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63" r:id="rId3"/>
  </p:sldMasterIdLst>
  <p:notesMasterIdLst>
    <p:notesMasterId r:id="rId13"/>
  </p:notesMasterIdLst>
  <p:handoutMasterIdLst>
    <p:handoutMasterId r:id="rId14"/>
  </p:handoutMasterIdLst>
  <p:sldIdLst>
    <p:sldId id="259" r:id="rId4"/>
    <p:sldId id="257" r:id="rId5"/>
    <p:sldId id="269" r:id="rId6"/>
    <p:sldId id="272" r:id="rId7"/>
    <p:sldId id="274" r:id="rId8"/>
    <p:sldId id="273" r:id="rId9"/>
    <p:sldId id="271" r:id="rId10"/>
    <p:sldId id="275" r:id="rId11"/>
    <p:sldId id="256" r:id="rId1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355"/>
    <a:srgbClr val="D6C327"/>
    <a:srgbClr val="C4E4C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5215" autoAdjust="0"/>
  </p:normalViewPr>
  <p:slideViewPr>
    <p:cSldViewPr snapToGrid="0">
      <p:cViewPr varScale="1">
        <p:scale>
          <a:sx n="165" d="100"/>
          <a:sy n="165" d="100"/>
        </p:scale>
        <p:origin x="3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37D8D-A837-43D4-A120-00C65D5C5C99}" type="datetimeFigureOut">
              <a:rPr lang="sl-SI" smtClean="0"/>
              <a:t>6. 06. 2024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3CD64-FC10-4DB0-90AC-AECEBCA290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179410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1C257-3CFF-4B61-99F6-CD1A14C56CBD}" type="datetimeFigureOut">
              <a:rPr lang="sl-SI" smtClean="0"/>
              <a:t>6. 06. 2024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630F2-31D5-4449-BBBD-3EF79D9EDD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560952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630F2-31D5-4449-BBBD-3EF79D9EDD55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093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D2917E8-029A-47DD-8EA6-A0C5D134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2257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tag Sans Semibold" panose="020B0703040000020004" pitchFamily="34" charset="0"/>
              </a:defRPr>
            </a:lvl1pPr>
          </a:lstStyle>
          <a:p>
            <a:r>
              <a:rPr lang="en-US" dirty="0" err="1"/>
              <a:t>Naslov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1638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7A92A-D556-49AB-8B34-6F10704D0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A8C94-AAEF-4559-AE14-E674C2EE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E0E41-8C0A-425A-812B-EA16C55D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8959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899F-42FD-4ED2-BA31-973D668A4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8B143-E0FB-4761-BDC1-CBF0102C5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E68AC-745F-4DD9-BE43-3BB7826B5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51" y="30464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023CE-D978-4411-986B-D6D6483D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29C86-D1F2-449B-B019-37BA2340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FDCA4-E10D-4A4E-BC34-A4C996E1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5112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86CB-2FA8-44F7-A535-2D6E348E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924668-32EC-4281-B99D-B73314827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1B0FC-EF97-4693-BC61-99052160D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E1D07-28DE-45FE-A732-E8AF56D3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6D445-7F72-4378-A34D-6689FCCD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0DD5F-014C-4AE3-91A7-16F9536B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9953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D092-1622-4EAD-AEAB-53BAC1FF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CC33B-D449-4802-9F22-64D0BECA6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2D9DE-17C9-4791-9063-3A368BC4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CC6A3-9CF3-4357-9ECB-48116D86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C6D2E-6358-4408-855C-F028D742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5815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AE4D78-51A8-4727-89D9-50FD894CA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A15C5-BBEB-43F7-BC9B-3140A15DC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A295-5B41-4EB6-9010-362345CA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182DE-56E7-4681-B6C0-D006836B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7BB86-715E-458D-BF6A-4C3D7676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6109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8B3B6C-69B5-4B13-B417-7641E80DEE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2032000"/>
            <a:ext cx="9623425" cy="38750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Stag Sans Book" panose="020B0503040000020004" pitchFamily="34" charset="0"/>
              </a:defRPr>
            </a:lvl1pPr>
          </a:lstStyle>
          <a:p>
            <a:pPr lvl="0"/>
            <a:r>
              <a:rPr lang="en-US" dirty="0"/>
              <a:t>Insert text here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42796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E104-2945-49D8-A5F1-24A13A04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5FAC9-995E-498B-91C3-747A8995A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CF90C-C490-4162-9850-062F2033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DF6F5-68B1-4F9A-A8A4-5F0C7739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13F10-AC77-4B6D-8724-2E39DB9A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95464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A7E0F-F393-4C7A-9077-DD8FB63D0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DA8CA-B609-43D6-973F-F57D27463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574B0-23F9-487D-91D3-03EDF7055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4C640-92E2-4F3D-8141-C6609457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14B8C-530B-490E-B439-BE4C019C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9D650-CF7C-4B55-9917-5A032974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42759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BA22-9111-4B72-8467-7C1F3868F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9CC47-7FCA-4F7E-86CD-393EED6FA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935DF-B40E-4561-AB19-0D87978F2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161A9-A7D2-479A-A2F1-F46884694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29DF77-D216-417F-83A7-6A4154832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690C5-27CA-4AF8-81AF-D6755496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26E3B-1BD1-4939-A808-12C95D06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46506-CA10-42C4-9FE2-73218BFB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87052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724B-8945-42E4-8B27-D5B8C94F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5A828-8BA1-49E6-9CF9-163AB5D4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44748-A653-43F4-A198-241845806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E9F86-A946-4B47-92AD-183B1D74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3201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B1C9C-F453-426D-87A1-BFBB526CF5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52800" cy="6858000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57091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4F532-CFAB-47B2-8760-372A2190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CC6CD-E7F5-4401-B361-5C91B950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3C915-328F-4B34-875C-3BA67BC1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92226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21E98-FDA8-413F-90E1-0856328AB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5329-B5B2-4E8B-A55A-F6028483F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67F1A-5674-47D0-B939-4C10DC6B7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1CF62-8818-4BA9-9340-05CB31B5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B9605-C690-4C74-AD05-E058ECFE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847D-BE4C-4861-9807-048FCB33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76170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E9CA1-2E01-4CF2-9807-C0042B7D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4C23C-0B93-4E22-8313-BE3140286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05B9B-EA86-47F5-A6EA-F49C4F809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D1266-49C6-4484-9896-13AE5B75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F8D62-0FA2-4A38-A63B-4C108A90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A0BC3-1F98-4DDD-9AC8-72A7306F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80366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3F2D9-DD64-467C-B9D3-77BAA31EC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E0BB9-7780-4F17-B590-663921685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6340E-2A94-4F40-A6D3-2691AD24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E6E19-C13F-4092-9305-CD7CCE8F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EC4C9-4E89-4C4D-BED2-92225DBC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22878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C88C41-0B77-4A7D-9AF4-7E9B759C9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E049C-2243-4476-9841-C02CD6DF6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81B3C-5D17-4337-8FE8-62B1C391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1098F-8DDB-4339-B4FF-C48B84F4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606E3-2E9D-493D-8262-70EE21E9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39219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FE8FC82-079A-4687-854A-670C6EAB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6353174"/>
            <a:ext cx="609600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C4E4C9"/>
                </a:solidFill>
                <a:latin typeface="Stag Sans Semibold" panose="020B0703040000020004" pitchFamily="34" charset="0"/>
              </a:defRPr>
            </a:lvl1pPr>
          </a:lstStyle>
          <a:p>
            <a:pPr lvl="0"/>
            <a:r>
              <a:rPr lang="en-US" dirty="0"/>
              <a:t>3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4557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97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5E85-576E-45D6-A989-27EEA701F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9D724-5DA0-43B4-8AC9-F1CE0DFA7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192A7-6445-4C0F-A98C-26191417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4117B-0FAB-4457-8EF9-488EFADC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CC22-0085-40FC-9779-ACCCA39F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7376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B227-EB4E-444A-8822-63A9D1D7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771" y="50006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67C8A-E6AD-4A81-8AC6-729C21B80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4736F-40C6-4418-B3E8-9C489F42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5E3D1-D9C6-48AC-9EBC-93D4A55D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FDD26-0890-4AAB-B134-DDC93B32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1222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C7C4-7233-4082-9522-A0538DE3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3DB3D-2856-40EC-86E4-1DFE7996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4ABA6-3C4A-46E5-B936-6799EEA9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3D2EE-A5EE-4771-AB11-C4A41230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473A2-A2F4-4329-957B-B6A11D7D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765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C9E4-7559-494D-A708-7D61E1C6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C44C5-9010-4612-BA75-8F70AEDE6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BAB3A-C744-4C05-B760-678EFA83D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A0428-A1E5-4FD2-8BD4-3EF9B6F0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8F520-DD54-4379-B371-6F5955EA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E9B3F-25A9-4BA8-8496-68853E6F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1114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8494-0D48-48F6-B3CD-83F4BF26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059D5-3794-49CB-AE04-BDBBBAF9C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7BA72-0DF1-4A42-9D0B-BAB75F19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7A556-446D-4ADD-B9D0-70C04B2F9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18E413-4EFA-4F29-B030-D7BDFF2CE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1FF0F7-E2A0-41E7-8BE4-A9DBAFEC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446FFC-7AA9-468C-AEFC-F98C9121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72166-25D6-4122-91EF-43554CC2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2968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2943-828F-4C5F-9E26-757ECF64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DA0FB-F7AB-4874-9154-EAA551B9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95D74-6DFB-41C7-A9BD-62143C6D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AB7F6-A7AE-4900-873A-05AD93CF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2605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27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004B98-AC44-49DA-A43B-EAD41D9E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CC12A-AB2D-46F5-B026-E8B765E70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21F5D-1CF8-424B-B529-7A03A7CAB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B8A17-C159-452C-A3C8-666170BDA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E939-43EE-4D27-B994-AC787C324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282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3392F-9D7B-4E2C-8863-44D7F9FF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E731F-FFBB-4DCD-BCDD-C72FB8ADC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5ED24-E2F9-4BC8-97B1-7C1FAEE41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8E856-A72A-4638-9227-F99A5C7DF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9E39A-8FFA-48A0-B246-A518F00CB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3096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3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5A1B8-EC0A-4DD0-9100-B8FFD4EB3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20A77430-55B9-461E-9FEE-EA4E9569F98D}"/>
              </a:ext>
            </a:extLst>
          </p:cNvPr>
          <p:cNvSpPr txBox="1">
            <a:spLocks/>
          </p:cNvSpPr>
          <p:nvPr/>
        </p:nvSpPr>
        <p:spPr>
          <a:xfrm>
            <a:off x="4305754" y="1840292"/>
            <a:ext cx="6933291" cy="641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Stag Sans Semibold" panose="020B0703040000020004" pitchFamily="34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BFDD2F81-21A3-418B-90EC-E2343269FF76}"/>
              </a:ext>
            </a:extLst>
          </p:cNvPr>
          <p:cNvSpPr txBox="1">
            <a:spLocks/>
          </p:cNvSpPr>
          <p:nvPr/>
        </p:nvSpPr>
        <p:spPr>
          <a:xfrm>
            <a:off x="190500" y="6353174"/>
            <a:ext cx="609600" cy="29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Stag Sans Book" panose="020B0503040000020004" pitchFamily="34" charset="0"/>
              </a:rPr>
              <a:t>4</a:t>
            </a:r>
            <a:endParaRPr lang="en-SI" sz="1400" dirty="0">
              <a:solidFill>
                <a:schemeClr val="bg1">
                  <a:lumMod val="85000"/>
                </a:schemeClr>
              </a:solidFill>
              <a:latin typeface="Stag Sans Book" panose="020B0503040000020004" pitchFamily="34" charset="0"/>
            </a:endParaRP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4891CA8D-A7A5-4FBB-959F-CF07A54C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799" y="1915772"/>
            <a:ext cx="7585277" cy="791709"/>
          </a:xfrm>
        </p:spPr>
        <p:txBody>
          <a:bodyPr/>
          <a:lstStyle/>
          <a:p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Razvoj vodikovega omrežja v Sloveniji</a:t>
            </a:r>
            <a:endParaRPr lang="en-SI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3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09CD7B6-A876-47C0-822F-92199D117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2FC32363-8FE3-4A22-A945-CF05DFDFC323}"/>
              </a:ext>
            </a:extLst>
          </p:cNvPr>
          <p:cNvSpPr txBox="1">
            <a:spLocks/>
          </p:cNvSpPr>
          <p:nvPr/>
        </p:nvSpPr>
        <p:spPr>
          <a:xfrm>
            <a:off x="5958564" y="1276350"/>
            <a:ext cx="5280027" cy="29484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Vloga vodika v energetskih sistemih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Trenutne možnosti uporabe in prenosa vodika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l-SI" sz="1600" dirty="0" err="1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Vodikovodni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 prenosni sistem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Koncept razvoja infrastrukture za prenos vodika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Vodik v 10-letnem razvojnem načrtu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Stag Sans Book" panose="020B0503040000020004" pitchFamily="34" charset="0"/>
            </a:endParaRPr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B0B9F271-3E1A-4E3B-BFCE-5D8B28257576}"/>
              </a:ext>
            </a:extLst>
          </p:cNvPr>
          <p:cNvSpPr txBox="1">
            <a:spLocks/>
          </p:cNvSpPr>
          <p:nvPr/>
        </p:nvSpPr>
        <p:spPr>
          <a:xfrm>
            <a:off x="5401354" y="1276350"/>
            <a:ext cx="344259" cy="326092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1</a:t>
            </a:r>
          </a:p>
          <a:p>
            <a:pPr marL="0" indent="0" algn="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 2</a:t>
            </a:r>
          </a:p>
          <a:p>
            <a:pPr marL="0" indent="0" algn="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 3</a:t>
            </a:r>
          </a:p>
          <a:p>
            <a:pPr marL="0" indent="0" algn="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 4</a:t>
            </a:r>
          </a:p>
          <a:p>
            <a:pPr marL="0" indent="0" algn="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id="{FECA160A-075C-4495-A5FF-7E320F22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8926"/>
            <a:ext cx="3695700" cy="981074"/>
          </a:xfrm>
        </p:spPr>
        <p:txBody>
          <a:bodyPr/>
          <a:lstStyle/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Vsebina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</a:b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predstavitve</a:t>
            </a:r>
            <a:endParaRPr lang="en-SI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7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8629600-931B-4276-AEE1-D27F68F97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343B95E-2D33-4EE9-8ED8-68A0C204D5BD}"/>
              </a:ext>
            </a:extLst>
          </p:cNvPr>
          <p:cNvSpPr txBox="1">
            <a:spLocks/>
          </p:cNvSpPr>
          <p:nvPr/>
        </p:nvSpPr>
        <p:spPr>
          <a:xfrm>
            <a:off x="1026884" y="744923"/>
            <a:ext cx="7920345" cy="6567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Vloga vodika v energetskih sistemih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C6A43E-0F41-45F2-ACF9-1B1DE819CB89}"/>
              </a:ext>
            </a:extLst>
          </p:cNvPr>
          <p:cNvSpPr txBox="1"/>
          <p:nvPr/>
        </p:nvSpPr>
        <p:spPr>
          <a:xfrm>
            <a:off x="1764393" y="4023738"/>
            <a:ext cx="344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Razogljičenje oskrbe s plinom</a:t>
            </a:r>
            <a:endParaRPr lang="en-SI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F6936220-EB42-D442-ADDE-046BEA988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0" y="1577129"/>
            <a:ext cx="1394930" cy="2324100"/>
          </a:xfrm>
          <a:prstGeom prst="rect">
            <a:avLst/>
          </a:prstGeom>
        </p:spPr>
      </p:pic>
      <p:pic>
        <p:nvPicPr>
          <p:cNvPr id="7" name="Picture 6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1DC09E03-0FD4-0B78-F69F-D0A3B3A54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50" y="1893535"/>
            <a:ext cx="3463472" cy="2007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4ABBA6-64B3-BD73-91DE-CC62E6865DF2}"/>
              </a:ext>
            </a:extLst>
          </p:cNvPr>
          <p:cNvSpPr txBox="1"/>
          <p:nvPr/>
        </p:nvSpPr>
        <p:spPr>
          <a:xfrm>
            <a:off x="6152702" y="4023738"/>
            <a:ext cx="440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Pospeševanje integracije OVE v EES</a:t>
            </a:r>
            <a:endParaRPr lang="en-SI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3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8629600-931B-4276-AEE1-D27F68F97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343B95E-2D33-4EE9-8ED8-68A0C204D5BD}"/>
              </a:ext>
            </a:extLst>
          </p:cNvPr>
          <p:cNvSpPr txBox="1">
            <a:spLocks/>
          </p:cNvSpPr>
          <p:nvPr/>
        </p:nvSpPr>
        <p:spPr>
          <a:xfrm>
            <a:off x="1026885" y="744923"/>
            <a:ext cx="9569738" cy="6567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Trenutne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možnosti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uporabe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in </a:t>
            </a:r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prenosa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vodika</a:t>
            </a:r>
            <a:endParaRPr lang="it-IT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1F8555-691F-EE67-6039-5E3E6655651C}"/>
              </a:ext>
            </a:extLst>
          </p:cNvPr>
          <p:cNvGrpSpPr/>
          <p:nvPr/>
        </p:nvGrpSpPr>
        <p:grpSpPr>
          <a:xfrm>
            <a:off x="830036" y="1811644"/>
            <a:ext cx="3126014" cy="3630749"/>
            <a:chOff x="830036" y="1811644"/>
            <a:chExt cx="3126014" cy="363074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2306D7B-1C5C-DAFA-B25B-F4B544991E67}"/>
                </a:ext>
              </a:extLst>
            </p:cNvPr>
            <p:cNvSpPr txBox="1"/>
            <p:nvPr/>
          </p:nvSpPr>
          <p:spPr>
            <a:xfrm>
              <a:off x="830036" y="4796062"/>
              <a:ext cx="3126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Zaprta industrijska območja</a:t>
              </a:r>
            </a:p>
            <a:p>
              <a:pPr algn="ctr"/>
              <a:r>
                <a:rPr lang="sl-SI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Vodikove doline</a:t>
              </a:r>
              <a:endParaRPr lang="en-SI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AB5EA318-1D29-2A8B-69E6-90502E153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498" y="1811644"/>
              <a:ext cx="2563090" cy="257690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65FDCA-09D7-1D71-69AD-B6E4F86E15FF}"/>
              </a:ext>
            </a:extLst>
          </p:cNvPr>
          <p:cNvGrpSpPr/>
          <p:nvPr/>
        </p:nvGrpSpPr>
        <p:grpSpPr>
          <a:xfrm>
            <a:off x="4877261" y="1539263"/>
            <a:ext cx="2643311" cy="3903897"/>
            <a:chOff x="4774344" y="1539263"/>
            <a:chExt cx="2643311" cy="3903897"/>
          </a:xfrm>
        </p:grpSpPr>
        <p:pic>
          <p:nvPicPr>
            <p:cNvPr id="4" name="Picture 3" descr="A black background with white lights&#10;&#10;Description automatically generated">
              <a:extLst>
                <a:ext uri="{FF2B5EF4-FFF2-40B4-BE49-F238E27FC236}">
                  <a16:creationId xmlns:a16="http://schemas.microsoft.com/office/drawing/2014/main" id="{28EF4FB4-63F1-7F0D-E7E5-96709787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501" y="1539263"/>
              <a:ext cx="2334998" cy="31192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9EFB4C-4607-1D23-1075-790851D7296F}"/>
                </a:ext>
              </a:extLst>
            </p:cNvPr>
            <p:cNvSpPr txBox="1"/>
            <p:nvPr/>
          </p:nvSpPr>
          <p:spPr>
            <a:xfrm>
              <a:off x="4774344" y="4796829"/>
              <a:ext cx="2643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Injiciranje vodika v obstoječi plinski sistem</a:t>
              </a:r>
              <a:endParaRPr lang="en-SI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4CC64-41C0-21EC-75A2-C036EC67E80D}"/>
              </a:ext>
            </a:extLst>
          </p:cNvPr>
          <p:cNvGrpSpPr/>
          <p:nvPr/>
        </p:nvGrpSpPr>
        <p:grpSpPr>
          <a:xfrm>
            <a:off x="8441782" y="2218260"/>
            <a:ext cx="2833292" cy="3085633"/>
            <a:chOff x="8441782" y="2218260"/>
            <a:chExt cx="2833292" cy="3085633"/>
          </a:xfrm>
        </p:grpSpPr>
        <p:pic>
          <p:nvPicPr>
            <p:cNvPr id="7" name="Picture 6" descr="A black and white background with white text&#10;&#10;Description automatically generated">
              <a:extLst>
                <a:ext uri="{FF2B5EF4-FFF2-40B4-BE49-F238E27FC236}">
                  <a16:creationId xmlns:a16="http://schemas.microsoft.com/office/drawing/2014/main" id="{229FEFEC-26B6-7D79-BC65-1BB17389B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782" y="2218260"/>
              <a:ext cx="2833292" cy="17612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A81482-1B9B-2F7B-0B64-394D07FB03FE}"/>
                </a:ext>
              </a:extLst>
            </p:cNvPr>
            <p:cNvSpPr txBox="1"/>
            <p:nvPr/>
          </p:nvSpPr>
          <p:spPr>
            <a:xfrm>
              <a:off x="8469253" y="4934561"/>
              <a:ext cx="2778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Polnilnice vodikovih vozil</a:t>
              </a:r>
              <a:endParaRPr lang="en-SI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09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8629600-931B-4276-AEE1-D27F68F97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343B95E-2D33-4EE9-8ED8-68A0C204D5BD}"/>
              </a:ext>
            </a:extLst>
          </p:cNvPr>
          <p:cNvSpPr txBox="1">
            <a:spLocks/>
          </p:cNvSpPr>
          <p:nvPr/>
        </p:nvSpPr>
        <p:spPr>
          <a:xfrm>
            <a:off x="1026885" y="744923"/>
            <a:ext cx="5667530" cy="6567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Vodikovodni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prenosni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sistem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362B1C7-C0D4-304F-5EB4-3F8A01BE4D98}"/>
              </a:ext>
            </a:extLst>
          </p:cNvPr>
          <p:cNvSpPr txBox="1">
            <a:spLocks/>
          </p:cNvSpPr>
          <p:nvPr/>
        </p:nvSpPr>
        <p:spPr>
          <a:xfrm>
            <a:off x="1026885" y="1321331"/>
            <a:ext cx="5306803" cy="656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000" dirty="0">
                <a:solidFill>
                  <a:srgbClr val="525355"/>
                </a:solidFill>
                <a:latin typeface="Trebuchet MS" panose="020B0603020202020204" pitchFamily="34" charset="0"/>
              </a:rPr>
              <a:t>Obdobje 2026 – 2030, 2031 - 2035</a:t>
            </a:r>
            <a:endParaRPr lang="en-SI" sz="2000" dirty="0">
              <a:solidFill>
                <a:srgbClr val="525355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 descr="A map of the country&#10;&#10;Description automatically generated">
            <a:extLst>
              <a:ext uri="{FF2B5EF4-FFF2-40B4-BE49-F238E27FC236}">
                <a16:creationId xmlns:a16="http://schemas.microsoft.com/office/drawing/2014/main" id="{2FCA43D2-187E-BC83-399F-2A93CD534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7" y="1649717"/>
            <a:ext cx="5096750" cy="3600000"/>
          </a:xfrm>
          <a:prstGeom prst="rect">
            <a:avLst/>
          </a:prstGeom>
        </p:spPr>
      </p:pic>
      <p:pic>
        <p:nvPicPr>
          <p:cNvPr id="4" name="Picture 3" descr="A map of the country&#10;&#10;Description automatically generated">
            <a:extLst>
              <a:ext uri="{FF2B5EF4-FFF2-40B4-BE49-F238E27FC236}">
                <a16:creationId xmlns:a16="http://schemas.microsoft.com/office/drawing/2014/main" id="{52FF6D89-30C5-71E9-7A92-9A3EE2235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16" y="1649717"/>
            <a:ext cx="50967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6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8629600-931B-4276-AEE1-D27F68F97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343B95E-2D33-4EE9-8ED8-68A0C204D5BD}"/>
              </a:ext>
            </a:extLst>
          </p:cNvPr>
          <p:cNvSpPr txBox="1">
            <a:spLocks/>
          </p:cNvSpPr>
          <p:nvPr/>
        </p:nvSpPr>
        <p:spPr>
          <a:xfrm>
            <a:off x="1026885" y="744923"/>
            <a:ext cx="5667530" cy="6567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Vodikovodni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prenosni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sistem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5B248E3-EB4C-6D11-C15D-6E9C4BE2D275}"/>
              </a:ext>
            </a:extLst>
          </p:cNvPr>
          <p:cNvSpPr txBox="1">
            <a:spLocks/>
          </p:cNvSpPr>
          <p:nvPr/>
        </p:nvSpPr>
        <p:spPr>
          <a:xfrm>
            <a:off x="1026885" y="1321331"/>
            <a:ext cx="5306803" cy="656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000" dirty="0">
                <a:solidFill>
                  <a:srgbClr val="525355"/>
                </a:solidFill>
                <a:latin typeface="Trebuchet MS" panose="020B0603020202020204" pitchFamily="34" charset="0"/>
              </a:rPr>
              <a:t>Obdobje 2036 – 2040, 2041 - 2050</a:t>
            </a:r>
            <a:endParaRPr lang="en-SI" sz="2000" dirty="0">
              <a:solidFill>
                <a:srgbClr val="525355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85CA6E45-0496-0229-B0E8-2BF1F328A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8" y="1649717"/>
            <a:ext cx="5096749" cy="3600000"/>
          </a:xfrm>
          <a:prstGeom prst="rect">
            <a:avLst/>
          </a:prstGeom>
        </p:spPr>
      </p:pic>
      <p:pic>
        <p:nvPicPr>
          <p:cNvPr id="4" name="Picture 3" descr="A map of a country with roads&#10;&#10;Description automatically generated">
            <a:extLst>
              <a:ext uri="{FF2B5EF4-FFF2-40B4-BE49-F238E27FC236}">
                <a16:creationId xmlns:a16="http://schemas.microsoft.com/office/drawing/2014/main" id="{89D0AD0A-6481-804A-7C32-909966F60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16" y="1649717"/>
            <a:ext cx="509674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7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8629600-931B-4276-AEE1-D27F68F97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343B95E-2D33-4EE9-8ED8-68A0C204D5BD}"/>
              </a:ext>
            </a:extLst>
          </p:cNvPr>
          <p:cNvSpPr txBox="1">
            <a:spLocks/>
          </p:cNvSpPr>
          <p:nvPr/>
        </p:nvSpPr>
        <p:spPr>
          <a:xfrm>
            <a:off x="1026885" y="744923"/>
            <a:ext cx="6913348" cy="6567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Koncept razvoja infrastrukture za prenos vodika</a:t>
            </a:r>
            <a:endParaRPr lang="en-SI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42AECDD-03F9-4117-B5A5-75A81EE37596}"/>
              </a:ext>
            </a:extLst>
          </p:cNvPr>
          <p:cNvSpPr txBox="1">
            <a:spLocks/>
          </p:cNvSpPr>
          <p:nvPr/>
        </p:nvSpPr>
        <p:spPr>
          <a:xfrm>
            <a:off x="1026885" y="1321331"/>
            <a:ext cx="5306803" cy="656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SI" sz="2000" dirty="0">
              <a:solidFill>
                <a:srgbClr val="525355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D1F8038-418B-00D7-A7E4-A338E1246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71" y="724671"/>
            <a:ext cx="8432906" cy="5499300"/>
          </a:xfrm>
          <a:prstGeom prst="rect">
            <a:avLst/>
          </a:prstGeom>
        </p:spPr>
      </p:pic>
      <p:pic>
        <p:nvPicPr>
          <p:cNvPr id="4" name="Picture 3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23243497-0FFC-605D-5233-4A93820F1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313">
            <a:off x="2866758" y="2253947"/>
            <a:ext cx="5856238" cy="188513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AC7E693-E8EB-F9B1-6046-9D9448F2E9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555" y="1886692"/>
            <a:ext cx="899902" cy="904754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C87E5C3-7E29-7217-D225-52FBC91724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970">
            <a:off x="6477372" y="5006497"/>
            <a:ext cx="172494" cy="382084"/>
          </a:xfrm>
          <a:prstGeom prst="rect">
            <a:avLst/>
          </a:prstGeom>
        </p:spPr>
      </p:pic>
      <p:pic>
        <p:nvPicPr>
          <p:cNvPr id="9" name="Picture 8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0F696C97-5F6B-3E16-B760-C7F90ECDD5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105" y="5156549"/>
            <a:ext cx="333998" cy="500132"/>
          </a:xfrm>
          <a:prstGeom prst="rect">
            <a:avLst/>
          </a:prstGeom>
        </p:spPr>
      </p:pic>
      <p:pic>
        <p:nvPicPr>
          <p:cNvPr id="10" name="Picture 9" descr="A black and white background with white text&#10;&#10;Description automatically generated">
            <a:extLst>
              <a:ext uri="{FF2B5EF4-FFF2-40B4-BE49-F238E27FC236}">
                <a16:creationId xmlns:a16="http://schemas.microsoft.com/office/drawing/2014/main" id="{BB30EDA2-80C8-C47A-9D92-A0BF578FD0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277" y="1182599"/>
            <a:ext cx="777566" cy="483352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DCB81864-F759-E652-EE51-0A3A6EB49A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01" y="4109996"/>
            <a:ext cx="899902" cy="904754"/>
          </a:xfrm>
          <a:prstGeom prst="rect">
            <a:avLst/>
          </a:prstGeom>
        </p:spPr>
      </p:pic>
      <p:pic>
        <p:nvPicPr>
          <p:cNvPr id="12" name="Picture 11" descr="A black screen with white crosses&#10;&#10;Description automatically generated">
            <a:extLst>
              <a:ext uri="{FF2B5EF4-FFF2-40B4-BE49-F238E27FC236}">
                <a16:creationId xmlns:a16="http://schemas.microsoft.com/office/drawing/2014/main" id="{8A43F07F-B22F-5CCD-2D09-D7645EE407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52" y="3472943"/>
            <a:ext cx="314212" cy="249460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E57A91-D91D-07E4-7EC4-B0323CB092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61848" y="3291999"/>
            <a:ext cx="276742" cy="433562"/>
          </a:xfrm>
          <a:prstGeom prst="rect">
            <a:avLst/>
          </a:prstGeom>
        </p:spPr>
      </p:pic>
      <p:pic>
        <p:nvPicPr>
          <p:cNvPr id="14" name="Picture 13" descr="A white dot pattern on a black background&#10;&#10;Description automatically generated">
            <a:extLst>
              <a:ext uri="{FF2B5EF4-FFF2-40B4-BE49-F238E27FC236}">
                <a16:creationId xmlns:a16="http://schemas.microsoft.com/office/drawing/2014/main" id="{EF42B6DA-344B-68AA-88E5-88F4961B34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55" y="3181638"/>
            <a:ext cx="481202" cy="582610"/>
          </a:xfrm>
          <a:prstGeom prst="rect">
            <a:avLst/>
          </a:prstGeom>
        </p:spPr>
      </p:pic>
      <p:pic>
        <p:nvPicPr>
          <p:cNvPr id="16" name="Picture 15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FA170912-BC0B-1F80-6EA1-BBFFFD10C5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00" y="4694476"/>
            <a:ext cx="333998" cy="500132"/>
          </a:xfrm>
          <a:prstGeom prst="rect">
            <a:avLst/>
          </a:prstGeom>
        </p:spPr>
      </p:pic>
      <p:pic>
        <p:nvPicPr>
          <p:cNvPr id="18" name="Picture 17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59C1FDEF-840D-EFE4-4A74-B689696E4D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97" y="3078706"/>
            <a:ext cx="333998" cy="500132"/>
          </a:xfrm>
          <a:prstGeom prst="rect">
            <a:avLst/>
          </a:prstGeom>
        </p:spPr>
      </p:pic>
      <p:pic>
        <p:nvPicPr>
          <p:cNvPr id="19" name="Picture 18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9FA864A2-D443-76E7-E62D-38B1714E10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61" y="2069276"/>
            <a:ext cx="333998" cy="500132"/>
          </a:xfrm>
          <a:prstGeom prst="rect">
            <a:avLst/>
          </a:prstGeom>
        </p:spPr>
      </p:pic>
      <p:pic>
        <p:nvPicPr>
          <p:cNvPr id="20" name="Picture 19" descr="A black background with a white rectangle&#10;&#10;Description automatically generated">
            <a:extLst>
              <a:ext uri="{FF2B5EF4-FFF2-40B4-BE49-F238E27FC236}">
                <a16:creationId xmlns:a16="http://schemas.microsoft.com/office/drawing/2014/main" id="{24E05F12-3750-DAD0-8616-60F5AEC7AEF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2" r="-34248" b="16044"/>
          <a:stretch/>
        </p:blipFill>
        <p:spPr>
          <a:xfrm>
            <a:off x="3777841" y="3720020"/>
            <a:ext cx="102102" cy="183083"/>
          </a:xfrm>
          <a:prstGeom prst="rect">
            <a:avLst/>
          </a:prstGeom>
        </p:spPr>
      </p:pic>
      <p:pic>
        <p:nvPicPr>
          <p:cNvPr id="21" name="Picture 20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4789C40A-BFCC-A798-D8A4-BE3B0F1438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79" y="3717724"/>
            <a:ext cx="74536" cy="594396"/>
          </a:xfrm>
          <a:prstGeom prst="rect">
            <a:avLst/>
          </a:prstGeom>
        </p:spPr>
      </p:pic>
      <p:pic>
        <p:nvPicPr>
          <p:cNvPr id="22" name="Picture 21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E1FEEBCC-8CE9-CB4A-2DA7-E3C911263D8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1811">
            <a:off x="5931179" y="4093876"/>
            <a:ext cx="74536" cy="59439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CEDF97A-0142-A349-C8D5-B03ED59BA8D9}"/>
              </a:ext>
            </a:extLst>
          </p:cNvPr>
          <p:cNvGrpSpPr/>
          <p:nvPr/>
        </p:nvGrpSpPr>
        <p:grpSpPr>
          <a:xfrm>
            <a:off x="5510645" y="3761359"/>
            <a:ext cx="452319" cy="1040087"/>
            <a:chOff x="5209721" y="4160665"/>
            <a:chExt cx="452319" cy="1040087"/>
          </a:xfrm>
        </p:grpSpPr>
        <p:pic>
          <p:nvPicPr>
            <p:cNvPr id="24" name="Picture 23" descr="A white line on a black background&#10;&#10;Description automatically generated">
              <a:extLst>
                <a:ext uri="{FF2B5EF4-FFF2-40B4-BE49-F238E27FC236}">
                  <a16:creationId xmlns:a16="http://schemas.microsoft.com/office/drawing/2014/main" id="{184C7DE6-8814-67C4-0932-C1F5FC38D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81811">
              <a:off x="5209721" y="4160665"/>
              <a:ext cx="74536" cy="594396"/>
            </a:xfrm>
            <a:prstGeom prst="rect">
              <a:avLst/>
            </a:prstGeom>
          </p:spPr>
        </p:pic>
        <p:pic>
          <p:nvPicPr>
            <p:cNvPr id="26" name="Picture 25" descr="A white line on a black background&#10;&#10;Description automatically generated">
              <a:extLst>
                <a:ext uri="{FF2B5EF4-FFF2-40B4-BE49-F238E27FC236}">
                  <a16:creationId xmlns:a16="http://schemas.microsoft.com/office/drawing/2014/main" id="{DDA7CCEE-4701-D788-CC47-6FA5A0C1F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81811">
              <a:off x="5587504" y="4606356"/>
              <a:ext cx="74536" cy="594396"/>
            </a:xfrm>
            <a:prstGeom prst="rect">
              <a:avLst/>
            </a:prstGeom>
          </p:spPr>
        </p:pic>
      </p:grpSp>
      <p:pic>
        <p:nvPicPr>
          <p:cNvPr id="27" name="Picture 26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74D4AB98-2376-AAA8-AD9F-D5CC6A7000F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6734" y="1316337"/>
            <a:ext cx="74536" cy="594396"/>
          </a:xfrm>
          <a:prstGeom prst="rect">
            <a:avLst/>
          </a:prstGeom>
        </p:spPr>
      </p:pic>
      <p:pic>
        <p:nvPicPr>
          <p:cNvPr id="28" name="Picture 27" descr="A white square with a black background&#10;&#10;Description automatically generated">
            <a:extLst>
              <a:ext uri="{FF2B5EF4-FFF2-40B4-BE49-F238E27FC236}">
                <a16:creationId xmlns:a16="http://schemas.microsoft.com/office/drawing/2014/main" id="{27F27A97-2B54-58B5-9CA7-C233BE48F8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41" y="4412813"/>
            <a:ext cx="278808" cy="458042"/>
          </a:xfrm>
          <a:prstGeom prst="rect">
            <a:avLst/>
          </a:prstGeom>
        </p:spPr>
      </p:pic>
      <p:pic>
        <p:nvPicPr>
          <p:cNvPr id="29" name="Picture 28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1411DC60-4DE1-8C81-0FFC-395D572A92D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7271">
            <a:off x="4658572" y="3947743"/>
            <a:ext cx="74536" cy="594396"/>
          </a:xfrm>
          <a:prstGeom prst="rect">
            <a:avLst/>
          </a:prstGeom>
        </p:spPr>
      </p:pic>
      <p:pic>
        <p:nvPicPr>
          <p:cNvPr id="30" name="Picture 29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E177FFD6-1992-92B2-D93B-28EB67EE561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5190" b="24404"/>
          <a:stretch/>
        </p:blipFill>
        <p:spPr>
          <a:xfrm rot="8381811">
            <a:off x="3243554" y="4246319"/>
            <a:ext cx="100765" cy="449339"/>
          </a:xfrm>
          <a:prstGeom prst="rect">
            <a:avLst/>
          </a:prstGeom>
        </p:spPr>
      </p:pic>
      <p:pic>
        <p:nvPicPr>
          <p:cNvPr id="31" name="Picture 30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B5E48798-A024-A291-0857-157B28481B1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1811">
            <a:off x="3597540" y="4555687"/>
            <a:ext cx="74536" cy="594396"/>
          </a:xfrm>
          <a:prstGeom prst="rect">
            <a:avLst/>
          </a:prstGeom>
        </p:spPr>
      </p:pic>
      <p:pic>
        <p:nvPicPr>
          <p:cNvPr id="32" name="Picture 31" descr="A black background with a white rectangle&#10;&#10;Description automatically generated">
            <a:extLst>
              <a:ext uri="{FF2B5EF4-FFF2-40B4-BE49-F238E27FC236}">
                <a16:creationId xmlns:a16="http://schemas.microsoft.com/office/drawing/2014/main" id="{AECE878A-D5D3-C28E-0A34-2722F49EF18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2" r="-34248" b="16044"/>
          <a:stretch/>
        </p:blipFill>
        <p:spPr>
          <a:xfrm>
            <a:off x="4615035" y="3560521"/>
            <a:ext cx="102102" cy="183083"/>
          </a:xfrm>
          <a:prstGeom prst="rect">
            <a:avLst/>
          </a:prstGeom>
        </p:spPr>
      </p:pic>
      <p:pic>
        <p:nvPicPr>
          <p:cNvPr id="33" name="Picture 32" descr="A black background with a white rectangle&#10;&#10;Description automatically generated">
            <a:extLst>
              <a:ext uri="{FF2B5EF4-FFF2-40B4-BE49-F238E27FC236}">
                <a16:creationId xmlns:a16="http://schemas.microsoft.com/office/drawing/2014/main" id="{FF885BC0-6A6B-C59D-E863-156D7165700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2" r="-34248" b="16044"/>
          <a:stretch/>
        </p:blipFill>
        <p:spPr>
          <a:xfrm rot="5400000">
            <a:off x="7191912" y="2477867"/>
            <a:ext cx="102102" cy="183083"/>
          </a:xfrm>
          <a:prstGeom prst="rect">
            <a:avLst/>
          </a:prstGeom>
        </p:spPr>
      </p:pic>
      <p:pic>
        <p:nvPicPr>
          <p:cNvPr id="34" name="Picture 33" descr="A black and white pixelated building&#10;&#10;Description automatically generated">
            <a:extLst>
              <a:ext uri="{FF2B5EF4-FFF2-40B4-BE49-F238E27FC236}">
                <a16:creationId xmlns:a16="http://schemas.microsoft.com/office/drawing/2014/main" id="{6EB92CB6-B481-AFDD-E079-63A364CC242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75" y="2997234"/>
            <a:ext cx="295276" cy="323496"/>
          </a:xfrm>
          <a:prstGeom prst="rect">
            <a:avLst/>
          </a:prstGeom>
        </p:spPr>
      </p:pic>
      <p:pic>
        <p:nvPicPr>
          <p:cNvPr id="35" name="Picture 3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26A58AA-CEC6-0D20-6E77-87858202F55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13" y="4093827"/>
            <a:ext cx="367186" cy="308592"/>
          </a:xfrm>
          <a:prstGeom prst="rect">
            <a:avLst/>
          </a:prstGeom>
        </p:spPr>
      </p:pic>
      <p:pic>
        <p:nvPicPr>
          <p:cNvPr id="36" name="Picture 35" descr="A black and white pixelated building&#10;&#10;Description automatically generated">
            <a:extLst>
              <a:ext uri="{FF2B5EF4-FFF2-40B4-BE49-F238E27FC236}">
                <a16:creationId xmlns:a16="http://schemas.microsoft.com/office/drawing/2014/main" id="{DE6DAC85-58CD-B43E-0588-844D85906B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12" y="3560521"/>
            <a:ext cx="295276" cy="323496"/>
          </a:xfrm>
          <a:prstGeom prst="rect">
            <a:avLst/>
          </a:prstGeom>
        </p:spPr>
      </p:pic>
      <p:pic>
        <p:nvPicPr>
          <p:cNvPr id="37" name="Picture 36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75AA2711-353E-0103-3FFB-8C6550A2A68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7271">
            <a:off x="7244328" y="3290801"/>
            <a:ext cx="74536" cy="594396"/>
          </a:xfrm>
          <a:prstGeom prst="rect">
            <a:avLst/>
          </a:prstGeom>
        </p:spPr>
      </p:pic>
      <p:pic>
        <p:nvPicPr>
          <p:cNvPr id="38" name="Picture 37" descr="A black background with a white rectangle&#10;&#10;Description automatically generated">
            <a:extLst>
              <a:ext uri="{FF2B5EF4-FFF2-40B4-BE49-F238E27FC236}">
                <a16:creationId xmlns:a16="http://schemas.microsoft.com/office/drawing/2014/main" id="{F4730FFA-A804-351A-EAC9-E38C33F9C0A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2" r="-34248" b="16044"/>
          <a:stretch/>
        </p:blipFill>
        <p:spPr>
          <a:xfrm>
            <a:off x="5610956" y="3341139"/>
            <a:ext cx="102102" cy="183083"/>
          </a:xfrm>
          <a:prstGeom prst="rect">
            <a:avLst/>
          </a:prstGeom>
        </p:spPr>
      </p:pic>
      <p:pic>
        <p:nvPicPr>
          <p:cNvPr id="39" name="Picture 3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51DD987-2DDF-3AFC-DB30-F350BE346D9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6043">
            <a:off x="8123733" y="1107025"/>
            <a:ext cx="367186" cy="308592"/>
          </a:xfrm>
          <a:prstGeom prst="rect">
            <a:avLst/>
          </a:prstGeom>
        </p:spPr>
      </p:pic>
      <p:pic>
        <p:nvPicPr>
          <p:cNvPr id="40" name="Picture 39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870618CB-330B-B852-8CBB-B83488ED16C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741">
            <a:off x="2594646" y="1906020"/>
            <a:ext cx="5925584" cy="1907452"/>
          </a:xfrm>
          <a:prstGeom prst="rect">
            <a:avLst/>
          </a:prstGeom>
        </p:spPr>
      </p:pic>
      <p:pic>
        <p:nvPicPr>
          <p:cNvPr id="41" name="Picture 40" descr="A white and black logo&#10;&#10;Description automatically generated">
            <a:extLst>
              <a:ext uri="{FF2B5EF4-FFF2-40B4-BE49-F238E27FC236}">
                <a16:creationId xmlns:a16="http://schemas.microsoft.com/office/drawing/2014/main" id="{4813244B-EC36-9F95-0AC7-7BFDD0270E1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1" y="2545075"/>
            <a:ext cx="754878" cy="471028"/>
          </a:xfrm>
          <a:prstGeom prst="rect">
            <a:avLst/>
          </a:prstGeom>
        </p:spPr>
      </p:pic>
      <p:pic>
        <p:nvPicPr>
          <p:cNvPr id="42" name="Picture 41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EE6337A9-8398-5A5F-6AD7-26681A9814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7271">
            <a:off x="6515171" y="2798897"/>
            <a:ext cx="74536" cy="594396"/>
          </a:xfrm>
          <a:prstGeom prst="rect">
            <a:avLst/>
          </a:prstGeom>
        </p:spPr>
      </p:pic>
      <p:pic>
        <p:nvPicPr>
          <p:cNvPr id="43" name="Picture 42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088C73C9-BF4E-4BE9-2D7B-0C4947BE8F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3672">
            <a:off x="8238612" y="1802367"/>
            <a:ext cx="74536" cy="594396"/>
          </a:xfrm>
          <a:prstGeom prst="rect">
            <a:avLst/>
          </a:prstGeom>
        </p:spPr>
      </p:pic>
      <p:pic>
        <p:nvPicPr>
          <p:cNvPr id="44" name="Picture 4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A1834A7-6F0F-C7E1-6739-C9C79D9C84A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56" y="2067024"/>
            <a:ext cx="480946" cy="75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7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8629600-931B-4276-AEE1-D27F68F97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"/>
            <a:ext cx="12192000" cy="6858000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343B95E-2D33-4EE9-8ED8-68A0C204D5BD}"/>
              </a:ext>
            </a:extLst>
          </p:cNvPr>
          <p:cNvSpPr txBox="1">
            <a:spLocks/>
          </p:cNvSpPr>
          <p:nvPr/>
        </p:nvSpPr>
        <p:spPr>
          <a:xfrm>
            <a:off x="1026885" y="744923"/>
            <a:ext cx="7387910" cy="6567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Vodik v 10-letnem razvojnem načrtu</a:t>
            </a:r>
            <a:endParaRPr lang="en-SI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9E17F60-011A-85BD-8B0E-F84B1E539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06517"/>
              </p:ext>
            </p:extLst>
          </p:nvPr>
        </p:nvGraphicFramePr>
        <p:xfrm>
          <a:off x="1529441" y="1893791"/>
          <a:ext cx="913311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72">
                  <a:extLst>
                    <a:ext uri="{9D8B030D-6E8A-4147-A177-3AD203B41FA5}">
                      <a16:colId xmlns:a16="http://schemas.microsoft.com/office/drawing/2014/main" val="1627029372"/>
                    </a:ext>
                  </a:extLst>
                </a:gridCol>
                <a:gridCol w="8067343">
                  <a:extLst>
                    <a:ext uri="{9D8B030D-6E8A-4147-A177-3AD203B41FA5}">
                      <a16:colId xmlns:a16="http://schemas.microsoft.com/office/drawing/2014/main" val="2026521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Oznaka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A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Naziv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1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D1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Italija-Slovenija-Madžarska H2 koridor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95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D2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Hrvaška-Slovenija-Avstrija H2 koridor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02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D3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noProof="0" dirty="0"/>
                        <a:t>Analize, študije in testiranje s plini iz OVE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172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D4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Projekti priprave prenosnega sistema na delovanje z vodikom in obnovljivimi plini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190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D5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SLOP2G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99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D6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R25D-H Šoštanj - Šentrupert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209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D7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KP Šoštanj (H2)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25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R25A/1 Druga etapa: Trbovlje – Hrastnik – Podkraj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31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D9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Krajši in priključni </a:t>
                      </a:r>
                      <a:r>
                        <a:rPr lang="sl-SI" dirty="0" err="1"/>
                        <a:t>vodikovodi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138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56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84BB69-A72C-478E-A4DE-61E5E2B45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B8D062F-3E54-4D4D-BF1B-3AA2E00FB7EF}"/>
              </a:ext>
            </a:extLst>
          </p:cNvPr>
          <p:cNvSpPr txBox="1"/>
          <p:nvPr/>
        </p:nvSpPr>
        <p:spPr>
          <a:xfrm>
            <a:off x="3358775" y="1391095"/>
            <a:ext cx="568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1"/>
                </a:solidFill>
                <a:latin typeface="Trebuchet MS" panose="020B0603020202020204" pitchFamily="34" charset="0"/>
              </a:rPr>
              <a:t>Hvala lepa za vašo pozornost.</a:t>
            </a:r>
            <a:endParaRPr lang="en-SI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06FB1078-7908-4538-B7E0-63C04A451105}"/>
              </a:ext>
            </a:extLst>
          </p:cNvPr>
          <p:cNvSpPr txBox="1"/>
          <p:nvPr/>
        </p:nvSpPr>
        <p:spPr>
          <a:xfrm>
            <a:off x="4647258" y="2157507"/>
            <a:ext cx="289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solidFill>
                  <a:schemeClr val="bg1"/>
                </a:solidFill>
                <a:latin typeface="Trebuchet MS" panose="020B0603020202020204" pitchFamily="34" charset="0"/>
              </a:rPr>
              <a:t>Matej Urh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  <a:latin typeface="Trebuchet MS" panose="020B0603020202020204" pitchFamily="34" charset="0"/>
              </a:rPr>
              <a:t>matej.urh@plinovodi.si</a:t>
            </a:r>
            <a:endParaRPr lang="en-SI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3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187</Words>
  <Application>Microsoft Office PowerPoint</Application>
  <PresentationFormat>Widescreen</PresentationFormat>
  <Paragraphs>51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Stag Sans Book</vt:lpstr>
      <vt:lpstr>Stag Sans Semibold</vt:lpstr>
      <vt:lpstr>Trebuchet MS</vt:lpstr>
      <vt:lpstr>Office Theme</vt:lpstr>
      <vt:lpstr>Custom Design</vt:lpstr>
      <vt:lpstr>1_Custom Design</vt:lpstr>
      <vt:lpstr>Razvoj vodikovega omrežja v Sloveniji</vt:lpstr>
      <vt:lpstr>Vsebina predstavitve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MMDesign 2</dc:creator>
  <cp:lastModifiedBy>Urh Matej</cp:lastModifiedBy>
  <cp:revision>36</cp:revision>
  <dcterms:created xsi:type="dcterms:W3CDTF">2023-12-15T09:09:25Z</dcterms:created>
  <dcterms:modified xsi:type="dcterms:W3CDTF">2024-06-07T12:15:08Z</dcterms:modified>
</cp:coreProperties>
</file>