
<file path=[Content_Types].xml><?xml version="1.0" encoding="utf-8"?>
<Types xmlns="http://schemas.openxmlformats.org/package/2006/content-types">
  <Default Extension="jpeg" ContentType="image/jpeg"/>
  <Default Extension="jpg" ContentType="image/jp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media/image48.jpg" ContentType="image/jpeg"/>
  <Override PartName="/ppt/media/image49.jpg" ContentType="image/jpeg"/>
  <Override PartName="/ppt/media/image50.jpg" ContentType="image/jpeg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6" Type="http://schemas.microsoft.com/office/2020/02/relationships/classificationlabels" Target="docMetadata/LabelInfo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  <p:sldMasterId id="2147483663" r:id="rId5"/>
    <p:sldMasterId id="2147483670" r:id="rId6"/>
  </p:sldMasterIdLst>
  <p:notesMasterIdLst>
    <p:notesMasterId r:id="rId38"/>
  </p:notesMasterIdLst>
  <p:sldIdLst>
    <p:sldId id="365" r:id="rId7"/>
    <p:sldId id="485" r:id="rId8"/>
    <p:sldId id="486" r:id="rId9"/>
    <p:sldId id="487" r:id="rId10"/>
    <p:sldId id="488" r:id="rId11"/>
    <p:sldId id="489" r:id="rId12"/>
    <p:sldId id="490" r:id="rId13"/>
    <p:sldId id="491" r:id="rId14"/>
    <p:sldId id="492" r:id="rId15"/>
    <p:sldId id="493" r:id="rId16"/>
    <p:sldId id="494" r:id="rId17"/>
    <p:sldId id="495" r:id="rId18"/>
    <p:sldId id="496" r:id="rId19"/>
    <p:sldId id="497" r:id="rId20"/>
    <p:sldId id="498" r:id="rId21"/>
    <p:sldId id="499" r:id="rId22"/>
    <p:sldId id="500" r:id="rId23"/>
    <p:sldId id="501" r:id="rId24"/>
    <p:sldId id="502" r:id="rId25"/>
    <p:sldId id="503" r:id="rId26"/>
    <p:sldId id="1118" r:id="rId27"/>
    <p:sldId id="1119" r:id="rId28"/>
    <p:sldId id="1122" r:id="rId29"/>
    <p:sldId id="1123" r:id="rId30"/>
    <p:sldId id="1120" r:id="rId31"/>
    <p:sldId id="1125" r:id="rId32"/>
    <p:sldId id="1126" r:id="rId33"/>
    <p:sldId id="481" r:id="rId34"/>
    <p:sldId id="483" r:id="rId35"/>
    <p:sldId id="348" r:id="rId36"/>
    <p:sldId id="300" r:id="rId37"/>
  </p:sldIdLst>
  <p:sldSz cx="12192000" cy="6858000"/>
  <p:notesSz cx="6858000" cy="9144000"/>
  <p:defaultTextStyle>
    <a:defPPr>
      <a:defRPr lang="sl-S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83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99B7F"/>
    <a:srgbClr val="2CB195"/>
    <a:srgbClr val="00359F"/>
    <a:srgbClr val="FFCC00"/>
    <a:srgbClr val="009D6F"/>
    <a:srgbClr val="003399"/>
    <a:srgbClr val="034EA2"/>
    <a:srgbClr val="2652AA"/>
    <a:srgbClr val="1721A5"/>
    <a:srgbClr val="10177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51D38EB-064F-4CD2-9C58-584F86CFE463}" v="1" dt="2024-06-08T18:23:16.036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rednji slog 2 – poudarek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771" autoAdjust="0"/>
    <p:restoredTop sz="94404" autoAdjust="0"/>
  </p:normalViewPr>
  <p:slideViewPr>
    <p:cSldViewPr snapToGrid="0" showGuides="1">
      <p:cViewPr varScale="1">
        <p:scale>
          <a:sx n="114" d="100"/>
          <a:sy n="114" d="100"/>
        </p:scale>
        <p:origin x="372" y="102"/>
      </p:cViewPr>
      <p:guideLst>
        <p:guide orient="horz" pos="2183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970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slide" Target="slides/slide20.xml"/><Relationship Id="rId39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5.xml"/><Relationship Id="rId34" Type="http://schemas.openxmlformats.org/officeDocument/2006/relationships/slide" Target="slides/slide28.xml"/><Relationship Id="rId42" Type="http://schemas.openxmlformats.org/officeDocument/2006/relationships/tableStyles" Target="tableStyles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slide" Target="slides/slide19.xml"/><Relationship Id="rId33" Type="http://schemas.openxmlformats.org/officeDocument/2006/relationships/slide" Target="slides/slide27.xml"/><Relationship Id="rId38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29" Type="http://schemas.openxmlformats.org/officeDocument/2006/relationships/slide" Target="slides/slide23.xml"/><Relationship Id="rId41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5.xml"/><Relationship Id="rId24" Type="http://schemas.openxmlformats.org/officeDocument/2006/relationships/slide" Target="slides/slide18.xml"/><Relationship Id="rId32" Type="http://schemas.openxmlformats.org/officeDocument/2006/relationships/slide" Target="slides/slide26.xml"/><Relationship Id="rId37" Type="http://schemas.openxmlformats.org/officeDocument/2006/relationships/slide" Target="slides/slide31.xml"/><Relationship Id="rId40" Type="http://schemas.openxmlformats.org/officeDocument/2006/relationships/viewProps" Target="viewProp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slide" Target="slides/slide22.xml"/><Relationship Id="rId36" Type="http://schemas.openxmlformats.org/officeDocument/2006/relationships/slide" Target="slides/slide30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31" Type="http://schemas.openxmlformats.org/officeDocument/2006/relationships/slide" Target="slides/slide25.xml"/><Relationship Id="rId44" Type="http://schemas.microsoft.com/office/2015/10/relationships/revisionInfo" Target="revisionInfo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slide" Target="slides/slide21.xml"/><Relationship Id="rId30" Type="http://schemas.openxmlformats.org/officeDocument/2006/relationships/slide" Target="slides/slide24.xml"/><Relationship Id="rId35" Type="http://schemas.openxmlformats.org/officeDocument/2006/relationships/slide" Target="slides/slide29.xml"/><Relationship Id="rId43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Jerneja Sedlar" userId="28e0faf5-4c0c-4c0c-9704-32ac9196f2dc" providerId="ADAL" clId="{251D38EB-064F-4CD2-9C58-584F86CFE463}"/>
    <pc:docChg chg="delSld modSld">
      <pc:chgData name="Jerneja Sedlar" userId="28e0faf5-4c0c-4c0c-9704-32ac9196f2dc" providerId="ADAL" clId="{251D38EB-064F-4CD2-9C58-584F86CFE463}" dt="2024-06-08T18:25:33.511" v="77" actId="47"/>
      <pc:docMkLst>
        <pc:docMk/>
      </pc:docMkLst>
      <pc:sldChg chg="modSp mod">
        <pc:chgData name="Jerneja Sedlar" userId="28e0faf5-4c0c-4c0c-9704-32ac9196f2dc" providerId="ADAL" clId="{251D38EB-064F-4CD2-9C58-584F86CFE463}" dt="2024-06-08T18:21:02.572" v="65" actId="20577"/>
        <pc:sldMkLst>
          <pc:docMk/>
          <pc:sldMk cId="1897319835" sldId="365"/>
        </pc:sldMkLst>
        <pc:spChg chg="mod">
          <ac:chgData name="Jerneja Sedlar" userId="28e0faf5-4c0c-4c0c-9704-32ac9196f2dc" providerId="ADAL" clId="{251D38EB-064F-4CD2-9C58-584F86CFE463}" dt="2024-06-08T18:21:02.572" v="65" actId="20577"/>
          <ac:spMkLst>
            <pc:docMk/>
            <pc:sldMk cId="1897319835" sldId="365"/>
            <ac:spMk id="3" creationId="{9535E740-90B8-25D7-3CAC-89F4CD521886}"/>
          </ac:spMkLst>
        </pc:spChg>
      </pc:sldChg>
      <pc:sldChg chg="del">
        <pc:chgData name="Jerneja Sedlar" userId="28e0faf5-4c0c-4c0c-9704-32ac9196f2dc" providerId="ADAL" clId="{251D38EB-064F-4CD2-9C58-584F86CFE463}" dt="2024-06-08T18:25:33.511" v="77" actId="47"/>
        <pc:sldMkLst>
          <pc:docMk/>
          <pc:sldMk cId="592073251" sldId="473"/>
        </pc:sldMkLst>
      </pc:sldChg>
      <pc:sldChg chg="modSp mod">
        <pc:chgData name="Jerneja Sedlar" userId="28e0faf5-4c0c-4c0c-9704-32ac9196f2dc" providerId="ADAL" clId="{251D38EB-064F-4CD2-9C58-584F86CFE463}" dt="2024-06-08T18:18:53.843" v="8" actId="6549"/>
        <pc:sldMkLst>
          <pc:docMk/>
          <pc:sldMk cId="2994997267" sldId="485"/>
        </pc:sldMkLst>
        <pc:spChg chg="mod">
          <ac:chgData name="Jerneja Sedlar" userId="28e0faf5-4c0c-4c0c-9704-32ac9196f2dc" providerId="ADAL" clId="{251D38EB-064F-4CD2-9C58-584F86CFE463}" dt="2024-06-08T18:18:53.843" v="8" actId="6549"/>
          <ac:spMkLst>
            <pc:docMk/>
            <pc:sldMk cId="2994997267" sldId="485"/>
            <ac:spMk id="2" creationId="{B9F3756C-3DE1-C5AB-E1F0-5E4400EA618B}"/>
          </ac:spMkLst>
        </pc:spChg>
      </pc:sldChg>
      <pc:sldChg chg="modSp mod">
        <pc:chgData name="Jerneja Sedlar" userId="28e0faf5-4c0c-4c0c-9704-32ac9196f2dc" providerId="ADAL" clId="{251D38EB-064F-4CD2-9C58-584F86CFE463}" dt="2024-06-08T18:21:39.670" v="70" actId="6549"/>
        <pc:sldMkLst>
          <pc:docMk/>
          <pc:sldMk cId="842942494" sldId="493"/>
        </pc:sldMkLst>
        <pc:spChg chg="mod">
          <ac:chgData name="Jerneja Sedlar" userId="28e0faf5-4c0c-4c0c-9704-32ac9196f2dc" providerId="ADAL" clId="{251D38EB-064F-4CD2-9C58-584F86CFE463}" dt="2024-06-08T18:21:39.670" v="70" actId="6549"/>
          <ac:spMkLst>
            <pc:docMk/>
            <pc:sldMk cId="842942494" sldId="493"/>
            <ac:spMk id="5" creationId="{3B024F2A-78BC-5273-1A83-EB0F9B45A643}"/>
          </ac:spMkLst>
        </pc:spChg>
      </pc:sldChg>
      <pc:sldChg chg="addSp modSp mod">
        <pc:chgData name="Jerneja Sedlar" userId="28e0faf5-4c0c-4c0c-9704-32ac9196f2dc" providerId="ADAL" clId="{251D38EB-064F-4CD2-9C58-584F86CFE463}" dt="2024-06-08T18:23:18.963" v="72" actId="1076"/>
        <pc:sldMkLst>
          <pc:docMk/>
          <pc:sldMk cId="2117602968" sldId="501"/>
        </pc:sldMkLst>
        <pc:picChg chg="add mod">
          <ac:chgData name="Jerneja Sedlar" userId="28e0faf5-4c0c-4c0c-9704-32ac9196f2dc" providerId="ADAL" clId="{251D38EB-064F-4CD2-9C58-584F86CFE463}" dt="2024-06-08T18:23:16.036" v="71"/>
          <ac:picMkLst>
            <pc:docMk/>
            <pc:sldMk cId="2117602968" sldId="501"/>
            <ac:picMk id="9" creationId="{8FB3E5E0-F0A1-86B1-E54A-BBEC4D9D52FD}"/>
          </ac:picMkLst>
        </pc:picChg>
        <pc:picChg chg="mod">
          <ac:chgData name="Jerneja Sedlar" userId="28e0faf5-4c0c-4c0c-9704-32ac9196f2dc" providerId="ADAL" clId="{251D38EB-064F-4CD2-9C58-584F86CFE463}" dt="2024-06-08T18:23:18.963" v="72" actId="1076"/>
          <ac:picMkLst>
            <pc:docMk/>
            <pc:sldMk cId="2117602968" sldId="501"/>
            <ac:picMk id="11" creationId="{6B5F76F3-5C62-442F-3959-C6237377070E}"/>
          </ac:picMkLst>
        </pc:picChg>
      </pc:sldChg>
      <pc:sldChg chg="mod modShow">
        <pc:chgData name="Jerneja Sedlar" userId="28e0faf5-4c0c-4c0c-9704-32ac9196f2dc" providerId="ADAL" clId="{251D38EB-064F-4CD2-9C58-584F86CFE463}" dt="2024-06-08T18:23:35.158" v="73" actId="729"/>
        <pc:sldMkLst>
          <pc:docMk/>
          <pc:sldMk cId="751610705" sldId="503"/>
        </pc:sldMkLst>
      </pc:sldChg>
      <pc:sldChg chg="mod modShow">
        <pc:chgData name="Jerneja Sedlar" userId="28e0faf5-4c0c-4c0c-9704-32ac9196f2dc" providerId="ADAL" clId="{251D38EB-064F-4CD2-9C58-584F86CFE463}" dt="2024-06-08T18:24:20.747" v="74" actId="729"/>
        <pc:sldMkLst>
          <pc:docMk/>
          <pc:sldMk cId="324305818" sldId="1119"/>
        </pc:sldMkLst>
      </pc:sldChg>
      <pc:sldChg chg="mod modShow">
        <pc:chgData name="Jerneja Sedlar" userId="28e0faf5-4c0c-4c0c-9704-32ac9196f2dc" providerId="ADAL" clId="{251D38EB-064F-4CD2-9C58-584F86CFE463}" dt="2024-06-08T18:24:36.889" v="75" actId="729"/>
        <pc:sldMkLst>
          <pc:docMk/>
          <pc:sldMk cId="2493308331" sldId="1123"/>
        </pc:sldMkLst>
      </pc:sldChg>
      <pc:sldChg chg="mod modShow">
        <pc:chgData name="Jerneja Sedlar" userId="28e0faf5-4c0c-4c0c-9704-32ac9196f2dc" providerId="ADAL" clId="{251D38EB-064F-4CD2-9C58-584F86CFE463}" dt="2024-06-08T18:24:55.368" v="76" actId="729"/>
        <pc:sldMkLst>
          <pc:docMk/>
          <pc:sldMk cId="2444207657" sldId="1125"/>
        </pc:sldMkLst>
      </pc:sldChg>
      <pc:sldChg chg="del">
        <pc:chgData name="Jerneja Sedlar" userId="28e0faf5-4c0c-4c0c-9704-32ac9196f2dc" providerId="ADAL" clId="{251D38EB-064F-4CD2-9C58-584F86CFE463}" dt="2024-06-08T18:18:44.879" v="0" actId="47"/>
        <pc:sldMkLst>
          <pc:docMk/>
          <pc:sldMk cId="1402395184" sldId="1127"/>
        </pc:sldMkLst>
      </pc:sldChg>
    </pc:docChg>
  </pc:docChgLst>
</pc:chgInfo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https://fchju.sharepoint.com/sites/Mfiles/Shared%20Documents/01.%20STAKEHOLDERS%20AND%20COMMUNICATION/1.15%20KNOWLEDGE%20MANAGEMENT/01%20-%20Presentations/Basic%20slide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l-S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dPt>
            <c:idx val="0"/>
            <c:bubble3D val="0"/>
            <c:spPr>
              <a:solidFill>
                <a:srgbClr val="92D050"/>
              </a:solidFill>
              <a:ln w="19050">
                <a:solidFill>
                  <a:schemeClr val="lt1"/>
                </a:solidFill>
              </a:ln>
              <a:effectLst/>
            </c:spPr>
            <c:extLst xmlns:mc="http://schemas.openxmlformats.org/markup-compatibility/2006" xmlns:c14="http://schemas.microsoft.com/office/drawing/2007/8/2/chart" xmlns:c16="http://schemas.microsoft.com/office/drawing/2014/chart" xmlns:c15="http://schemas.microsoft.com/office/drawing/2012/chart" xmlns:c16r3="http://schemas.microsoft.com/office/drawing/2017/03/chart">
              <c:ext xmlns:c16="http://schemas.microsoft.com/office/drawing/2014/chart" uri="{C3380CC4-5D6E-409C-BE32-E72D297353CC}">
                <c16:uniqueId val="{00000001-A477-45FB-86F3-C2C4EAB8C6E0}"/>
              </c:ext>
            </c:extLst>
          </c:dPt>
          <c:dPt>
            <c:idx val="1"/>
            <c:bubble3D val="0"/>
            <c:spPr>
              <a:solidFill>
                <a:srgbClr val="00B0F0"/>
              </a:solidFill>
              <a:ln w="19050">
                <a:solidFill>
                  <a:schemeClr val="lt1"/>
                </a:solidFill>
              </a:ln>
              <a:effectLst/>
            </c:spPr>
            <c:extLst xmlns:mc="http://schemas.openxmlformats.org/markup-compatibility/2006" xmlns:c14="http://schemas.microsoft.com/office/drawing/2007/8/2/chart" xmlns:c16="http://schemas.microsoft.com/office/drawing/2014/chart" xmlns:c15="http://schemas.microsoft.com/office/drawing/2012/chart" xmlns:c16r3="http://schemas.microsoft.com/office/drawing/2017/03/chart">
              <c:ext xmlns:c16="http://schemas.microsoft.com/office/drawing/2014/chart" uri="{C3380CC4-5D6E-409C-BE32-E72D297353CC}">
                <c16:uniqueId val="{00000003-A477-45FB-86F3-C2C4EAB8C6E0}"/>
              </c:ext>
            </c:extLst>
          </c:dPt>
          <c:dPt>
            <c:idx val="2"/>
            <c:bubble3D val="0"/>
            <c:spPr>
              <a:solidFill>
                <a:srgbClr val="FFED00"/>
              </a:solidFill>
              <a:ln w="19050">
                <a:solidFill>
                  <a:schemeClr val="lt1"/>
                </a:solidFill>
              </a:ln>
              <a:effectLst/>
            </c:spPr>
            <c:extLst xmlns:mc="http://schemas.openxmlformats.org/markup-compatibility/2006" xmlns:c14="http://schemas.microsoft.com/office/drawing/2007/8/2/chart" xmlns:c16="http://schemas.microsoft.com/office/drawing/2014/chart" xmlns:c15="http://schemas.microsoft.com/office/drawing/2012/chart" xmlns:c16r3="http://schemas.microsoft.com/office/drawing/2017/03/chart">
              <c:ext xmlns:c16="http://schemas.microsoft.com/office/drawing/2014/chart" uri="{C3380CC4-5D6E-409C-BE32-E72D297353CC}">
                <c16:uniqueId val="{00000005-A477-45FB-86F3-C2C4EAB8C6E0}"/>
              </c:ext>
            </c:extLst>
          </c:dPt>
          <c:dPt>
            <c:idx val="3"/>
            <c:bubble3D val="0"/>
            <c:spPr>
              <a:solidFill>
                <a:srgbClr val="E40A7B"/>
              </a:solidFill>
              <a:ln w="19050">
                <a:solidFill>
                  <a:schemeClr val="lt1"/>
                </a:solidFill>
              </a:ln>
              <a:effectLst/>
            </c:spPr>
            <c:extLst xmlns:mc="http://schemas.openxmlformats.org/markup-compatibility/2006" xmlns:c14="http://schemas.microsoft.com/office/drawing/2007/8/2/chart" xmlns:c16="http://schemas.microsoft.com/office/drawing/2014/chart" xmlns:c15="http://schemas.microsoft.com/office/drawing/2012/chart" xmlns:c16r3="http://schemas.microsoft.com/office/drawing/2017/03/chart">
              <c:ext xmlns:c16="http://schemas.microsoft.com/office/drawing/2014/chart" uri="{C3380CC4-5D6E-409C-BE32-E72D297353CC}">
                <c16:uniqueId val="{00000007-A477-45FB-86F3-C2C4EAB8C6E0}"/>
              </c:ext>
            </c:extLst>
          </c:dPt>
          <c:dPt>
            <c:idx val="4"/>
            <c:bubble3D val="0"/>
            <c:spPr>
              <a:solidFill>
                <a:srgbClr val="FFFBCC"/>
              </a:solidFill>
              <a:ln w="19050">
                <a:solidFill>
                  <a:schemeClr val="lt1"/>
                </a:solidFill>
              </a:ln>
              <a:effectLst/>
            </c:spPr>
            <c:extLst xmlns:mc="http://schemas.openxmlformats.org/markup-compatibility/2006" xmlns:c14="http://schemas.microsoft.com/office/drawing/2007/8/2/chart" xmlns:c16="http://schemas.microsoft.com/office/drawing/2014/chart" xmlns:c15="http://schemas.microsoft.com/office/drawing/2012/chart" xmlns:c16r3="http://schemas.microsoft.com/office/drawing/2017/03/chart">
              <c:ext xmlns:c16="http://schemas.microsoft.com/office/drawing/2014/chart" uri="{C3380CC4-5D6E-409C-BE32-E72D297353CC}">
                <c16:uniqueId val="{00000009-A477-45FB-86F3-C2C4EAB8C6E0}"/>
              </c:ext>
            </c:extLst>
          </c:dPt>
          <c:dPt>
            <c:idx val="5"/>
            <c:bubble3D val="0"/>
            <c:spPr>
              <a:solidFill>
                <a:srgbClr val="256675"/>
              </a:solidFill>
              <a:ln w="19050">
                <a:solidFill>
                  <a:schemeClr val="lt1"/>
                </a:solidFill>
              </a:ln>
              <a:effectLst/>
            </c:spPr>
            <c:extLst xmlns:mc="http://schemas.openxmlformats.org/markup-compatibility/2006" xmlns:c14="http://schemas.microsoft.com/office/drawing/2007/8/2/chart" xmlns:c16="http://schemas.microsoft.com/office/drawing/2014/chart" xmlns:c15="http://schemas.microsoft.com/office/drawing/2012/chart" xmlns:c16r3="http://schemas.microsoft.com/office/drawing/2017/03/chart">
              <c:ext xmlns:c16="http://schemas.microsoft.com/office/drawing/2014/chart" uri="{C3380CC4-5D6E-409C-BE32-E72D297353CC}">
                <c16:uniqueId val="{0000000B-A477-45FB-86F3-C2C4EAB8C6E0}"/>
              </c:ext>
            </c:extLst>
          </c:dPt>
          <c:dPt>
            <c:idx val="6"/>
            <c:bubble3D val="0"/>
            <c:spPr>
              <a:solidFill>
                <a:srgbClr val="96D0DE"/>
              </a:solidFill>
              <a:ln w="19050">
                <a:solidFill>
                  <a:schemeClr val="lt1"/>
                </a:solidFill>
              </a:ln>
              <a:effectLst/>
            </c:spPr>
            <c:extLst xmlns:mc="http://schemas.openxmlformats.org/markup-compatibility/2006" xmlns:c14="http://schemas.microsoft.com/office/drawing/2007/8/2/chart" xmlns:c16="http://schemas.microsoft.com/office/drawing/2014/chart" xmlns:c15="http://schemas.microsoft.com/office/drawing/2012/chart" xmlns:c16r3="http://schemas.microsoft.com/office/drawing/2017/03/chart">
              <c:ext xmlns:c16="http://schemas.microsoft.com/office/drawing/2014/chart" uri="{C3380CC4-5D6E-409C-BE32-E72D297353CC}">
                <c16:uniqueId val="{0000000D-A477-45FB-86F3-C2C4EAB8C6E0}"/>
              </c:ext>
            </c:extLst>
          </c:dPt>
          <c:dPt>
            <c:idx val="7"/>
            <c:bubble3D val="0"/>
            <c:spPr>
              <a:solidFill>
                <a:srgbClr val="003399"/>
              </a:solidFill>
              <a:ln w="19050">
                <a:solidFill>
                  <a:schemeClr val="lt1"/>
                </a:solidFill>
              </a:ln>
              <a:effectLst/>
            </c:spPr>
            <c:extLst xmlns:mc="http://schemas.openxmlformats.org/markup-compatibility/2006" xmlns:c14="http://schemas.microsoft.com/office/drawing/2007/8/2/chart" xmlns:c16="http://schemas.microsoft.com/office/drawing/2014/chart" xmlns:c15="http://schemas.microsoft.com/office/drawing/2012/chart" xmlns:c16r3="http://schemas.microsoft.com/office/drawing/2017/03/chart">
              <c:ext xmlns:c16="http://schemas.microsoft.com/office/drawing/2014/chart" uri="{C3380CC4-5D6E-409C-BE32-E72D297353CC}">
                <c16:uniqueId val="{0000000F-A477-45FB-86F3-C2C4EAB8C6E0}"/>
              </c:ext>
            </c:extLst>
          </c:dPt>
          <c:dLbls>
            <c:dLbl>
              <c:idx val="7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200" b="1" i="0" u="none" strike="noStrike" kern="1200" baseline="0">
                      <a:solidFill>
                        <a:schemeClr val="bg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sl-SI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 xmlns:mc="http://schemas.openxmlformats.org/markup-compatibility/2006" xmlns:c14="http://schemas.microsoft.com/office/drawing/2007/8/2/chart" xmlns:c16="http://schemas.microsoft.com/office/drawing/2014/chart" xmlns:c15="http://schemas.microsoft.com/office/drawing/2012/chart" xmlns:c16r3="http://schemas.microsoft.com/office/drawing/2017/03/chart">
                <c:ext xmlns:c16="http://schemas.microsoft.com/office/drawing/2014/chart" uri="{C3380CC4-5D6E-409C-BE32-E72D297353CC}">
                  <c16:uniqueId val="{0000000F-A477-45FB-86F3-C2C4EAB8C6E0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ysClr val="windowText" lastClr="000000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sl-SI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 xmlns:mc="http://schemas.openxmlformats.org/markup-compatibility/2006" xmlns:c14="http://schemas.microsoft.com/office/drawing/2007/8/2/chart" xmlns:c16="http://schemas.microsoft.com/office/drawing/2014/chart" xmlns:c15="http://schemas.microsoft.com/office/drawing/2012/chart" xmlns:c16r3="http://schemas.microsoft.com/office/drawing/2017/03/chart">
              <c:ext xmlns:c15="http://schemas.microsoft.com/office/drawing/2012/chart" uri="{CE6537A1-D6FC-4f65-9D91-7224C49458BB}"/>
            </c:extLst>
          </c:dLbls>
          <c:cat>
            <c:strRef>
              <c:f>'All projects'!$A$7:$A$14</c:f>
              <c:strCache>
                <c:ptCount val="8"/>
                <c:pt idx="0">
                  <c:v>Panel 1 - H2 Production</c:v>
                </c:pt>
                <c:pt idx="1">
                  <c:v>Panel 2 - H2 Storage and Distribution</c:v>
                </c:pt>
                <c:pt idx="2">
                  <c:v>Panel 5 - Cross-cutting</c:v>
                </c:pt>
                <c:pt idx="3">
                  <c:v>Panel 7 - Supply Chain</c:v>
                </c:pt>
                <c:pt idx="4">
                  <c:v>Panel 8 - Strategic Research Challenge</c:v>
                </c:pt>
                <c:pt idx="5">
                  <c:v>Panel 3 - H2 End Uses - Transport</c:v>
                </c:pt>
                <c:pt idx="6">
                  <c:v>Panel 4 - H2 End Uses - Stationary Applications</c:v>
                </c:pt>
                <c:pt idx="7">
                  <c:v>Panel 6 - H2 Valleys</c:v>
                </c:pt>
              </c:strCache>
            </c:strRef>
          </c:cat>
          <c:val>
            <c:numRef>
              <c:f>'All projects'!$E$7:$E$14</c:f>
              <c:numCache>
                <c:formatCode>0%</c:formatCode>
                <c:ptCount val="8"/>
                <c:pt idx="0">
                  <c:v>0.17754217088152627</c:v>
                </c:pt>
                <c:pt idx="1">
                  <c:v>6.4320877144415589E-2</c:v>
                </c:pt>
                <c:pt idx="2">
                  <c:v>5.2554556507277625E-2</c:v>
                </c:pt>
                <c:pt idx="3">
                  <c:v>4.1425927360492505E-2</c:v>
                </c:pt>
                <c:pt idx="4">
                  <c:v>7.1414930198126243E-3</c:v>
                </c:pt>
                <c:pt idx="5">
                  <c:v>0.3775134908388102</c:v>
                </c:pt>
                <c:pt idx="6">
                  <c:v>0.19629553421252535</c:v>
                </c:pt>
                <c:pt idx="7">
                  <c:v>8.3205950035139808E-2</c:v>
                </c:pt>
              </c:numCache>
            </c:numRef>
          </c:val>
          <c:extLst xmlns:mc="http://schemas.openxmlformats.org/markup-compatibility/2006" xmlns:c14="http://schemas.microsoft.com/office/drawing/2007/8/2/chart" xmlns:c16="http://schemas.microsoft.com/office/drawing/2014/chart" xmlns:c15="http://schemas.microsoft.com/office/drawing/2012/chart" xmlns:c16r3="http://schemas.microsoft.com/office/drawing/2017/03/chart">
            <c:ext xmlns:c16="http://schemas.microsoft.com/office/drawing/2014/chart" uri="{C3380CC4-5D6E-409C-BE32-E72D297353CC}">
              <c16:uniqueId val="{00000010-A477-45FB-86F3-C2C4EAB8C6E0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  <c:holeSize val="75"/>
      </c:doughnutChart>
      <c:spPr>
        <a:noFill/>
        <a:ln>
          <a:noFill/>
        </a:ln>
        <a:effectLst/>
      </c:spPr>
    </c:plotArea>
    <c:plotVisOnly val="1"/>
    <c:dispBlanksAs val="gap"/>
    <c:extLst xmlns:mc="http://schemas.openxmlformats.org/markup-compatibility/2006" xmlns:c14="http://schemas.microsoft.com/office/drawing/2007/8/2/chart" xmlns:c16="http://schemas.microsoft.com/office/drawing/2014/chart" xmlns:c15="http://schemas.microsoft.com/office/drawing/2012/chart" xmlns:c16r3="http://schemas.microsoft.com/office/drawing/2017/03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sl-SI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glav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l-SI"/>
          </a:p>
        </p:txBody>
      </p:sp>
      <p:sp>
        <p:nvSpPr>
          <p:cNvPr id="3" name="Označba mesta datum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22B0BFD-57C8-484A-9167-94CF702CFA6A}" type="datetimeFigureOut">
              <a:rPr lang="sl-SI" smtClean="0"/>
              <a:t>8. 06. 2024</a:t>
            </a:fld>
            <a:endParaRPr lang="sl-SI"/>
          </a:p>
        </p:txBody>
      </p:sp>
      <p:sp>
        <p:nvSpPr>
          <p:cNvPr id="4" name="Označba mesta stranske slik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l-SI"/>
          </a:p>
        </p:txBody>
      </p:sp>
      <p:sp>
        <p:nvSpPr>
          <p:cNvPr id="5" name="Označba mesta opomb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Drugi krokar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6" name="Označba mesta no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l-SI"/>
          </a:p>
        </p:txBody>
      </p:sp>
      <p:sp>
        <p:nvSpPr>
          <p:cNvPr id="7" name="Označba mesta številke diapoz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8589B53-35C4-4505-AF27-3CEB86780EEE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62478687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342900" indent="-342900">
              <a:buFont typeface="+mj-lt"/>
              <a:buAutoNum type="arabicPeriod"/>
            </a:pPr>
            <a:r>
              <a:rPr lang="en-US" sz="1200" dirty="0"/>
              <a:t>Podprti s </a:t>
            </a:r>
            <a:r>
              <a:rPr lang="en-US" b="1" dirty="0"/>
              <a:t>cilji in ključnimi kazalniki uspešnosti za </a:t>
            </a:r>
            <a:r>
              <a:rPr lang="en-US" sz="1200" dirty="0"/>
              <a:t>vsakega od stebrov.</a:t>
            </a:r>
          </a:p>
          <a:p>
            <a:pPr marL="342900" indent="-342900">
              <a:buFont typeface="+mj-lt"/>
              <a:buAutoNum type="arabicPeriod"/>
            </a:pPr>
            <a:endParaRPr lang="en-US" sz="1200" dirty="0"/>
          </a:p>
          <a:p>
            <a:pPr marL="342900" indent="-342900">
              <a:buFont typeface="+mj-lt"/>
              <a:buAutoNum type="arabicPeriod"/>
            </a:pPr>
            <a:r>
              <a:rPr lang="en-US" sz="1200" dirty="0"/>
              <a:t>Izvaja se predvsem s finančno podporo v obliki donacij udeležencem na podlagi </a:t>
            </a:r>
            <a:r>
              <a:rPr lang="en-US" b="1" dirty="0"/>
              <a:t>odprtih in konkurenčnih razpisov za zbiranje predlogov</a:t>
            </a:r>
            <a:r>
              <a:rPr lang="en-US" sz="1200" dirty="0"/>
              <a:t>.</a:t>
            </a:r>
          </a:p>
          <a:p>
            <a:pPr marL="342900" indent="-342900">
              <a:buFont typeface="+mj-lt"/>
              <a:buAutoNum type="arabicPeriod"/>
            </a:pPr>
            <a:endParaRPr lang="en-US" sz="1200" dirty="0"/>
          </a:p>
          <a:p>
            <a:pPr marL="342900" indent="-342900">
              <a:buFont typeface="+mj-lt"/>
              <a:buAutoNum type="arabicPeriod"/>
            </a:pPr>
            <a:r>
              <a:rPr lang="en-US" sz="1200" dirty="0"/>
              <a:t>Uspešni </a:t>
            </a:r>
            <a:r>
              <a:rPr lang="en-US" b="1" dirty="0"/>
              <a:t>projekti </a:t>
            </a:r>
            <a:r>
              <a:rPr lang="en-US" sz="1200" dirty="0"/>
              <a:t>so glavni instrument za izvajanje ukrepov, ki so potrebni za </a:t>
            </a:r>
            <a:r>
              <a:rPr lang="en-US" b="1" dirty="0"/>
              <a:t>doseganje ciljev SRIA</a:t>
            </a:r>
            <a:r>
              <a:rPr lang="en-US" sz="1200" dirty="0"/>
              <a:t>.</a:t>
            </a:r>
          </a:p>
          <a:p>
            <a:pPr marL="342900" indent="-342900">
              <a:buFont typeface="+mj-lt"/>
              <a:buAutoNum type="arabicPeriod"/>
            </a:pPr>
            <a:endParaRPr lang="en-US" sz="1200" dirty="0"/>
          </a:p>
          <a:p>
            <a:pPr marL="342900" indent="-342900">
              <a:buFont typeface="+mj-lt"/>
              <a:buAutoNum type="arabicPeriod"/>
            </a:pPr>
            <a:r>
              <a:rPr lang="en-US" sz="1200" dirty="0"/>
              <a:t>Projekti morajo </a:t>
            </a:r>
            <a:r>
              <a:rPr lang="en-US" b="1" dirty="0"/>
              <a:t>poročati o doseganju svojih ciljev (vključno s ključnimi kazalniki uspešnosti), </a:t>
            </a:r>
            <a:r>
              <a:rPr lang="en-US" sz="1200" dirty="0"/>
              <a:t>da lahko skupno podjetje Čisti vodik spremlja napredek pri doseganju ciljev SRIA.</a:t>
            </a:r>
            <a:endParaRPr lang="en-GB" dirty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EB639D7-13A1-4D86-A925-DDD637AAC6E4}" type="slidenum">
              <a:rPr kumimoji="0" lang="fr-B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fr-BE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932806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/>
              <a:t>3 nepovratna sredstva za razpis Vodikove doline 2022-2 še niso podpisana in niso dodana zgornjim številkam</a:t>
            </a:r>
          </a:p>
        </p:txBody>
      </p:sp>
    </p:spTree>
    <p:extLst>
      <p:ext uri="{BB962C8B-B14F-4D97-AF65-F5344CB8AC3E}">
        <p14:creationId xmlns:p14="http://schemas.microsoft.com/office/powerpoint/2010/main" val="339609551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diapoziti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6CDAA31F-2574-6C9B-4B44-D2CA61019CE9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29837" y="2345957"/>
            <a:ext cx="10138163" cy="2159727"/>
          </a:xfrm>
        </p:spPr>
        <p:txBody>
          <a:bodyPr anchor="b"/>
          <a:lstStyle>
            <a:lvl1pPr algn="l">
              <a:defRPr sz="6000"/>
            </a:lvl1pPr>
          </a:lstStyle>
          <a:p>
            <a:r>
              <a:rPr lang="sl-SI" dirty="0" err="1"/>
              <a:t>Click</a:t>
            </a:r>
            <a:r>
              <a:rPr lang="sl-SI" dirty="0"/>
              <a:t> to </a:t>
            </a:r>
            <a:r>
              <a:rPr lang="sl-SI" dirty="0" err="1"/>
              <a:t>add</a:t>
            </a:r>
            <a:r>
              <a:rPr lang="sl-SI" dirty="0"/>
              <a:t> a title to </a:t>
            </a:r>
            <a:r>
              <a:rPr lang="sl-SI" dirty="0" err="1"/>
              <a:t>your</a:t>
            </a:r>
            <a:r>
              <a:rPr lang="sl-SI" dirty="0"/>
              <a:t> </a:t>
            </a:r>
            <a:r>
              <a:rPr lang="sl-SI" dirty="0" err="1"/>
              <a:t>presentation</a:t>
            </a:r>
            <a:endParaRPr lang="sl-SI" dirty="0"/>
          </a:p>
        </p:txBody>
      </p:sp>
      <p:sp>
        <p:nvSpPr>
          <p:cNvPr id="3" name="Podnaslov 2">
            <a:extLst>
              <a:ext uri="{FF2B5EF4-FFF2-40B4-BE49-F238E27FC236}">
                <a16:creationId xmlns:a16="http://schemas.microsoft.com/office/drawing/2014/main" id="{59CA3D89-5D64-44CF-206A-6BEDDEE904E3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529837" y="4575458"/>
            <a:ext cx="10138163" cy="658504"/>
          </a:xfrm>
        </p:spPr>
        <p:txBody>
          <a:bodyPr/>
          <a:lstStyle>
            <a:lvl1pPr marL="0" indent="0" algn="l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l-SI" dirty="0" err="1"/>
              <a:t>Click</a:t>
            </a:r>
            <a:r>
              <a:rPr lang="sl-SI" dirty="0"/>
              <a:t> to </a:t>
            </a:r>
            <a:r>
              <a:rPr lang="sl-SI" dirty="0" err="1"/>
              <a:t>add</a:t>
            </a:r>
            <a:r>
              <a:rPr lang="sl-SI" dirty="0"/>
              <a:t> </a:t>
            </a:r>
            <a:r>
              <a:rPr lang="sl-SI" dirty="0" err="1"/>
              <a:t>subtitle</a:t>
            </a:r>
            <a:endParaRPr lang="sl-SI" dirty="0"/>
          </a:p>
        </p:txBody>
      </p:sp>
      <p:sp>
        <p:nvSpPr>
          <p:cNvPr id="6" name="Označba mesta noge 3">
            <a:extLst>
              <a:ext uri="{FF2B5EF4-FFF2-40B4-BE49-F238E27FC236}">
                <a16:creationId xmlns:a16="http://schemas.microsoft.com/office/drawing/2014/main" id="{A41481C1-F576-F809-7A59-73A0E92C4F6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29837" y="5303736"/>
            <a:ext cx="442316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800">
                <a:solidFill>
                  <a:schemeClr val="tx1"/>
                </a:solidFill>
              </a:defRPr>
            </a:lvl1pPr>
          </a:lstStyle>
          <a:p>
            <a:r>
              <a:rPr lang="sl-SI" dirty="0">
                <a:latin typeface="Open Sans" panose="020B0606030504020204" pitchFamily="34" charset="0"/>
              </a:rPr>
              <a:t>Name </a:t>
            </a:r>
            <a:r>
              <a:rPr lang="sl-SI" dirty="0" err="1">
                <a:latin typeface="Open Sans" panose="020B0606030504020204" pitchFamily="34" charset="0"/>
              </a:rPr>
              <a:t>and</a:t>
            </a:r>
            <a:r>
              <a:rPr lang="sl-SI" dirty="0">
                <a:latin typeface="Open Sans" panose="020B0606030504020204" pitchFamily="34" charset="0"/>
              </a:rPr>
              <a:t> </a:t>
            </a:r>
            <a:r>
              <a:rPr lang="sl-SI" dirty="0" err="1">
                <a:latin typeface="Open Sans" panose="020B0606030504020204" pitchFamily="34" charset="0"/>
              </a:rPr>
              <a:t>surname</a:t>
            </a:r>
            <a:endParaRPr lang="sl-SI" dirty="0">
              <a:latin typeface="Open Sans" panose="020B0606030504020204" pitchFamily="34" charset="0"/>
            </a:endParaRPr>
          </a:p>
        </p:txBody>
      </p:sp>
      <p:sp>
        <p:nvSpPr>
          <p:cNvPr id="7" name="Označba mesta datuma 4">
            <a:extLst>
              <a:ext uri="{FF2B5EF4-FFF2-40B4-BE49-F238E27FC236}">
                <a16:creationId xmlns:a16="http://schemas.microsoft.com/office/drawing/2014/main" id="{502332E9-00E2-85AD-FB05-491EA1B4A2B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529837" y="5738635"/>
            <a:ext cx="442316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800">
                <a:solidFill>
                  <a:schemeClr val="tx1"/>
                </a:solidFill>
              </a:defRPr>
            </a:lvl1pPr>
          </a:lstStyle>
          <a:p>
            <a:r>
              <a:rPr lang="sl-SI" dirty="0">
                <a:latin typeface="Open Sans" panose="020B0606030504020204" pitchFamily="34" charset="0"/>
              </a:rPr>
              <a:t>Date </a:t>
            </a:r>
            <a:r>
              <a:rPr lang="sl-SI" dirty="0" err="1">
                <a:latin typeface="Open Sans" panose="020B0606030504020204" pitchFamily="34" charset="0"/>
              </a:rPr>
              <a:t>and</a:t>
            </a:r>
            <a:r>
              <a:rPr lang="sl-SI" dirty="0">
                <a:latin typeface="Open Sans" panose="020B0606030504020204" pitchFamily="34" charset="0"/>
              </a:rPr>
              <a:t> place</a:t>
            </a:r>
          </a:p>
        </p:txBody>
      </p:sp>
    </p:spTree>
    <p:extLst>
      <p:ext uri="{BB962C8B-B14F-4D97-AF65-F5344CB8AC3E}">
        <p14:creationId xmlns:p14="http://schemas.microsoft.com/office/powerpoint/2010/main" val="20990644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Vsebina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značba mesta besedila 4">
            <a:extLst>
              <a:ext uri="{FF2B5EF4-FFF2-40B4-BE49-F238E27FC236}">
                <a16:creationId xmlns:a16="http://schemas.microsoft.com/office/drawing/2014/main" id="{02D214CA-2415-28AE-78BA-3291C845474B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221819" y="814202"/>
            <a:ext cx="9565675" cy="653226"/>
          </a:xfrm>
        </p:spPr>
        <p:txBody>
          <a:bodyPr/>
          <a:lstStyle>
            <a:lvl1pPr>
              <a:defRPr sz="4245" b="1">
                <a:solidFill>
                  <a:srgbClr val="1B449C"/>
                </a:solidFill>
              </a:defRPr>
            </a:lvl1pPr>
          </a:lstStyle>
          <a:p>
            <a:pPr lvl="0"/>
            <a:r>
              <a:rPr lang="sl-SI" dirty="0"/>
              <a:t>Naslov vsebine 1</a:t>
            </a:r>
          </a:p>
        </p:txBody>
      </p:sp>
      <p:sp>
        <p:nvSpPr>
          <p:cNvPr id="6" name="Označba mesta besedila 4">
            <a:extLst>
              <a:ext uri="{FF2B5EF4-FFF2-40B4-BE49-F238E27FC236}">
                <a16:creationId xmlns:a16="http://schemas.microsoft.com/office/drawing/2014/main" id="{298EF51D-789F-0F34-5B3B-A227F23CA660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205336" y="1728136"/>
            <a:ext cx="6757173" cy="746544"/>
          </a:xfrm>
        </p:spPr>
        <p:txBody>
          <a:bodyPr/>
          <a:lstStyle>
            <a:lvl1pPr>
              <a:defRPr sz="2426" b="0">
                <a:solidFill>
                  <a:srgbClr val="1B449C"/>
                </a:solidFill>
              </a:defRPr>
            </a:lvl1pPr>
          </a:lstStyle>
          <a:p>
            <a:pPr lvl="0"/>
            <a:r>
              <a:rPr lang="sl-SI" dirty="0"/>
              <a:t>Podnaslov vsebine 1</a:t>
            </a:r>
          </a:p>
        </p:txBody>
      </p:sp>
      <p:sp>
        <p:nvSpPr>
          <p:cNvPr id="7" name="Označba mesta besedila 4">
            <a:extLst>
              <a:ext uri="{FF2B5EF4-FFF2-40B4-BE49-F238E27FC236}">
                <a16:creationId xmlns:a16="http://schemas.microsoft.com/office/drawing/2014/main" id="{7454AAE9-F10E-9C55-55F1-7FF3E0564AAE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205336" y="2601213"/>
            <a:ext cx="6757173" cy="2430143"/>
          </a:xfrm>
        </p:spPr>
        <p:txBody>
          <a:bodyPr/>
          <a:lstStyle>
            <a:lvl1pPr>
              <a:defRPr sz="1819" b="0">
                <a:solidFill>
                  <a:srgbClr val="999999"/>
                </a:solidFill>
              </a:defRPr>
            </a:lvl1pPr>
          </a:lstStyle>
          <a:p>
            <a:pPr lvl="0"/>
            <a:r>
              <a:rPr lang="sl-SI" dirty="0"/>
              <a:t>Vsebina 1</a:t>
            </a:r>
          </a:p>
        </p:txBody>
      </p:sp>
      <p:sp>
        <p:nvSpPr>
          <p:cNvPr id="12" name="Označba mesta slike 11">
            <a:extLst>
              <a:ext uri="{FF2B5EF4-FFF2-40B4-BE49-F238E27FC236}">
                <a16:creationId xmlns:a16="http://schemas.microsoft.com/office/drawing/2014/main" id="{9252D1CC-62B9-E034-21DF-7B13865D1B36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8675343" y="3429000"/>
            <a:ext cx="2446102" cy="2430143"/>
          </a:xfrm>
        </p:spPr>
        <p:txBody>
          <a:bodyPr/>
          <a:lstStyle/>
          <a:p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65110742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562">
          <p15:clr>
            <a:srgbClr val="FBAE40"/>
          </p15:clr>
        </p15:guide>
        <p15:guide id="2" pos="1252">
          <p15:clr>
            <a:srgbClr val="FBAE40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Slide Presentation 4 ico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icture Placeholder 8">
            <a:extLst>
              <a:ext uri="{FF2B5EF4-FFF2-40B4-BE49-F238E27FC236}">
                <a16:creationId xmlns:a16="http://schemas.microsoft.com/office/drawing/2014/main" id="{CADA2A4C-DF13-4804-BC48-9AB90F7B7B4B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7" y="2447926"/>
            <a:ext cx="3803001" cy="4410076"/>
          </a:xfrm>
          <a:custGeom>
            <a:avLst/>
            <a:gdLst>
              <a:gd name="connsiteX0" fmla="*/ 1010321 w 3564835"/>
              <a:gd name="connsiteY0" fmla="*/ 0 h 4236173"/>
              <a:gd name="connsiteX1" fmla="*/ 3564835 w 3564835"/>
              <a:gd name="connsiteY1" fmla="*/ 2554514 h 4236173"/>
              <a:gd name="connsiteX2" fmla="*/ 2981508 w 3564835"/>
              <a:gd name="connsiteY2" fmla="*/ 4179422 h 4236173"/>
              <a:gd name="connsiteX3" fmla="*/ 2929929 w 3564835"/>
              <a:gd name="connsiteY3" fmla="*/ 4236173 h 4236173"/>
              <a:gd name="connsiteX4" fmla="*/ 0 w 3564835"/>
              <a:gd name="connsiteY4" fmla="*/ 4236173 h 4236173"/>
              <a:gd name="connsiteX5" fmla="*/ 0 w 3564835"/>
              <a:gd name="connsiteY5" fmla="*/ 208449 h 4236173"/>
              <a:gd name="connsiteX6" fmla="*/ 15989 w 3564835"/>
              <a:gd name="connsiteY6" fmla="*/ 200747 h 4236173"/>
              <a:gd name="connsiteX7" fmla="*/ 1010321 w 3564835"/>
              <a:gd name="connsiteY7" fmla="*/ 0 h 42361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564835" h="4236173">
                <a:moveTo>
                  <a:pt x="1010321" y="0"/>
                </a:moveTo>
                <a:cubicBezTo>
                  <a:pt x="2421140" y="0"/>
                  <a:pt x="3564835" y="1143695"/>
                  <a:pt x="3564835" y="2554514"/>
                </a:cubicBezTo>
                <a:cubicBezTo>
                  <a:pt x="3564835" y="3171748"/>
                  <a:pt x="3345925" y="3737852"/>
                  <a:pt x="2981508" y="4179422"/>
                </a:cubicBezTo>
                <a:lnTo>
                  <a:pt x="2929929" y="4236173"/>
                </a:lnTo>
                <a:lnTo>
                  <a:pt x="0" y="4236173"/>
                </a:lnTo>
                <a:lnTo>
                  <a:pt x="0" y="208449"/>
                </a:lnTo>
                <a:lnTo>
                  <a:pt x="15989" y="200747"/>
                </a:lnTo>
                <a:cubicBezTo>
                  <a:pt x="321607" y="71481"/>
                  <a:pt x="657617" y="0"/>
                  <a:pt x="1010321" y="0"/>
                </a:cubicBezTo>
                <a:close/>
              </a:path>
            </a:pathLst>
          </a:custGeom>
          <a:gradFill>
            <a:gsLst>
              <a:gs pos="0">
                <a:schemeClr val="bg1">
                  <a:lumMod val="85000"/>
                </a:schemeClr>
              </a:gs>
              <a:gs pos="99000">
                <a:schemeClr val="bg1">
                  <a:lumMod val="75000"/>
                </a:schemeClr>
              </a:gs>
            </a:gsLst>
            <a:lin ang="5400000" scaled="1"/>
          </a:gradFill>
          <a:ln>
            <a:noFill/>
          </a:ln>
        </p:spPr>
        <p:txBody>
          <a:bodyPr wrap="square" anchor="ctr">
            <a:noAutofit/>
          </a:bodyPr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3AD97F9F-7A5E-47D7-B8EB-8B02F725BE25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839796" y="1681163"/>
            <a:ext cx="3283639" cy="2071328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>
              <a:buNone/>
              <a:defRPr sz="3600" b="1"/>
            </a:lvl1pPr>
            <a:lvl2pPr marL="457146" indent="0">
              <a:buNone/>
              <a:defRPr sz="2000" b="1"/>
            </a:lvl2pPr>
            <a:lvl3pPr marL="914289" indent="0">
              <a:buNone/>
              <a:defRPr sz="1800" b="1"/>
            </a:lvl3pPr>
            <a:lvl4pPr marL="1371434" indent="0">
              <a:buNone/>
              <a:defRPr sz="1600" b="1"/>
            </a:lvl4pPr>
            <a:lvl5pPr marL="1828579" indent="0">
              <a:buNone/>
              <a:defRPr sz="1600" b="1"/>
            </a:lvl5pPr>
            <a:lvl6pPr marL="2285724" indent="0">
              <a:buNone/>
              <a:defRPr sz="1600" b="1"/>
            </a:lvl6pPr>
            <a:lvl7pPr marL="2742867" indent="0">
              <a:buNone/>
              <a:defRPr sz="1600" b="1"/>
            </a:lvl7pPr>
            <a:lvl8pPr marL="3200012" indent="0">
              <a:buNone/>
              <a:defRPr sz="1600" b="1"/>
            </a:lvl8pPr>
            <a:lvl9pPr marL="3657157" indent="0">
              <a:buNone/>
              <a:defRPr sz="1600" b="1"/>
            </a:lvl9pPr>
          </a:lstStyle>
          <a:p>
            <a:pPr lvl="0"/>
            <a:r>
              <a:rPr lang="fr-FR"/>
              <a:t>Click to </a:t>
            </a:r>
            <a:r>
              <a:rPr lang="fr-FR" err="1"/>
              <a:t>edit</a:t>
            </a:r>
            <a:r>
              <a:rPr lang="fr-FR"/>
              <a:t> the </a:t>
            </a:r>
            <a:r>
              <a:rPr lang="fr-FR" err="1"/>
              <a:t>title</a:t>
            </a:r>
            <a:endParaRPr lang="fr-FR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FF040BF4-45D6-49F6-9D7F-541B9E1A9D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cxnSp>
        <p:nvCxnSpPr>
          <p:cNvPr id="14" name="Connecteur droit 13">
            <a:extLst>
              <a:ext uri="{FF2B5EF4-FFF2-40B4-BE49-F238E27FC236}">
                <a16:creationId xmlns:a16="http://schemas.microsoft.com/office/drawing/2014/main" id="{5C6EB84F-1E72-45C6-8E9B-89927DC35F11}"/>
              </a:ext>
            </a:extLst>
          </p:cNvPr>
          <p:cNvCxnSpPr>
            <a:cxnSpLocks/>
          </p:cNvCxnSpPr>
          <p:nvPr userDrawn="1"/>
        </p:nvCxnSpPr>
        <p:spPr>
          <a:xfrm>
            <a:off x="940282" y="2881223"/>
            <a:ext cx="1121435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373376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mph" presetSubtype="0" accel="50000" decel="50000" autoRev="1" fill="hold" grpId="1" nodeType="withEffect">
                                  <p:stCondLst>
                                    <p:cond delay="250"/>
                                  </p:stCondLst>
                                  <p:childTnLst>
                                    <p:animScale>
                                      <p:cBhvr>
                                        <p:cTn id="9" dur="500" fill="hold"/>
                                        <p:tgtEl>
                                          <p:spTgt spid="19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19" grpId="1" animBg="1"/>
    </p:bld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Slide Titl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FF040BF4-45D6-49F6-9D7F-541B9E1A9D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25927290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HV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70BBB340-1410-1F78-3354-66D8C6B1816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sl-SI" dirty="0" err="1"/>
              <a:t>Click</a:t>
            </a:r>
            <a:r>
              <a:rPr lang="sl-SI" dirty="0"/>
              <a:t> to </a:t>
            </a:r>
            <a:r>
              <a:rPr lang="sl-SI" dirty="0" err="1"/>
              <a:t>add</a:t>
            </a:r>
            <a:r>
              <a:rPr lang="sl-SI" dirty="0"/>
              <a:t> a title to </a:t>
            </a:r>
            <a:r>
              <a:rPr lang="sl-SI" dirty="0" err="1"/>
              <a:t>your</a:t>
            </a:r>
            <a:r>
              <a:rPr lang="sl-SI" dirty="0"/>
              <a:t> </a:t>
            </a:r>
            <a:r>
              <a:rPr lang="sl-SI" dirty="0" err="1"/>
              <a:t>presentation</a:t>
            </a:r>
            <a:endParaRPr lang="sl-SI" dirty="0"/>
          </a:p>
        </p:txBody>
      </p:sp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0337B5AC-B7A5-22F2-9115-0BC6FFD47AA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</a:lstStyle>
          <a:p>
            <a:pPr lvl="0"/>
            <a:r>
              <a:rPr lang="sl-SI" dirty="0"/>
              <a:t>Kliknite za urejanje slogov besedila matrice</a:t>
            </a:r>
          </a:p>
          <a:p>
            <a:pPr lvl="1"/>
            <a:r>
              <a:rPr lang="sl-SI" dirty="0"/>
              <a:t>Druga raven</a:t>
            </a:r>
          </a:p>
          <a:p>
            <a:pPr lvl="2"/>
            <a:r>
              <a:rPr lang="sl-SI" dirty="0"/>
              <a:t>Tretja raven</a:t>
            </a:r>
          </a:p>
          <a:p>
            <a:pPr lvl="3"/>
            <a:r>
              <a:rPr lang="sl-SI" dirty="0"/>
              <a:t>Četrta raven</a:t>
            </a:r>
          </a:p>
          <a:p>
            <a:pPr lvl="4"/>
            <a:r>
              <a:rPr lang="sl-SI" dirty="0"/>
              <a:t>Peta raven</a:t>
            </a:r>
          </a:p>
        </p:txBody>
      </p:sp>
      <p:sp>
        <p:nvSpPr>
          <p:cNvPr id="4" name="Označba mesta številke diapozitiva 3">
            <a:extLst>
              <a:ext uri="{FF2B5EF4-FFF2-40B4-BE49-F238E27FC236}">
                <a16:creationId xmlns:a16="http://schemas.microsoft.com/office/drawing/2014/main" id="{FA1F2A6C-F1FC-D46C-B8D2-4F034C58184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62B0EC-228D-4FBE-B2BB-F39727D4AFC5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43904597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H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dnaslov 2">
            <a:extLst>
              <a:ext uri="{FF2B5EF4-FFF2-40B4-BE49-F238E27FC236}">
                <a16:creationId xmlns:a16="http://schemas.microsoft.com/office/drawing/2014/main" id="{59CA3D89-5D64-44CF-206A-6BEDDEE904E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19869" y="3602038"/>
            <a:ext cx="11152261" cy="1655762"/>
          </a:xfrm>
        </p:spPr>
        <p:txBody>
          <a:bodyPr/>
          <a:lstStyle>
            <a:lvl1pPr marL="0" indent="0" algn="ctr">
              <a:buNone/>
              <a:defRPr sz="24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l-SI" dirty="0"/>
              <a:t>Kliknite, če želite urediti slog podnaslova matrice</a:t>
            </a:r>
          </a:p>
        </p:txBody>
      </p:sp>
      <p:sp>
        <p:nvSpPr>
          <p:cNvPr id="4" name="Naslov 3">
            <a:extLst>
              <a:ext uri="{FF2B5EF4-FFF2-40B4-BE49-F238E27FC236}">
                <a16:creationId xmlns:a16="http://schemas.microsoft.com/office/drawing/2014/main" id="{45F2F3F9-0CF2-B5DA-BDA8-4D78BAD8F24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noFill/>
        </p:spPr>
        <p:txBody>
          <a:bodyPr/>
          <a:lstStyle>
            <a:lvl1pPr>
              <a:defRPr>
                <a:solidFill>
                  <a:srgbClr val="0033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sl-SI" dirty="0" err="1"/>
              <a:t>Click</a:t>
            </a:r>
            <a:r>
              <a:rPr lang="sl-SI" dirty="0"/>
              <a:t> to </a:t>
            </a:r>
            <a:r>
              <a:rPr lang="sl-SI" dirty="0" err="1"/>
              <a:t>add</a:t>
            </a:r>
            <a:r>
              <a:rPr lang="sl-SI" dirty="0"/>
              <a:t> a title to </a:t>
            </a:r>
            <a:r>
              <a:rPr lang="sl-SI" dirty="0" err="1"/>
              <a:t>your</a:t>
            </a:r>
            <a:r>
              <a:rPr lang="sl-SI" dirty="0"/>
              <a:t> </a:t>
            </a:r>
            <a:r>
              <a:rPr lang="sl-SI" dirty="0" err="1"/>
              <a:t>presentation</a:t>
            </a:r>
            <a:endParaRPr lang="sl-SI" dirty="0"/>
          </a:p>
        </p:txBody>
      </p:sp>
      <p:sp>
        <p:nvSpPr>
          <p:cNvPr id="5" name="Označba mesta številke diapozitiva 4">
            <a:extLst>
              <a:ext uri="{FF2B5EF4-FFF2-40B4-BE49-F238E27FC236}">
                <a16:creationId xmlns:a16="http://schemas.microsoft.com/office/drawing/2014/main" id="{9C9F4531-F7EA-A359-DA4A-ADDA3C57133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62B0EC-228D-4FBE-B2BB-F39727D4AFC5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71316987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Glava odse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7FCDD6AF-5C70-7A63-6297-A9E2A8B5D09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17071" y="1709738"/>
            <a:ext cx="10830379" cy="2852737"/>
          </a:xfrm>
        </p:spPr>
        <p:txBody>
          <a:bodyPr anchor="b"/>
          <a:lstStyle>
            <a:lvl1pPr>
              <a:defRPr sz="60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sl-SI" dirty="0" err="1"/>
              <a:t>Click</a:t>
            </a:r>
            <a:r>
              <a:rPr lang="sl-SI" dirty="0"/>
              <a:t> to </a:t>
            </a:r>
            <a:r>
              <a:rPr lang="sl-SI" dirty="0" err="1"/>
              <a:t>add</a:t>
            </a:r>
            <a:r>
              <a:rPr lang="sl-SI" dirty="0"/>
              <a:t> a title to </a:t>
            </a:r>
            <a:r>
              <a:rPr lang="sl-SI" dirty="0" err="1"/>
              <a:t>your</a:t>
            </a:r>
            <a:r>
              <a:rPr lang="sl-SI" dirty="0"/>
              <a:t> </a:t>
            </a:r>
            <a:r>
              <a:rPr lang="sl-SI" dirty="0" err="1"/>
              <a:t>presentation</a:t>
            </a:r>
            <a:endParaRPr lang="sl-SI" dirty="0"/>
          </a:p>
        </p:txBody>
      </p:sp>
      <p:sp>
        <p:nvSpPr>
          <p:cNvPr id="3" name="Označba mesta besedila 2">
            <a:extLst>
              <a:ext uri="{FF2B5EF4-FFF2-40B4-BE49-F238E27FC236}">
                <a16:creationId xmlns:a16="http://schemas.microsoft.com/office/drawing/2014/main" id="{5E294105-FF3E-6711-259B-EC73C53BD62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17071" y="4589463"/>
            <a:ext cx="10830379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 dirty="0"/>
              <a:t>Kliknite za urejanje slogov besedila matrice</a:t>
            </a:r>
          </a:p>
        </p:txBody>
      </p:sp>
      <p:sp>
        <p:nvSpPr>
          <p:cNvPr id="4" name="Označba mesta številke diapozitiva 3">
            <a:extLst>
              <a:ext uri="{FF2B5EF4-FFF2-40B4-BE49-F238E27FC236}">
                <a16:creationId xmlns:a16="http://schemas.microsoft.com/office/drawing/2014/main" id="{48C3BF60-064E-5F63-2F19-3B6C53033E6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62B0EC-228D-4FBE-B2BB-F39727D4AFC5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14601361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e vsebi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AA2F2C44-74D1-4AB5-F599-88396B258FB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sl-SI" dirty="0" err="1"/>
              <a:t>Click</a:t>
            </a:r>
            <a:r>
              <a:rPr lang="sl-SI" dirty="0"/>
              <a:t> to </a:t>
            </a:r>
            <a:r>
              <a:rPr lang="sl-SI" dirty="0" err="1"/>
              <a:t>add</a:t>
            </a:r>
            <a:r>
              <a:rPr lang="sl-SI" dirty="0"/>
              <a:t> a title to </a:t>
            </a:r>
            <a:r>
              <a:rPr lang="sl-SI" dirty="0" err="1"/>
              <a:t>your</a:t>
            </a:r>
            <a:r>
              <a:rPr lang="sl-SI" dirty="0"/>
              <a:t> </a:t>
            </a:r>
            <a:r>
              <a:rPr lang="sl-SI" dirty="0" err="1"/>
              <a:t>presentation</a:t>
            </a:r>
            <a:endParaRPr lang="sl-SI" dirty="0"/>
          </a:p>
        </p:txBody>
      </p:sp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BEB09682-299F-3CF1-FF3C-41A6DF2FE9C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29839" y="1825625"/>
            <a:ext cx="5566161" cy="4351338"/>
          </a:xfrm>
        </p:spPr>
        <p:txBody>
          <a:bodyPr/>
          <a:lstStyle>
            <a:lvl1pPr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</a:lstStyle>
          <a:p>
            <a:pPr lvl="0"/>
            <a:r>
              <a:rPr lang="sl-SI" dirty="0"/>
              <a:t>Kliknite za urejanje slogov besedila matrice</a:t>
            </a:r>
          </a:p>
          <a:p>
            <a:pPr lvl="1"/>
            <a:r>
              <a:rPr lang="sl-SI" dirty="0"/>
              <a:t>Druga raven</a:t>
            </a:r>
          </a:p>
          <a:p>
            <a:pPr lvl="2"/>
            <a:r>
              <a:rPr lang="sl-SI" dirty="0"/>
              <a:t>Tretja raven</a:t>
            </a:r>
          </a:p>
          <a:p>
            <a:pPr lvl="3"/>
            <a:r>
              <a:rPr lang="sl-SI" dirty="0"/>
              <a:t>Četrta raven</a:t>
            </a:r>
          </a:p>
          <a:p>
            <a:pPr lvl="4"/>
            <a:r>
              <a:rPr lang="sl-SI" dirty="0"/>
              <a:t>Peta raven</a:t>
            </a:r>
          </a:p>
        </p:txBody>
      </p:sp>
      <p:sp>
        <p:nvSpPr>
          <p:cNvPr id="4" name="Označba mesta vsebine 3">
            <a:extLst>
              <a:ext uri="{FF2B5EF4-FFF2-40B4-BE49-F238E27FC236}">
                <a16:creationId xmlns:a16="http://schemas.microsoft.com/office/drawing/2014/main" id="{7065E160-C585-B15F-7710-712068A4D52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096000" y="1825625"/>
            <a:ext cx="5566161" cy="4351338"/>
          </a:xfrm>
        </p:spPr>
        <p:txBody>
          <a:bodyPr/>
          <a:lstStyle>
            <a:lvl1pPr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</a:lstStyle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5" name="Označba mesta številke diapozitiva 4">
            <a:extLst>
              <a:ext uri="{FF2B5EF4-FFF2-40B4-BE49-F238E27FC236}">
                <a16:creationId xmlns:a16="http://schemas.microsoft.com/office/drawing/2014/main" id="{152F50B7-B89E-A7C2-C9B5-AE2BF8C4FBC3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62B0EC-228D-4FBE-B2BB-F39727D4AFC5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416807515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rimerja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18F3448E-00D7-7095-FE21-BB65AD9B9FD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32263" y="233195"/>
            <a:ext cx="10823125" cy="1325563"/>
          </a:xfrm>
        </p:spPr>
        <p:txBody>
          <a:bodyPr/>
          <a:lstStyle>
            <a:lvl1pPr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sl-SI" dirty="0" err="1"/>
              <a:t>Click</a:t>
            </a:r>
            <a:r>
              <a:rPr lang="sl-SI" dirty="0"/>
              <a:t> to </a:t>
            </a:r>
            <a:r>
              <a:rPr lang="sl-SI" dirty="0" err="1"/>
              <a:t>add</a:t>
            </a:r>
            <a:r>
              <a:rPr lang="sl-SI" dirty="0"/>
              <a:t> a title to </a:t>
            </a:r>
            <a:r>
              <a:rPr lang="sl-SI" dirty="0" err="1"/>
              <a:t>your</a:t>
            </a:r>
            <a:r>
              <a:rPr lang="sl-SI" dirty="0"/>
              <a:t> </a:t>
            </a:r>
            <a:r>
              <a:rPr lang="sl-SI" dirty="0" err="1"/>
              <a:t>presentation</a:t>
            </a:r>
            <a:endParaRPr lang="sl-SI" dirty="0"/>
          </a:p>
        </p:txBody>
      </p:sp>
      <p:sp>
        <p:nvSpPr>
          <p:cNvPr id="3" name="Označba mesta besedila 2">
            <a:extLst>
              <a:ext uri="{FF2B5EF4-FFF2-40B4-BE49-F238E27FC236}">
                <a16:creationId xmlns:a16="http://schemas.microsoft.com/office/drawing/2014/main" id="{DE8FEB11-7955-C065-9D6E-5380084AAC1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32332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4" name="Označba mesta vsebine 3">
            <a:extLst>
              <a:ext uri="{FF2B5EF4-FFF2-40B4-BE49-F238E27FC236}">
                <a16:creationId xmlns:a16="http://schemas.microsoft.com/office/drawing/2014/main" id="{E274446F-E597-C28E-B3B1-D3F63BF0545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32332" y="2505075"/>
            <a:ext cx="5157787" cy="3684588"/>
          </a:xfrm>
        </p:spPr>
        <p:txBody>
          <a:bodyPr/>
          <a:lstStyle>
            <a:lvl1pPr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</a:lstStyle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5" name="Označba mesta besedila 4">
            <a:extLst>
              <a:ext uri="{FF2B5EF4-FFF2-40B4-BE49-F238E27FC236}">
                <a16:creationId xmlns:a16="http://schemas.microsoft.com/office/drawing/2014/main" id="{CAFEAAD7-C440-5C13-CFE4-A34C37F98EC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5782101" y="1681163"/>
            <a:ext cx="5573287" cy="823912"/>
          </a:xfrm>
        </p:spPr>
        <p:txBody>
          <a:bodyPr anchor="b"/>
          <a:lstStyle>
            <a:lvl1pPr marL="0" indent="0">
              <a:buNone/>
              <a:defRPr sz="2400"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dirty="0"/>
              <a:t>Kliknite za urejanje slogov besedila matrice</a:t>
            </a:r>
          </a:p>
        </p:txBody>
      </p:sp>
      <p:sp>
        <p:nvSpPr>
          <p:cNvPr id="6" name="Označba mesta vsebine 5">
            <a:extLst>
              <a:ext uri="{FF2B5EF4-FFF2-40B4-BE49-F238E27FC236}">
                <a16:creationId xmlns:a16="http://schemas.microsoft.com/office/drawing/2014/main" id="{6FA2FDEC-2134-2BDD-11EF-78DCCCC4325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5782101" y="2505075"/>
            <a:ext cx="5573287" cy="3684588"/>
          </a:xfrm>
        </p:spPr>
        <p:txBody>
          <a:bodyPr/>
          <a:lstStyle>
            <a:lvl1pPr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</a:lstStyle>
          <a:p>
            <a:pPr lvl="0"/>
            <a:r>
              <a:rPr lang="sl-SI" dirty="0"/>
              <a:t>Kliknite za urejanje slogov besedila matrice</a:t>
            </a:r>
          </a:p>
          <a:p>
            <a:pPr lvl="1"/>
            <a:r>
              <a:rPr lang="sl-SI" dirty="0"/>
              <a:t>Druga raven</a:t>
            </a:r>
          </a:p>
          <a:p>
            <a:pPr lvl="2"/>
            <a:r>
              <a:rPr lang="sl-SI" dirty="0"/>
              <a:t>Tretja raven</a:t>
            </a:r>
          </a:p>
          <a:p>
            <a:pPr lvl="3"/>
            <a:r>
              <a:rPr lang="sl-SI" dirty="0"/>
              <a:t>Četrta raven</a:t>
            </a:r>
          </a:p>
          <a:p>
            <a:pPr lvl="4"/>
            <a:r>
              <a:rPr lang="sl-SI" dirty="0"/>
              <a:t>Peta raven</a:t>
            </a:r>
          </a:p>
        </p:txBody>
      </p:sp>
      <p:sp>
        <p:nvSpPr>
          <p:cNvPr id="7" name="Označba mesta številke diapozitiva 6">
            <a:extLst>
              <a:ext uri="{FF2B5EF4-FFF2-40B4-BE49-F238E27FC236}">
                <a16:creationId xmlns:a16="http://schemas.microsoft.com/office/drawing/2014/main" id="{B4289391-A844-AA47-E9EE-E08F4A1A28D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62B0EC-228D-4FBE-B2BB-F39727D4AFC5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72590636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99E4E1DF-95E3-43F9-6530-43D98DA359A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27957" y="246058"/>
            <a:ext cx="11144174" cy="1325563"/>
          </a:xfrm>
        </p:spPr>
        <p:txBody>
          <a:bodyPr/>
          <a:lstStyle>
            <a:lvl1pPr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sl-SI" dirty="0" err="1"/>
              <a:t>Click</a:t>
            </a:r>
            <a:r>
              <a:rPr lang="sl-SI" dirty="0"/>
              <a:t> to </a:t>
            </a:r>
            <a:r>
              <a:rPr lang="sl-SI" dirty="0" err="1"/>
              <a:t>add</a:t>
            </a:r>
            <a:r>
              <a:rPr lang="sl-SI" dirty="0"/>
              <a:t> a title to </a:t>
            </a:r>
            <a:r>
              <a:rPr lang="sl-SI" dirty="0" err="1"/>
              <a:t>your</a:t>
            </a:r>
            <a:r>
              <a:rPr lang="sl-SI" dirty="0"/>
              <a:t> </a:t>
            </a:r>
            <a:r>
              <a:rPr lang="sl-SI" dirty="0" err="1"/>
              <a:t>presentation</a:t>
            </a:r>
            <a:endParaRPr lang="sl-SI" dirty="0"/>
          </a:p>
        </p:txBody>
      </p:sp>
      <p:sp>
        <p:nvSpPr>
          <p:cNvPr id="3" name="Označba mesta številke diapozitiva 2">
            <a:extLst>
              <a:ext uri="{FF2B5EF4-FFF2-40B4-BE49-F238E27FC236}">
                <a16:creationId xmlns:a16="http://schemas.microsoft.com/office/drawing/2014/main" id="{81187E60-E103-E236-1280-E5701949C504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62B0EC-228D-4FBE-B2BB-F39727D4AFC5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4992783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HV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70BBB340-1410-1F78-3354-66D8C6B1816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29839" y="2569600"/>
            <a:ext cx="11152262" cy="1325563"/>
          </a:xfrm>
        </p:spPr>
        <p:txBody>
          <a:bodyPr/>
          <a:lstStyle/>
          <a:p>
            <a:r>
              <a:rPr lang="sl-SI" dirty="0" err="1"/>
              <a:t>Click</a:t>
            </a:r>
            <a:r>
              <a:rPr lang="sl-SI" dirty="0"/>
              <a:t> to </a:t>
            </a:r>
            <a:r>
              <a:rPr lang="sl-SI" dirty="0" err="1"/>
              <a:t>add</a:t>
            </a:r>
            <a:r>
              <a:rPr lang="sl-SI" dirty="0"/>
              <a:t> a title to </a:t>
            </a:r>
            <a:r>
              <a:rPr lang="sl-SI" dirty="0" err="1"/>
              <a:t>your</a:t>
            </a:r>
            <a:r>
              <a:rPr lang="sl-SI" dirty="0"/>
              <a:t> </a:t>
            </a:r>
            <a:r>
              <a:rPr lang="sl-SI" dirty="0" err="1"/>
              <a:t>presentation</a:t>
            </a:r>
            <a:endParaRPr lang="sl-SI" dirty="0"/>
          </a:p>
        </p:txBody>
      </p:sp>
      <p:sp>
        <p:nvSpPr>
          <p:cNvPr id="6" name="Označba mesta noge 3">
            <a:extLst>
              <a:ext uri="{FF2B5EF4-FFF2-40B4-BE49-F238E27FC236}">
                <a16:creationId xmlns:a16="http://schemas.microsoft.com/office/drawing/2014/main" id="{2079F6C5-C2A6-9E3A-52B8-6E47673427E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29837" y="5400265"/>
            <a:ext cx="442316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8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sl-SI"/>
              <a:t>Name and surname</a:t>
            </a:r>
            <a:endParaRPr lang="sl-SI" dirty="0"/>
          </a:p>
        </p:txBody>
      </p:sp>
      <p:sp>
        <p:nvSpPr>
          <p:cNvPr id="7" name="Označba mesta datuma 4">
            <a:extLst>
              <a:ext uri="{FF2B5EF4-FFF2-40B4-BE49-F238E27FC236}">
                <a16:creationId xmlns:a16="http://schemas.microsoft.com/office/drawing/2014/main" id="{D6C1D03C-D519-B990-7081-3261CC7E64C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529837" y="5867822"/>
            <a:ext cx="442316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8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sl-SI"/>
              <a:t>Date and place</a:t>
            </a:r>
            <a:endParaRPr lang="sl-SI" dirty="0"/>
          </a:p>
        </p:txBody>
      </p:sp>
      <p:sp>
        <p:nvSpPr>
          <p:cNvPr id="8" name="Označba mesta besedila 2">
            <a:extLst>
              <a:ext uri="{FF2B5EF4-FFF2-40B4-BE49-F238E27FC236}">
                <a16:creationId xmlns:a16="http://schemas.microsoft.com/office/drawing/2014/main" id="{F67F7F65-8E8F-4D12-87ED-F843AE7DDA03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529839" y="4026492"/>
            <a:ext cx="11152262" cy="127134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l-SI" dirty="0" err="1"/>
              <a:t>Click</a:t>
            </a:r>
            <a:r>
              <a:rPr lang="sl-SI" dirty="0"/>
              <a:t> to </a:t>
            </a:r>
            <a:r>
              <a:rPr lang="sl-SI" dirty="0" err="1"/>
              <a:t>edit</a:t>
            </a:r>
            <a:r>
              <a:rPr lang="sl-SI" dirty="0"/>
              <a:t> </a:t>
            </a:r>
            <a:r>
              <a:rPr lang="sl-SI" dirty="0" err="1"/>
              <a:t>the</a:t>
            </a:r>
            <a:r>
              <a:rPr lang="sl-SI" dirty="0"/>
              <a:t> </a:t>
            </a:r>
            <a:r>
              <a:rPr lang="sl-SI" dirty="0" err="1"/>
              <a:t>contents</a:t>
            </a:r>
            <a:endParaRPr lang="sl-SI" dirty="0"/>
          </a:p>
          <a:p>
            <a:pPr lvl="1"/>
            <a:r>
              <a:rPr lang="sl-SI" dirty="0" err="1"/>
              <a:t>Second</a:t>
            </a:r>
            <a:r>
              <a:rPr lang="sl-SI" dirty="0"/>
              <a:t> </a:t>
            </a:r>
            <a:r>
              <a:rPr lang="sl-SI" dirty="0" err="1"/>
              <a:t>level</a:t>
            </a:r>
            <a:endParaRPr lang="sl-SI" dirty="0"/>
          </a:p>
          <a:p>
            <a:pPr lvl="2"/>
            <a:r>
              <a:rPr lang="sl-SI" dirty="0" err="1"/>
              <a:t>Third</a:t>
            </a:r>
            <a:r>
              <a:rPr lang="sl-SI" dirty="0"/>
              <a:t> </a:t>
            </a:r>
            <a:r>
              <a:rPr lang="sl-SI" dirty="0" err="1"/>
              <a:t>level</a:t>
            </a:r>
            <a:endParaRPr lang="sl-SI" dirty="0"/>
          </a:p>
          <a:p>
            <a:pPr lvl="1"/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365257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HV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70BBB340-1410-1F78-3354-66D8C6B1816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sl-SI" dirty="0" err="1"/>
              <a:t>Click</a:t>
            </a:r>
            <a:r>
              <a:rPr lang="sl-SI" dirty="0"/>
              <a:t> to </a:t>
            </a:r>
            <a:r>
              <a:rPr lang="sl-SI" dirty="0" err="1"/>
              <a:t>add</a:t>
            </a:r>
            <a:r>
              <a:rPr lang="sl-SI" dirty="0"/>
              <a:t> a title to </a:t>
            </a:r>
            <a:r>
              <a:rPr lang="sl-SI" dirty="0" err="1"/>
              <a:t>your</a:t>
            </a:r>
            <a:r>
              <a:rPr lang="sl-SI" dirty="0"/>
              <a:t> </a:t>
            </a:r>
            <a:r>
              <a:rPr lang="sl-SI" dirty="0" err="1"/>
              <a:t>presentation</a:t>
            </a:r>
            <a:endParaRPr lang="sl-SI" dirty="0"/>
          </a:p>
        </p:txBody>
      </p:sp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0337B5AC-B7A5-22F2-9115-0BC6FFD47AA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8843" y="1639866"/>
            <a:ext cx="11133288" cy="4652954"/>
          </a:xfrm>
        </p:spPr>
        <p:txBody>
          <a:bodyPr/>
          <a:lstStyle>
            <a:lvl1pPr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</a:lstStyle>
          <a:p>
            <a:pPr lvl="0"/>
            <a:r>
              <a:rPr lang="sl-SI" dirty="0"/>
              <a:t>Kliknite za urejanje slogov besedila matrice</a:t>
            </a:r>
          </a:p>
          <a:p>
            <a:pPr lvl="1"/>
            <a:r>
              <a:rPr lang="sl-SI" dirty="0"/>
              <a:t>Druga raven</a:t>
            </a:r>
          </a:p>
          <a:p>
            <a:pPr lvl="2"/>
            <a:r>
              <a:rPr lang="sl-SI" dirty="0"/>
              <a:t>Tretja raven</a:t>
            </a:r>
          </a:p>
          <a:p>
            <a:pPr lvl="3"/>
            <a:r>
              <a:rPr lang="sl-SI" dirty="0"/>
              <a:t>Četrta raven</a:t>
            </a:r>
          </a:p>
          <a:p>
            <a:pPr lvl="4"/>
            <a:r>
              <a:rPr lang="sl-SI" dirty="0"/>
              <a:t>Peta raven</a:t>
            </a:r>
          </a:p>
        </p:txBody>
      </p:sp>
      <p:sp>
        <p:nvSpPr>
          <p:cNvPr id="4" name="Označba mesta številke diapozitiva 3">
            <a:extLst>
              <a:ext uri="{FF2B5EF4-FFF2-40B4-BE49-F238E27FC236}">
                <a16:creationId xmlns:a16="http://schemas.microsoft.com/office/drawing/2014/main" id="{FA1F2A6C-F1FC-D46C-B8D2-4F034C58184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62B0EC-228D-4FBE-B2BB-F39727D4AFC5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06471276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HV">
    <p:bg>
      <p:bgPr>
        <a:gradFill>
          <a:gsLst>
            <a:gs pos="86000">
              <a:schemeClr val="accent1">
                <a:lumMod val="0"/>
                <a:lumOff val="100000"/>
              </a:schemeClr>
            </a:gs>
            <a:gs pos="8000">
              <a:srgbClr val="003399"/>
            </a:gs>
            <a:gs pos="74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dnaslov 2">
            <a:extLst>
              <a:ext uri="{FF2B5EF4-FFF2-40B4-BE49-F238E27FC236}">
                <a16:creationId xmlns:a16="http://schemas.microsoft.com/office/drawing/2014/main" id="{59CA3D89-5D64-44CF-206A-6BEDDEE904E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38843" y="3602038"/>
            <a:ext cx="11133287" cy="1655762"/>
          </a:xfrm>
        </p:spPr>
        <p:txBody>
          <a:bodyPr/>
          <a:lstStyle>
            <a:lvl1pPr marL="0" indent="0" algn="ctr">
              <a:buNone/>
              <a:defRPr sz="24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l-SI" dirty="0"/>
              <a:t>Kliknite, če želite urediti slog podnaslova matrice</a:t>
            </a:r>
          </a:p>
        </p:txBody>
      </p:sp>
      <p:sp>
        <p:nvSpPr>
          <p:cNvPr id="4" name="Naslov 3">
            <a:extLst>
              <a:ext uri="{FF2B5EF4-FFF2-40B4-BE49-F238E27FC236}">
                <a16:creationId xmlns:a16="http://schemas.microsoft.com/office/drawing/2014/main" id="{45F2F3F9-0CF2-B5DA-BDA8-4D78BAD8F24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sl-SI" dirty="0" err="1"/>
              <a:t>Click</a:t>
            </a:r>
            <a:r>
              <a:rPr lang="sl-SI" dirty="0"/>
              <a:t> to </a:t>
            </a:r>
            <a:r>
              <a:rPr lang="sl-SI" dirty="0" err="1"/>
              <a:t>add</a:t>
            </a:r>
            <a:r>
              <a:rPr lang="sl-SI" dirty="0"/>
              <a:t> a title to </a:t>
            </a:r>
            <a:r>
              <a:rPr lang="sl-SI" dirty="0" err="1"/>
              <a:t>your</a:t>
            </a:r>
            <a:r>
              <a:rPr lang="sl-SI" dirty="0"/>
              <a:t> </a:t>
            </a:r>
            <a:r>
              <a:rPr lang="sl-SI" dirty="0" err="1"/>
              <a:t>presentation</a:t>
            </a:r>
            <a:endParaRPr lang="sl-SI" dirty="0"/>
          </a:p>
        </p:txBody>
      </p:sp>
      <p:sp>
        <p:nvSpPr>
          <p:cNvPr id="5" name="Označba mesta številke diapozitiva 4">
            <a:extLst>
              <a:ext uri="{FF2B5EF4-FFF2-40B4-BE49-F238E27FC236}">
                <a16:creationId xmlns:a16="http://schemas.microsoft.com/office/drawing/2014/main" id="{9C9F4531-F7EA-A359-DA4A-ADDA3C57133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62B0EC-228D-4FBE-B2BB-F39727D4AFC5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3898362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Glava odse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7FCDD6AF-5C70-7A63-6297-A9E2A8B5D09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33400" y="1709738"/>
            <a:ext cx="10814050" cy="2852737"/>
          </a:xfrm>
        </p:spPr>
        <p:txBody>
          <a:bodyPr anchor="b"/>
          <a:lstStyle>
            <a:lvl1pPr>
              <a:defRPr sz="60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sl-SI" dirty="0" err="1"/>
              <a:t>Click</a:t>
            </a:r>
            <a:r>
              <a:rPr lang="sl-SI" dirty="0"/>
              <a:t> to </a:t>
            </a:r>
            <a:r>
              <a:rPr lang="sl-SI" dirty="0" err="1"/>
              <a:t>add</a:t>
            </a:r>
            <a:r>
              <a:rPr lang="sl-SI" dirty="0"/>
              <a:t> a title to </a:t>
            </a:r>
            <a:r>
              <a:rPr lang="sl-SI" dirty="0" err="1"/>
              <a:t>your</a:t>
            </a:r>
            <a:r>
              <a:rPr lang="sl-SI" dirty="0"/>
              <a:t> </a:t>
            </a:r>
            <a:r>
              <a:rPr lang="sl-SI" dirty="0" err="1"/>
              <a:t>presentation</a:t>
            </a:r>
            <a:endParaRPr lang="sl-SI" dirty="0"/>
          </a:p>
        </p:txBody>
      </p:sp>
      <p:sp>
        <p:nvSpPr>
          <p:cNvPr id="3" name="Označba mesta besedila 2">
            <a:extLst>
              <a:ext uri="{FF2B5EF4-FFF2-40B4-BE49-F238E27FC236}">
                <a16:creationId xmlns:a16="http://schemas.microsoft.com/office/drawing/2014/main" id="{5E294105-FF3E-6711-259B-EC73C53BD62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33400" y="4589463"/>
            <a:ext cx="1081405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 dirty="0"/>
              <a:t>Kliknite za urejanje slogov besedila matrice</a:t>
            </a:r>
          </a:p>
        </p:txBody>
      </p:sp>
      <p:sp>
        <p:nvSpPr>
          <p:cNvPr id="4" name="Označba mesta številke diapozitiva 3">
            <a:extLst>
              <a:ext uri="{FF2B5EF4-FFF2-40B4-BE49-F238E27FC236}">
                <a16:creationId xmlns:a16="http://schemas.microsoft.com/office/drawing/2014/main" id="{48C3BF60-064E-5F63-2F19-3B6C53033E6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62B0EC-228D-4FBE-B2BB-F39727D4AFC5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8041956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e vsebi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AA2F2C44-74D1-4AB5-F599-88396B258FB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sl-SI" dirty="0" err="1"/>
              <a:t>Click</a:t>
            </a:r>
            <a:r>
              <a:rPr lang="sl-SI" dirty="0"/>
              <a:t> to </a:t>
            </a:r>
            <a:r>
              <a:rPr lang="sl-SI" dirty="0" err="1"/>
              <a:t>add</a:t>
            </a:r>
            <a:r>
              <a:rPr lang="sl-SI" dirty="0"/>
              <a:t> a title to </a:t>
            </a:r>
            <a:r>
              <a:rPr lang="sl-SI" dirty="0" err="1"/>
              <a:t>your</a:t>
            </a:r>
            <a:r>
              <a:rPr lang="sl-SI" dirty="0"/>
              <a:t> </a:t>
            </a:r>
            <a:r>
              <a:rPr lang="sl-SI" dirty="0" err="1"/>
              <a:t>presentation</a:t>
            </a:r>
            <a:endParaRPr lang="sl-SI" dirty="0"/>
          </a:p>
        </p:txBody>
      </p:sp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BEB09682-299F-3CF1-FF3C-41A6DF2FE9C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29839" y="1825625"/>
            <a:ext cx="5566161" cy="4351338"/>
          </a:xfrm>
        </p:spPr>
        <p:txBody>
          <a:bodyPr/>
          <a:lstStyle>
            <a:lvl1pPr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</a:lstStyle>
          <a:p>
            <a:pPr lvl="0"/>
            <a:r>
              <a:rPr lang="sl-SI" dirty="0"/>
              <a:t>Kliknite za urejanje slogov besedila matrice</a:t>
            </a:r>
          </a:p>
          <a:p>
            <a:pPr lvl="1"/>
            <a:r>
              <a:rPr lang="sl-SI" dirty="0"/>
              <a:t>Druga raven</a:t>
            </a:r>
          </a:p>
          <a:p>
            <a:pPr lvl="2"/>
            <a:r>
              <a:rPr lang="sl-SI" dirty="0"/>
              <a:t>Tretja raven</a:t>
            </a:r>
          </a:p>
          <a:p>
            <a:pPr lvl="3"/>
            <a:r>
              <a:rPr lang="sl-SI" dirty="0"/>
              <a:t>Četrta raven</a:t>
            </a:r>
          </a:p>
          <a:p>
            <a:pPr lvl="4"/>
            <a:r>
              <a:rPr lang="sl-SI" dirty="0"/>
              <a:t>Peta raven</a:t>
            </a:r>
          </a:p>
        </p:txBody>
      </p:sp>
      <p:sp>
        <p:nvSpPr>
          <p:cNvPr id="4" name="Označba mesta vsebine 3">
            <a:extLst>
              <a:ext uri="{FF2B5EF4-FFF2-40B4-BE49-F238E27FC236}">
                <a16:creationId xmlns:a16="http://schemas.microsoft.com/office/drawing/2014/main" id="{7065E160-C585-B15F-7710-712068A4D52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096000" y="1825625"/>
            <a:ext cx="5566161" cy="4351338"/>
          </a:xfrm>
        </p:spPr>
        <p:txBody>
          <a:bodyPr/>
          <a:lstStyle>
            <a:lvl1pPr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</a:lstStyle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5" name="Označba mesta številke diapozitiva 4">
            <a:extLst>
              <a:ext uri="{FF2B5EF4-FFF2-40B4-BE49-F238E27FC236}">
                <a16:creationId xmlns:a16="http://schemas.microsoft.com/office/drawing/2014/main" id="{152F50B7-B89E-A7C2-C9B5-AE2BF8C4FBC3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62B0EC-228D-4FBE-B2BB-F39727D4AFC5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5626389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rimerja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18F3448E-00D7-7095-FE21-BB65AD9B9FD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32263" y="233195"/>
            <a:ext cx="10823125" cy="1325563"/>
          </a:xfrm>
        </p:spPr>
        <p:txBody>
          <a:bodyPr/>
          <a:lstStyle>
            <a:lvl1pPr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sl-SI" dirty="0" err="1"/>
              <a:t>Click</a:t>
            </a:r>
            <a:r>
              <a:rPr lang="sl-SI" dirty="0"/>
              <a:t> to </a:t>
            </a:r>
            <a:r>
              <a:rPr lang="sl-SI" dirty="0" err="1"/>
              <a:t>add</a:t>
            </a:r>
            <a:r>
              <a:rPr lang="sl-SI" dirty="0"/>
              <a:t> a title to </a:t>
            </a:r>
            <a:r>
              <a:rPr lang="sl-SI" dirty="0" err="1"/>
              <a:t>your</a:t>
            </a:r>
            <a:r>
              <a:rPr lang="sl-SI" dirty="0"/>
              <a:t> </a:t>
            </a:r>
            <a:r>
              <a:rPr lang="sl-SI" dirty="0" err="1"/>
              <a:t>presentation</a:t>
            </a:r>
            <a:endParaRPr lang="sl-SI" dirty="0"/>
          </a:p>
        </p:txBody>
      </p:sp>
      <p:sp>
        <p:nvSpPr>
          <p:cNvPr id="3" name="Označba mesta besedila 2">
            <a:extLst>
              <a:ext uri="{FF2B5EF4-FFF2-40B4-BE49-F238E27FC236}">
                <a16:creationId xmlns:a16="http://schemas.microsoft.com/office/drawing/2014/main" id="{DE8FEB11-7955-C065-9D6E-5380084AAC1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32332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4" name="Označba mesta vsebine 3">
            <a:extLst>
              <a:ext uri="{FF2B5EF4-FFF2-40B4-BE49-F238E27FC236}">
                <a16:creationId xmlns:a16="http://schemas.microsoft.com/office/drawing/2014/main" id="{E274446F-E597-C28E-B3B1-D3F63BF0545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32332" y="2505075"/>
            <a:ext cx="5157787" cy="3684588"/>
          </a:xfrm>
        </p:spPr>
        <p:txBody>
          <a:bodyPr/>
          <a:lstStyle>
            <a:lvl1pPr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</a:lstStyle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5" name="Označba mesta besedila 4">
            <a:extLst>
              <a:ext uri="{FF2B5EF4-FFF2-40B4-BE49-F238E27FC236}">
                <a16:creationId xmlns:a16="http://schemas.microsoft.com/office/drawing/2014/main" id="{CAFEAAD7-C440-5C13-CFE4-A34C37F98EC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5782101" y="1681163"/>
            <a:ext cx="5573287" cy="823912"/>
          </a:xfrm>
        </p:spPr>
        <p:txBody>
          <a:bodyPr anchor="b"/>
          <a:lstStyle>
            <a:lvl1pPr marL="0" indent="0">
              <a:buNone/>
              <a:defRPr sz="2400"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dirty="0"/>
              <a:t>Kliknite za urejanje slogov besedila matrice</a:t>
            </a:r>
          </a:p>
        </p:txBody>
      </p:sp>
      <p:sp>
        <p:nvSpPr>
          <p:cNvPr id="6" name="Označba mesta vsebine 5">
            <a:extLst>
              <a:ext uri="{FF2B5EF4-FFF2-40B4-BE49-F238E27FC236}">
                <a16:creationId xmlns:a16="http://schemas.microsoft.com/office/drawing/2014/main" id="{6FA2FDEC-2134-2BDD-11EF-78DCCCC4325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5782101" y="2505075"/>
            <a:ext cx="5573287" cy="3684588"/>
          </a:xfrm>
        </p:spPr>
        <p:txBody>
          <a:bodyPr/>
          <a:lstStyle>
            <a:lvl1pPr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</a:lstStyle>
          <a:p>
            <a:pPr lvl="0"/>
            <a:r>
              <a:rPr lang="sl-SI" dirty="0"/>
              <a:t>Kliknite za urejanje slogov besedila matrice</a:t>
            </a:r>
          </a:p>
          <a:p>
            <a:pPr lvl="1"/>
            <a:r>
              <a:rPr lang="sl-SI" dirty="0"/>
              <a:t>Druga raven</a:t>
            </a:r>
          </a:p>
          <a:p>
            <a:pPr lvl="2"/>
            <a:r>
              <a:rPr lang="sl-SI" dirty="0"/>
              <a:t>Tretja raven</a:t>
            </a:r>
          </a:p>
          <a:p>
            <a:pPr lvl="3"/>
            <a:r>
              <a:rPr lang="sl-SI" dirty="0"/>
              <a:t>Četrta raven</a:t>
            </a:r>
          </a:p>
          <a:p>
            <a:pPr lvl="4"/>
            <a:r>
              <a:rPr lang="sl-SI" dirty="0"/>
              <a:t>Peta raven</a:t>
            </a:r>
          </a:p>
        </p:txBody>
      </p:sp>
      <p:sp>
        <p:nvSpPr>
          <p:cNvPr id="7" name="Označba mesta številke diapozitiva 6">
            <a:extLst>
              <a:ext uri="{FF2B5EF4-FFF2-40B4-BE49-F238E27FC236}">
                <a16:creationId xmlns:a16="http://schemas.microsoft.com/office/drawing/2014/main" id="{B4289391-A844-AA47-E9EE-E08F4A1A28D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62B0EC-228D-4FBE-B2BB-F39727D4AFC5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1318110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99E4E1DF-95E3-43F9-6530-43D98DA359A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19869" y="246058"/>
            <a:ext cx="11152262" cy="1325563"/>
          </a:xfrm>
        </p:spPr>
        <p:txBody>
          <a:bodyPr/>
          <a:lstStyle>
            <a:lvl1pPr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sl-SI" dirty="0" err="1"/>
              <a:t>Click</a:t>
            </a:r>
            <a:r>
              <a:rPr lang="sl-SI" dirty="0"/>
              <a:t> to </a:t>
            </a:r>
            <a:r>
              <a:rPr lang="sl-SI" dirty="0" err="1"/>
              <a:t>add</a:t>
            </a:r>
            <a:r>
              <a:rPr lang="sl-SI" dirty="0"/>
              <a:t> a title to </a:t>
            </a:r>
            <a:r>
              <a:rPr lang="sl-SI" dirty="0" err="1"/>
              <a:t>your</a:t>
            </a:r>
            <a:r>
              <a:rPr lang="sl-SI" dirty="0"/>
              <a:t> </a:t>
            </a:r>
            <a:r>
              <a:rPr lang="sl-SI" dirty="0" err="1"/>
              <a:t>presentation</a:t>
            </a:r>
            <a:endParaRPr lang="sl-SI" dirty="0"/>
          </a:p>
        </p:txBody>
      </p:sp>
      <p:sp>
        <p:nvSpPr>
          <p:cNvPr id="3" name="Označba mesta številke diapozitiva 2">
            <a:extLst>
              <a:ext uri="{FF2B5EF4-FFF2-40B4-BE49-F238E27FC236}">
                <a16:creationId xmlns:a16="http://schemas.microsoft.com/office/drawing/2014/main" id="{81187E60-E103-E236-1280-E5701949C504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62B0EC-228D-4FBE-B2BB-F39727D4AFC5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2429066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NAHV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70BBB340-1410-1F78-3354-66D8C6B1816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29840" y="2569600"/>
            <a:ext cx="11152262" cy="1325563"/>
          </a:xfrm>
        </p:spPr>
        <p:txBody>
          <a:bodyPr/>
          <a:lstStyle/>
          <a:p>
            <a:r>
              <a:rPr lang="sl-SI" dirty="0" err="1"/>
              <a:t>Click</a:t>
            </a:r>
            <a:r>
              <a:rPr lang="sl-SI" dirty="0"/>
              <a:t> to </a:t>
            </a:r>
            <a:r>
              <a:rPr lang="sl-SI" dirty="0" err="1"/>
              <a:t>add</a:t>
            </a:r>
            <a:r>
              <a:rPr lang="sl-SI" dirty="0"/>
              <a:t> a title to </a:t>
            </a:r>
            <a:r>
              <a:rPr lang="sl-SI" dirty="0" err="1"/>
              <a:t>your</a:t>
            </a:r>
            <a:r>
              <a:rPr lang="sl-SI" dirty="0"/>
              <a:t> </a:t>
            </a:r>
            <a:r>
              <a:rPr lang="sl-SI" dirty="0" err="1"/>
              <a:t>presentation</a:t>
            </a:r>
            <a:endParaRPr lang="sl-SI" dirty="0"/>
          </a:p>
        </p:txBody>
      </p:sp>
      <p:sp>
        <p:nvSpPr>
          <p:cNvPr id="6" name="Označba mesta noge 3">
            <a:extLst>
              <a:ext uri="{FF2B5EF4-FFF2-40B4-BE49-F238E27FC236}">
                <a16:creationId xmlns:a16="http://schemas.microsoft.com/office/drawing/2014/main" id="{2079F6C5-C2A6-9E3A-52B8-6E47673427E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29837" y="5400266"/>
            <a:ext cx="442316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8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sl-SI"/>
              <a:t>Name and surname</a:t>
            </a:r>
            <a:endParaRPr lang="sl-SI" dirty="0"/>
          </a:p>
        </p:txBody>
      </p:sp>
      <p:sp>
        <p:nvSpPr>
          <p:cNvPr id="7" name="Označba mesta datuma 4">
            <a:extLst>
              <a:ext uri="{FF2B5EF4-FFF2-40B4-BE49-F238E27FC236}">
                <a16:creationId xmlns:a16="http://schemas.microsoft.com/office/drawing/2014/main" id="{D6C1D03C-D519-B990-7081-3261CC7E64C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529837" y="5867822"/>
            <a:ext cx="442316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8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sl-SI"/>
              <a:t>Date and place</a:t>
            </a:r>
            <a:endParaRPr lang="sl-SI" dirty="0"/>
          </a:p>
        </p:txBody>
      </p:sp>
      <p:sp>
        <p:nvSpPr>
          <p:cNvPr id="8" name="Označba mesta besedila 2">
            <a:extLst>
              <a:ext uri="{FF2B5EF4-FFF2-40B4-BE49-F238E27FC236}">
                <a16:creationId xmlns:a16="http://schemas.microsoft.com/office/drawing/2014/main" id="{F67F7F65-8E8F-4D12-87ED-F843AE7DDA03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529840" y="4026493"/>
            <a:ext cx="11152262" cy="127134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l-SI" dirty="0" err="1"/>
              <a:t>Click</a:t>
            </a:r>
            <a:r>
              <a:rPr lang="sl-SI" dirty="0"/>
              <a:t> to </a:t>
            </a:r>
            <a:r>
              <a:rPr lang="sl-SI" dirty="0" err="1"/>
              <a:t>edit</a:t>
            </a:r>
            <a:r>
              <a:rPr lang="sl-SI" dirty="0"/>
              <a:t> </a:t>
            </a:r>
            <a:r>
              <a:rPr lang="sl-SI" dirty="0" err="1"/>
              <a:t>the</a:t>
            </a:r>
            <a:r>
              <a:rPr lang="sl-SI" dirty="0"/>
              <a:t> </a:t>
            </a:r>
            <a:r>
              <a:rPr lang="sl-SI" dirty="0" err="1"/>
              <a:t>contents</a:t>
            </a:r>
            <a:endParaRPr lang="sl-SI" dirty="0"/>
          </a:p>
          <a:p>
            <a:pPr lvl="1"/>
            <a:r>
              <a:rPr lang="sl-SI" dirty="0" err="1"/>
              <a:t>Second</a:t>
            </a:r>
            <a:r>
              <a:rPr lang="sl-SI" dirty="0"/>
              <a:t> </a:t>
            </a:r>
            <a:r>
              <a:rPr lang="sl-SI" dirty="0" err="1"/>
              <a:t>level</a:t>
            </a:r>
            <a:endParaRPr lang="sl-SI" dirty="0"/>
          </a:p>
          <a:p>
            <a:pPr lvl="2"/>
            <a:r>
              <a:rPr lang="sl-SI" dirty="0" err="1"/>
              <a:t>Third</a:t>
            </a:r>
            <a:r>
              <a:rPr lang="sl-SI" dirty="0"/>
              <a:t> </a:t>
            </a:r>
            <a:r>
              <a:rPr lang="sl-SI" dirty="0" err="1"/>
              <a:t>level</a:t>
            </a:r>
            <a:endParaRPr lang="sl-SI" dirty="0"/>
          </a:p>
          <a:p>
            <a:pPr lvl="1"/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13944701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5.xml"/><Relationship Id="rId7" Type="http://schemas.openxmlformats.org/officeDocument/2006/relationships/slideLayout" Target="../slideLayouts/slideLayout9.xml"/><Relationship Id="rId12" Type="http://schemas.openxmlformats.org/officeDocument/2006/relationships/image" Target="../media/image3.png"/><Relationship Id="rId2" Type="http://schemas.openxmlformats.org/officeDocument/2006/relationships/slideLayout" Target="../slideLayouts/slideLayout4.xml"/><Relationship Id="rId1" Type="http://schemas.openxmlformats.org/officeDocument/2006/relationships/slideLayout" Target="../slideLayouts/slideLayout3.xml"/><Relationship Id="rId6" Type="http://schemas.openxmlformats.org/officeDocument/2006/relationships/slideLayout" Target="../slideLayouts/slideLayout8.xml"/><Relationship Id="rId11" Type="http://schemas.openxmlformats.org/officeDocument/2006/relationships/theme" Target="../theme/theme2.xml"/><Relationship Id="rId5" Type="http://schemas.openxmlformats.org/officeDocument/2006/relationships/slideLayout" Target="../slideLayouts/slideLayout7.xml"/><Relationship Id="rId10" Type="http://schemas.openxmlformats.org/officeDocument/2006/relationships/slideLayout" Target="../slideLayouts/slideLayout12.xml"/><Relationship Id="rId4" Type="http://schemas.openxmlformats.org/officeDocument/2006/relationships/slideLayout" Target="../slideLayouts/slideLayout6.xml"/><Relationship Id="rId9" Type="http://schemas.openxmlformats.org/officeDocument/2006/relationships/slideLayout" Target="../slideLayouts/slideLayout1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slideLayout" Target="../slideLayouts/slideLayout15.xml"/><Relationship Id="rId7" Type="http://schemas.openxmlformats.org/officeDocument/2006/relationships/theme" Target="../theme/theme3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5" Type="http://schemas.openxmlformats.org/officeDocument/2006/relationships/slideLayout" Target="../slideLayouts/slideLayout17.xml"/><Relationship Id="rId4" Type="http://schemas.openxmlformats.org/officeDocument/2006/relationships/slideLayout" Target="../slideLayouts/slideLayout16.xml"/><Relationship Id="rId9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naslova 1">
            <a:extLst>
              <a:ext uri="{FF2B5EF4-FFF2-40B4-BE49-F238E27FC236}">
                <a16:creationId xmlns:a16="http://schemas.microsoft.com/office/drawing/2014/main" id="{9FDEDB53-E281-3DFC-16F8-A0617B8BA6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9837" y="2487231"/>
            <a:ext cx="11152264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sl-SI" dirty="0" err="1"/>
              <a:t>To </a:t>
            </a:r>
            <a:r>
              <a:rPr lang="sl-SI" dirty="0"/>
              <a:t>je naslov </a:t>
            </a:r>
            <a:r>
              <a:rPr lang="sl-SI" dirty="0" err="1"/>
              <a:t>predstavitve</a:t>
            </a:r>
            <a:br>
              <a:rPr lang="sl-SI" dirty="0"/>
            </a:br>
            <a:r>
              <a:rPr lang="sl-SI" dirty="0"/>
              <a:t>v </a:t>
            </a:r>
            <a:r>
              <a:rPr lang="sl-SI" dirty="0" err="1"/>
              <a:t>dveh vrsticah</a:t>
            </a:r>
            <a:endParaRPr lang="sl-SI" dirty="0"/>
          </a:p>
        </p:txBody>
      </p:sp>
      <p:sp>
        <p:nvSpPr>
          <p:cNvPr id="3" name="Označba mesta besedila 2">
            <a:extLst>
              <a:ext uri="{FF2B5EF4-FFF2-40B4-BE49-F238E27FC236}">
                <a16:creationId xmlns:a16="http://schemas.microsoft.com/office/drawing/2014/main" id="{ECF645DE-C04A-2563-8224-ABCEC490F62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29839" y="3921461"/>
            <a:ext cx="11152262" cy="143965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l-SI" dirty="0" err="1"/>
              <a:t>Kliknite </a:t>
            </a:r>
            <a:r>
              <a:rPr lang="sl-SI" dirty="0"/>
              <a:t>za </a:t>
            </a:r>
            <a:r>
              <a:rPr lang="sl-SI" dirty="0" err="1"/>
              <a:t>urejanje vsebine</a:t>
            </a:r>
            <a:endParaRPr lang="sl-SI" dirty="0"/>
          </a:p>
          <a:p>
            <a:pPr lvl="1"/>
            <a:r>
              <a:rPr lang="sl-SI" dirty="0" err="1"/>
              <a:t>Druga raven</a:t>
            </a:r>
            <a:endParaRPr lang="sl-SI" dirty="0"/>
          </a:p>
          <a:p>
            <a:pPr lvl="2"/>
            <a:r>
              <a:rPr lang="sl-SI" dirty="0" err="1"/>
              <a:t>Tretja raven</a:t>
            </a:r>
            <a:endParaRPr lang="sl-SI" dirty="0"/>
          </a:p>
          <a:p>
            <a:pPr lvl="1"/>
            <a:endParaRPr lang="sl-SI" dirty="0"/>
          </a:p>
        </p:txBody>
      </p:sp>
      <p:sp>
        <p:nvSpPr>
          <p:cNvPr id="4" name="Označba mesta noge 3">
            <a:extLst>
              <a:ext uri="{FF2B5EF4-FFF2-40B4-BE49-F238E27FC236}">
                <a16:creationId xmlns:a16="http://schemas.microsoft.com/office/drawing/2014/main" id="{142DC59E-38FF-13C7-9B16-641A4E621E3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29839" y="5425449"/>
            <a:ext cx="442316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8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sl-SI"/>
              <a:t>Ime in priimek</a:t>
            </a:r>
            <a:endParaRPr lang="sl-SI" dirty="0"/>
          </a:p>
        </p:txBody>
      </p:sp>
      <p:sp>
        <p:nvSpPr>
          <p:cNvPr id="5" name="Označba mesta datuma 4">
            <a:extLst>
              <a:ext uri="{FF2B5EF4-FFF2-40B4-BE49-F238E27FC236}">
                <a16:creationId xmlns:a16="http://schemas.microsoft.com/office/drawing/2014/main" id="{C867D5DF-A623-543C-F667-87E4548FCD4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529837" y="5854905"/>
            <a:ext cx="442316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8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sl-SI"/>
              <a:t>Datum in kraj</a:t>
            </a:r>
            <a:endParaRPr lang="sl-SI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C4020147-BAFF-45F8-1EB9-F7B15DC5B419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009" y="1"/>
            <a:ext cx="3247249" cy="1993444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6A709844-9B8C-2622-7B25-3B29A7F363DB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3844188" y="6296094"/>
            <a:ext cx="7827942" cy="5669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98140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2" r:id="rId2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b="1" kern="1200">
          <a:solidFill>
            <a:schemeClr val="tx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1pPr>
    </p:titleStyle>
    <p:bodyStyle>
      <a:lvl1pPr marL="0" indent="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None/>
        <a:defRPr sz="3200" b="0" kern="1200">
          <a:solidFill>
            <a:schemeClr val="tx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1pPr>
      <a:lvl2pPr marL="4572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2400" b="0" kern="1200">
          <a:solidFill>
            <a:schemeClr val="tx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2pPr>
      <a:lvl3pPr marL="9144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1800" b="0" kern="1200">
          <a:solidFill>
            <a:schemeClr val="tx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l-S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naslova 1">
            <a:extLst>
              <a:ext uri="{FF2B5EF4-FFF2-40B4-BE49-F238E27FC236}">
                <a16:creationId xmlns:a16="http://schemas.microsoft.com/office/drawing/2014/main" id="{9FDEDB53-E281-3DFC-16F8-A0617B8BA6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8843" y="246058"/>
            <a:ext cx="11133287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l-SI" dirty="0" err="1"/>
              <a:t>To </a:t>
            </a:r>
            <a:r>
              <a:rPr lang="sl-SI" dirty="0"/>
              <a:t>je naslov</a:t>
            </a:r>
            <a:br>
              <a:rPr lang="sl-SI" dirty="0"/>
            </a:br>
            <a:r>
              <a:rPr lang="sl-SI" dirty="0"/>
              <a:t>v </a:t>
            </a:r>
            <a:r>
              <a:rPr lang="sl-SI" dirty="0" err="1"/>
              <a:t>dveh vrsticah</a:t>
            </a:r>
            <a:endParaRPr lang="sl-SI" dirty="0"/>
          </a:p>
        </p:txBody>
      </p:sp>
      <p:sp>
        <p:nvSpPr>
          <p:cNvPr id="3" name="Označba mesta besedila 2">
            <a:extLst>
              <a:ext uri="{FF2B5EF4-FFF2-40B4-BE49-F238E27FC236}">
                <a16:creationId xmlns:a16="http://schemas.microsoft.com/office/drawing/2014/main" id="{ECF645DE-C04A-2563-8224-ABCEC490F62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38843" y="1639866"/>
            <a:ext cx="11133288" cy="465295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l-SI" dirty="0" err="1"/>
              <a:t>Kliknite </a:t>
            </a:r>
            <a:r>
              <a:rPr lang="sl-SI" dirty="0"/>
              <a:t>za </a:t>
            </a:r>
            <a:r>
              <a:rPr lang="sl-SI" dirty="0" err="1"/>
              <a:t>urejanje vsebine</a:t>
            </a:r>
            <a:endParaRPr lang="sl-SI" dirty="0"/>
          </a:p>
          <a:p>
            <a:pPr lvl="1"/>
            <a:r>
              <a:rPr lang="sl-SI" dirty="0" err="1"/>
              <a:t>Druga raven</a:t>
            </a:r>
            <a:endParaRPr lang="sl-SI" dirty="0"/>
          </a:p>
          <a:p>
            <a:pPr lvl="2"/>
            <a:r>
              <a:rPr lang="sl-SI" dirty="0" err="1"/>
              <a:t>Tretja raven</a:t>
            </a:r>
            <a:endParaRPr lang="sl-SI" dirty="0"/>
          </a:p>
          <a:p>
            <a:pPr lvl="3"/>
            <a:r>
              <a:rPr lang="sl-SI" dirty="0" err="1"/>
              <a:t>Stopnja resnice</a:t>
            </a:r>
            <a:endParaRPr lang="sl-SI" dirty="0"/>
          </a:p>
          <a:p>
            <a:pPr lvl="4"/>
            <a:r>
              <a:rPr lang="sl-SI" dirty="0" err="1"/>
              <a:t>Peta raven</a:t>
            </a:r>
            <a:endParaRPr lang="sl-SI" dirty="0"/>
          </a:p>
          <a:p>
            <a:pPr lvl="4"/>
            <a:endParaRPr lang="sl-SI" dirty="0"/>
          </a:p>
          <a:p>
            <a:pPr lvl="4"/>
            <a:endParaRPr lang="sl-SI" dirty="0"/>
          </a:p>
        </p:txBody>
      </p:sp>
      <p:sp>
        <p:nvSpPr>
          <p:cNvPr id="6" name="Označba mesta številke diapozitiva 5">
            <a:extLst>
              <a:ext uri="{FF2B5EF4-FFF2-40B4-BE49-F238E27FC236}">
                <a16:creationId xmlns:a16="http://schemas.microsoft.com/office/drawing/2014/main" id="{E0058458-BE23-C343-8E85-C53EA78E59D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682098" y="6369170"/>
            <a:ext cx="44082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Open Sans" panose="020B0606030504020204" pitchFamily="34" charset="0"/>
              </a:defRPr>
            </a:lvl1pPr>
          </a:lstStyle>
          <a:p>
            <a:fld id="{A862B0EC-228D-4FBE-B2BB-F39727D4AFC5}" type="slidenum">
              <a:rPr lang="sl-SI" smtClean="0"/>
              <a:t>‹#›</a:t>
            </a:fld>
            <a:endParaRPr lang="sl-SI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B847DA2-623C-4FE0-44F6-19E8D2CBAA8A}"/>
              </a:ext>
            </a:extLst>
          </p:cNvPr>
          <p:cNvPicPr>
            <a:picLocks noChangeAspect="1"/>
          </p:cNvPicPr>
          <p:nvPr userDrawn="1"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074533" cy="659641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E7EDC2BB-8FBB-D5C5-C4B3-645FE01783EE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3844188" y="6296094"/>
            <a:ext cx="7827942" cy="5669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47040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  <p:sldLayoutId id="2147483665" r:id="rId2"/>
    <p:sldLayoutId id="2147483666" r:id="rId3"/>
    <p:sldLayoutId id="2147483667" r:id="rId4"/>
    <p:sldLayoutId id="2147483668" r:id="rId5"/>
    <p:sldLayoutId id="2147483669" r:id="rId6"/>
    <p:sldLayoutId id="2147483677" r:id="rId7"/>
    <p:sldLayoutId id="2147483678" r:id="rId8"/>
    <p:sldLayoutId id="2147483679" r:id="rId9"/>
    <p:sldLayoutId id="2147483680" r:id="rId10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1" kern="1200">
          <a:solidFill>
            <a:schemeClr val="tx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4pPr>
      <a:lvl5pPr marL="18288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1000" b="0" i="0" kern="1200">
          <a:solidFill>
            <a:schemeClr val="tx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l-S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flip="none" rotWithShape="1">
          <a:gsLst>
            <a:gs pos="17000">
              <a:schemeClr val="bg1">
                <a:lumMod val="100000"/>
              </a:schemeClr>
            </a:gs>
            <a:gs pos="88000">
              <a:schemeClr val="accent1">
                <a:lumMod val="0"/>
                <a:lumOff val="100000"/>
              </a:schemeClr>
            </a:gs>
            <a:gs pos="33000">
              <a:srgbClr val="009D6F">
                <a:alpha val="50000"/>
              </a:srgb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naslova 1">
            <a:extLst>
              <a:ext uri="{FF2B5EF4-FFF2-40B4-BE49-F238E27FC236}">
                <a16:creationId xmlns:a16="http://schemas.microsoft.com/office/drawing/2014/main" id="{9FDEDB53-E281-3DFC-16F8-A0617B8BA6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9869" y="246058"/>
            <a:ext cx="11152261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l-SI" dirty="0" err="1"/>
              <a:t>To </a:t>
            </a:r>
            <a:r>
              <a:rPr lang="sl-SI" dirty="0"/>
              <a:t>je naslov</a:t>
            </a:r>
            <a:br>
              <a:rPr lang="sl-SI" dirty="0"/>
            </a:br>
            <a:r>
              <a:rPr lang="sl-SI" dirty="0"/>
              <a:t>v </a:t>
            </a:r>
            <a:r>
              <a:rPr lang="sl-SI" dirty="0" err="1"/>
              <a:t>dveh vrsticah</a:t>
            </a:r>
            <a:endParaRPr lang="sl-SI" dirty="0"/>
          </a:p>
        </p:txBody>
      </p:sp>
      <p:sp>
        <p:nvSpPr>
          <p:cNvPr id="3" name="Označba mesta besedila 2">
            <a:extLst>
              <a:ext uri="{FF2B5EF4-FFF2-40B4-BE49-F238E27FC236}">
                <a16:creationId xmlns:a16="http://schemas.microsoft.com/office/drawing/2014/main" id="{ECF645DE-C04A-2563-8224-ABCEC490F62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19869" y="1639866"/>
            <a:ext cx="11152262" cy="465295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l-SI" dirty="0" err="1"/>
              <a:t>Kliknite </a:t>
            </a:r>
            <a:r>
              <a:rPr lang="sl-SI" dirty="0"/>
              <a:t>za </a:t>
            </a:r>
            <a:r>
              <a:rPr lang="sl-SI" dirty="0" err="1"/>
              <a:t>urejanje vsebine</a:t>
            </a:r>
            <a:endParaRPr lang="sl-SI" dirty="0"/>
          </a:p>
          <a:p>
            <a:pPr lvl="1"/>
            <a:r>
              <a:rPr lang="sl-SI" dirty="0" err="1"/>
              <a:t>Druga raven</a:t>
            </a:r>
            <a:endParaRPr lang="sl-SI" dirty="0"/>
          </a:p>
          <a:p>
            <a:pPr lvl="2"/>
            <a:r>
              <a:rPr lang="sl-SI" dirty="0" err="1"/>
              <a:t>Tretja raven</a:t>
            </a:r>
            <a:endParaRPr lang="sl-SI" dirty="0"/>
          </a:p>
          <a:p>
            <a:pPr lvl="3"/>
            <a:r>
              <a:rPr lang="sl-SI" dirty="0" err="1"/>
              <a:t>Stopnja resnice</a:t>
            </a:r>
            <a:endParaRPr lang="sl-SI" dirty="0"/>
          </a:p>
          <a:p>
            <a:pPr lvl="4"/>
            <a:r>
              <a:rPr lang="sl-SI" dirty="0" err="1"/>
              <a:t>Peta raven</a:t>
            </a:r>
            <a:endParaRPr lang="sl-SI" dirty="0"/>
          </a:p>
          <a:p>
            <a:pPr lvl="4"/>
            <a:endParaRPr lang="sl-SI" dirty="0"/>
          </a:p>
          <a:p>
            <a:pPr lvl="4"/>
            <a:endParaRPr lang="sl-SI" dirty="0"/>
          </a:p>
        </p:txBody>
      </p:sp>
      <p:sp>
        <p:nvSpPr>
          <p:cNvPr id="6" name="Označba mesta številke diapozitiva 5">
            <a:extLst>
              <a:ext uri="{FF2B5EF4-FFF2-40B4-BE49-F238E27FC236}">
                <a16:creationId xmlns:a16="http://schemas.microsoft.com/office/drawing/2014/main" id="{E0058458-BE23-C343-8E85-C53EA78E59D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682098" y="6369170"/>
            <a:ext cx="44082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Open Sans" panose="020B0606030504020204" pitchFamily="34" charset="0"/>
              </a:defRPr>
            </a:lvl1pPr>
          </a:lstStyle>
          <a:p>
            <a:fld id="{A862B0EC-228D-4FBE-B2BB-F39727D4AFC5}" type="slidenum">
              <a:rPr lang="sl-SI" smtClean="0"/>
              <a:t>‹#›</a:t>
            </a:fld>
            <a:endParaRPr lang="sl-SI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61E86742-5B06-5DD0-EED9-DDD08B174F6B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572" y="-2286"/>
            <a:ext cx="1087351" cy="667511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28CB7DE4-23B8-78F1-F27A-2C9E95BE9DFA}"/>
              </a:ext>
            </a:extLst>
          </p:cNvPr>
          <p:cNvPicPr>
            <a:picLocks noChangeAspect="1"/>
          </p:cNvPicPr>
          <p:nvPr userDrawn="1"/>
        </p:nvPicPr>
        <p:blipFill>
          <a:blip r:embed="rId9"/>
          <a:stretch>
            <a:fillRect/>
          </a:stretch>
        </p:blipFill>
        <p:spPr>
          <a:xfrm>
            <a:off x="3844188" y="6296094"/>
            <a:ext cx="7827942" cy="5669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71023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72" r:id="rId2"/>
    <p:sldLayoutId id="2147483673" r:id="rId3"/>
    <p:sldLayoutId id="2147483674" r:id="rId4"/>
    <p:sldLayoutId id="2147483675" r:id="rId5"/>
    <p:sldLayoutId id="2147483676" r:id="rId6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1" kern="1200">
          <a:solidFill>
            <a:srgbClr val="00359F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4pPr>
      <a:lvl5pPr marL="18288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1000" b="0" i="0" kern="1200">
          <a:solidFill>
            <a:schemeClr val="tx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l-S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9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g"/><Relationship Id="rId2" Type="http://schemas.openxmlformats.org/officeDocument/2006/relationships/image" Target="../media/image48.jp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51.png"/><Relationship Id="rId4" Type="http://schemas.openxmlformats.org/officeDocument/2006/relationships/image" Target="../media/image50.jp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0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9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hyperlink" Target="http://www.nahv.eu/saf/" TargetMode="External"/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hyperlink" Target="mailto:https://www.nahv.eu/saf/" TargetMode="Externa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0.xml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linkedin.com/company/nahv/" TargetMode="External"/><Relationship Id="rId3" Type="http://schemas.openxmlformats.org/officeDocument/2006/relationships/hyperlink" Target="https://www.nahv.eu/" TargetMode="External"/><Relationship Id="rId7" Type="http://schemas.openxmlformats.org/officeDocument/2006/relationships/hyperlink" Target="mailto:Communication@nahv.eu" TargetMode="External"/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3.xml"/><Relationship Id="rId6" Type="http://schemas.openxmlformats.org/officeDocument/2006/relationships/hyperlink" Target="mailto:communication@nahv.eu" TargetMode="External"/><Relationship Id="rId5" Type="http://schemas.openxmlformats.org/officeDocument/2006/relationships/image" Target="../media/image56.png"/><Relationship Id="rId4" Type="http://schemas.openxmlformats.org/officeDocument/2006/relationships/image" Target="../media/image55.pn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12.jp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17.png"/><Relationship Id="rId11" Type="http://schemas.openxmlformats.org/officeDocument/2006/relationships/image" Target="../media/image22.jpeg"/><Relationship Id="rId5" Type="http://schemas.openxmlformats.org/officeDocument/2006/relationships/image" Target="../media/image16.png"/><Relationship Id="rId10" Type="http://schemas.openxmlformats.org/officeDocument/2006/relationships/image" Target="../media/image21.png"/><Relationship Id="rId4" Type="http://schemas.openxmlformats.org/officeDocument/2006/relationships/image" Target="../media/image15.png"/><Relationship Id="rId9" Type="http://schemas.openxmlformats.org/officeDocument/2006/relationships/image" Target="../media/image20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0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13" Type="http://schemas.openxmlformats.org/officeDocument/2006/relationships/image" Target="../media/image34.png"/><Relationship Id="rId18" Type="http://schemas.openxmlformats.org/officeDocument/2006/relationships/image" Target="../media/image39.png"/><Relationship Id="rId3" Type="http://schemas.openxmlformats.org/officeDocument/2006/relationships/image" Target="../media/image24.png"/><Relationship Id="rId21" Type="http://schemas.openxmlformats.org/officeDocument/2006/relationships/image" Target="../media/image42.png"/><Relationship Id="rId7" Type="http://schemas.openxmlformats.org/officeDocument/2006/relationships/image" Target="../media/image28.png"/><Relationship Id="rId12" Type="http://schemas.openxmlformats.org/officeDocument/2006/relationships/image" Target="../media/image33.png"/><Relationship Id="rId17" Type="http://schemas.openxmlformats.org/officeDocument/2006/relationships/image" Target="../media/image38.pn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37.png"/><Relationship Id="rId20" Type="http://schemas.openxmlformats.org/officeDocument/2006/relationships/image" Target="../media/image41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7.png"/><Relationship Id="rId11" Type="http://schemas.openxmlformats.org/officeDocument/2006/relationships/image" Target="../media/image32.png"/><Relationship Id="rId5" Type="http://schemas.openxmlformats.org/officeDocument/2006/relationships/image" Target="../media/image26.png"/><Relationship Id="rId15" Type="http://schemas.openxmlformats.org/officeDocument/2006/relationships/image" Target="../media/image36.png"/><Relationship Id="rId10" Type="http://schemas.openxmlformats.org/officeDocument/2006/relationships/image" Target="../media/image31.png"/><Relationship Id="rId19" Type="http://schemas.openxmlformats.org/officeDocument/2006/relationships/image" Target="../media/image40.png"/><Relationship Id="rId4" Type="http://schemas.openxmlformats.org/officeDocument/2006/relationships/image" Target="../media/image25.png"/><Relationship Id="rId9" Type="http://schemas.openxmlformats.org/officeDocument/2006/relationships/image" Target="../media/image30.png"/><Relationship Id="rId14" Type="http://schemas.openxmlformats.org/officeDocument/2006/relationships/image" Target="../media/image3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535E740-90B8-25D7-3CAC-89F4CD52188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0352" y="2247356"/>
            <a:ext cx="11151748" cy="1271342"/>
          </a:xfrm>
        </p:spPr>
        <p:txBody>
          <a:bodyPr>
            <a:noAutofit/>
          </a:bodyPr>
          <a:lstStyle/>
          <a:p>
            <a:r>
              <a:rPr lang="sl-SI" sz="4800" b="1" dirty="0" err="1"/>
              <a:t>Severnojadranska</a:t>
            </a:r>
            <a:r>
              <a:rPr lang="sl-SI" sz="4800" b="1" dirty="0"/>
              <a:t> vodikova dolina (NAHV): energetska preobrazba regije</a:t>
            </a:r>
          </a:p>
          <a:p>
            <a:endParaRPr lang="sl-SI" sz="1400" b="1" dirty="0"/>
          </a:p>
          <a:p>
            <a:endParaRPr lang="sl-SI" sz="1400" dirty="0"/>
          </a:p>
          <a:p>
            <a:r>
              <a:rPr lang="sl-SI" sz="1800" dirty="0"/>
              <a:t>Dr. Jerneja Sedlar</a:t>
            </a:r>
          </a:p>
          <a:p>
            <a:r>
              <a:rPr lang="sl-SI" sz="1800" dirty="0"/>
              <a:t>Vodja službe za razvoj in investicije, Holding Slovenske Elektrarne (HSE)</a:t>
            </a:r>
          </a:p>
          <a:p>
            <a:r>
              <a:rPr lang="sl-SI" sz="1800" b="1" dirty="0"/>
              <a:t>Koordinatorka NAHV </a:t>
            </a:r>
            <a:r>
              <a:rPr lang="sl-SI" sz="1800" b="1" dirty="0" err="1"/>
              <a:t>Horizon</a:t>
            </a:r>
            <a:r>
              <a:rPr lang="sl-SI" sz="1800" b="1" dirty="0"/>
              <a:t> </a:t>
            </a:r>
            <a:r>
              <a:rPr lang="sl-SI" sz="1800" b="1" dirty="0" err="1"/>
              <a:t>Europe</a:t>
            </a:r>
            <a:endParaRPr lang="sl-SI" sz="1800" b="1" dirty="0"/>
          </a:p>
          <a:p>
            <a:r>
              <a:rPr lang="sl-SI" sz="1800" dirty="0"/>
              <a:t>Junij 2024</a:t>
            </a:r>
          </a:p>
        </p:txBody>
      </p:sp>
    </p:spTree>
    <p:extLst>
      <p:ext uri="{BB962C8B-B14F-4D97-AF65-F5344CB8AC3E}">
        <p14:creationId xmlns:p14="http://schemas.microsoft.com/office/powerpoint/2010/main" val="189731983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1050922A-A027-E40E-5A5C-F1BC8E2B63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err="1">
                <a:latin typeface="tahoma" panose="020B0604030504040204" pitchFamily="34" charset="0"/>
              </a:rPr>
              <a:t>Kontekst </a:t>
            </a:r>
            <a:r>
              <a:rPr lang="sl-SI" dirty="0">
                <a:latin typeface="tahoma" panose="020B0604030504040204" pitchFamily="34" charset="0"/>
              </a:rPr>
              <a:t>NAHV</a:t>
            </a:r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44019B1-12E5-EEC6-A1BE-D7C9D4291ED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862B0EC-228D-4FBE-B2BB-F39727D4AFC5}" type="slidenum">
              <a:rPr kumimoji="0" lang="sl-SI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Open Sans" panose="020B0606030504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sl-SI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Open Sans" panose="020B0606030504020204" pitchFamily="34" charset="0"/>
              <a:ea typeface="+mn-ea"/>
              <a:cs typeface="+mn-cs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3B024F2A-78BC-5273-1A83-EB0F9B45A643}"/>
              </a:ext>
            </a:extLst>
          </p:cNvPr>
          <p:cNvSpPr/>
          <p:nvPr/>
        </p:nvSpPr>
        <p:spPr>
          <a:xfrm>
            <a:off x="529839" y="1484515"/>
            <a:ext cx="8011163" cy="46166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+mn-ea"/>
                <a:cs typeface="+mn-cs"/>
              </a:rPr>
              <a:t>Obnovljivi vodik velja za pomemben energetski vektor v boju proti podnebnim spremembam. 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+mn-ea"/>
                <a:cs typeface="+mn-cs"/>
              </a:rPr>
              <a:t>Omogoča razogljičenje sektorjev, ki jih je težko odpraviti, in deluje kot gorivo brez emisij z velikim potencialom za industrijski razvoj in ustvarjanje delovnih mest. Njegove koristi so priznane tudi v številnih posebnih nacionalnih strategijah za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+mn-ea"/>
                <a:cs typeface="+mn-cs"/>
              </a:rPr>
              <a:t>vodik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+mn-ea"/>
                <a:cs typeface="+mn-cs"/>
              </a:rPr>
              <a:t>, ki so bile v zadnjih letih objavljene po vsem svetu. </a:t>
            </a:r>
            <a:endParaRPr kumimoji="0" lang="sl-SI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ahoma" panose="020B0604030504040204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l-SI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ahoma" panose="020B0604030504040204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+mn-ea"/>
                <a:cs typeface="+mn-cs"/>
              </a:rPr>
              <a:t>Hkrati </a:t>
            </a:r>
            <a:r>
              <a:rPr kumimoji="0" lang="en-GB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+mn-ea"/>
                <a:cs typeface="+mn-cs"/>
              </a:rPr>
              <a:t>pojav trga vodika gospodarsko spodbuja regije, v katerih se proizvaja vodik in uporabljajo 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+mn-ea"/>
                <a:cs typeface="+mn-cs"/>
              </a:rPr>
              <a:t>z njim povezane tehnologije, saj ustvarja nova delovna mesta in predstavlja regije kot okoljske pionirje. </a:t>
            </a:r>
            <a:endParaRPr kumimoji="0" lang="sl-SI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ahoma" panose="020B0604030504040204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l-SI" sz="1800" b="0" i="0" u="none" strike="noStrike" kern="1200" cap="none" spc="0" normalizeH="0" baseline="0" noProof="0" dirty="0">
              <a:ln>
                <a:noFill/>
              </a:ln>
              <a:solidFill>
                <a:srgbClr val="00359F"/>
              </a:solidFill>
              <a:effectLst/>
              <a:uLnTx/>
              <a:uFillTx/>
              <a:latin typeface="tahoma" panose="020B0604030504040204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srgbClr val="00359F"/>
                </a:solidFill>
                <a:effectLst/>
                <a:uLnTx/>
                <a:uFillTx/>
                <a:latin typeface="tahoma" panose="020B0604030504040204" pitchFamily="34" charset="0"/>
                <a:ea typeface="+mn-ea"/>
                <a:cs typeface="+mn-cs"/>
              </a:rPr>
              <a:t>V tem smislu je NAHV </a:t>
            </a:r>
            <a:r>
              <a: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srgbClr val="00359F"/>
                </a:solidFill>
                <a:effectLst/>
                <a:uLnTx/>
                <a:uFillTx/>
                <a:latin typeface="tahoma" panose="020B0604030504040204" pitchFamily="34" charset="0"/>
                <a:ea typeface="+mn-ea"/>
                <a:cs typeface="+mn-cs"/>
              </a:rPr>
              <a:t>ena najbolj spodbujanih dolin vodika v Evropi</a:t>
            </a: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srgbClr val="00359F"/>
                </a:solidFill>
                <a:effectLst/>
                <a:uLnTx/>
                <a:uFillTx/>
                <a:latin typeface="tahoma" panose="020B0604030504040204" pitchFamily="34" charset="0"/>
                <a:ea typeface="+mn-ea"/>
                <a:cs typeface="+mn-cs"/>
              </a:rPr>
              <a:t>. Je </a:t>
            </a:r>
            <a:r>
              <a:rPr kumimoji="0" lang="en-GB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359F"/>
                </a:solidFill>
                <a:effectLst/>
                <a:uLnTx/>
                <a:uFillTx/>
                <a:latin typeface="tahoma" panose="020B0604030504040204" pitchFamily="34" charset="0"/>
                <a:ea typeface="+mn-ea"/>
                <a:cs typeface="+mn-cs"/>
              </a:rPr>
              <a:t>prva</a:t>
            </a:r>
            <a:r>
              <a: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srgbClr val="00359F"/>
                </a:solidFill>
                <a:effectLst/>
                <a:uLnTx/>
                <a:uFillTx/>
                <a:latin typeface="tahoma" panose="020B0604030504040204" pitchFamily="34" charset="0"/>
                <a:ea typeface="+mn-ea"/>
                <a:cs typeface="+mn-cs"/>
              </a:rPr>
              <a:t> </a:t>
            </a:r>
            <a:r>
              <a:rPr lang="sl-SI" sz="2400" b="1" dirty="0">
                <a:solidFill>
                  <a:srgbClr val="00359F"/>
                </a:solidFill>
                <a:latin typeface="tahoma" panose="020B0604030504040204" pitchFamily="34" charset="0"/>
              </a:rPr>
              <a:t>trans</a:t>
            </a:r>
            <a:r>
              <a:rPr kumimoji="0" lang="en-GB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359F"/>
                </a:solidFill>
                <a:effectLst/>
                <a:uLnTx/>
                <a:uFillTx/>
                <a:latin typeface="tahoma" panose="020B0604030504040204" pitchFamily="34" charset="0"/>
                <a:ea typeface="+mn-ea"/>
                <a:cs typeface="+mn-cs"/>
              </a:rPr>
              <a:t>nacionalna</a:t>
            </a:r>
            <a:r>
              <a: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srgbClr val="00359F"/>
                </a:solidFill>
                <a:effectLst/>
                <a:uLnTx/>
                <a:uFillTx/>
                <a:latin typeface="tahoma" panose="020B0604030504040204" pitchFamily="34" charset="0"/>
                <a:ea typeface="+mn-ea"/>
                <a:cs typeface="+mn-cs"/>
              </a:rPr>
              <a:t> dolina vodika v EU, ki </a:t>
            </a: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srgbClr val="00359F"/>
                </a:solidFill>
                <a:effectLst/>
                <a:uLnTx/>
                <a:uFillTx/>
                <a:latin typeface="tahoma" panose="020B0604030504040204" pitchFamily="34" charset="0"/>
                <a:ea typeface="+mn-ea"/>
                <a:cs typeface="+mn-cs"/>
              </a:rPr>
              <a:t>združuje dve državi in eno regijo ter bo prispevala k </a:t>
            </a:r>
            <a:r>
              <a:rPr kumimoji="0" lang="sl-SI" sz="2400" b="0" i="0" u="none" strike="noStrike" kern="1200" cap="none" spc="0" normalizeH="0" baseline="0" noProof="0" dirty="0">
                <a:ln>
                  <a:noFill/>
                </a:ln>
                <a:solidFill>
                  <a:srgbClr val="00359F"/>
                </a:solidFill>
                <a:effectLst/>
                <a:uLnTx/>
                <a:uFillTx/>
                <a:latin typeface="tahoma" panose="020B0604030504040204" pitchFamily="34" charset="0"/>
                <a:ea typeface="+mn-ea"/>
                <a:cs typeface="+mn-cs"/>
              </a:rPr>
              <a:t>povezovanju</a:t>
            </a: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srgbClr val="00359F"/>
                </a:solidFill>
                <a:effectLst/>
                <a:uLnTx/>
                <a:uFillTx/>
                <a:latin typeface="tahoma" panose="020B0604030504040204" pitchFamily="34" charset="0"/>
                <a:ea typeface="+mn-ea"/>
                <a:cs typeface="+mn-cs"/>
              </a:rPr>
              <a:t> Srednje </a:t>
            </a:r>
            <a:r>
              <a:rPr kumimoji="0" lang="en-GB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359F"/>
                </a:solidFill>
                <a:effectLst/>
                <a:uLnTx/>
                <a:uFillTx/>
                <a:latin typeface="tahoma" panose="020B0604030504040204" pitchFamily="34" charset="0"/>
                <a:ea typeface="+mn-ea"/>
                <a:cs typeface="+mn-cs"/>
              </a:rPr>
              <a:t>Evrope</a:t>
            </a: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srgbClr val="00359F"/>
                </a:solidFill>
                <a:effectLst/>
                <a:uLnTx/>
                <a:uFillTx/>
                <a:latin typeface="tahoma" panose="020B0604030504040204" pitchFamily="34" charset="0"/>
                <a:ea typeface="+mn-ea"/>
                <a:cs typeface="+mn-cs"/>
              </a:rPr>
              <a:t> </a:t>
            </a:r>
            <a:r>
              <a:rPr kumimoji="0" lang="sl-SI" sz="2400" b="0" i="0" u="none" strike="noStrike" kern="1200" cap="none" spc="0" normalizeH="0" baseline="0" noProof="0" dirty="0">
                <a:ln>
                  <a:noFill/>
                </a:ln>
                <a:solidFill>
                  <a:srgbClr val="00359F"/>
                </a:solidFill>
                <a:effectLst/>
                <a:uLnTx/>
                <a:uFillTx/>
                <a:latin typeface="tahoma" panose="020B0604030504040204" pitchFamily="34" charset="0"/>
                <a:ea typeface="+mn-ea"/>
                <a:cs typeface="+mn-cs"/>
              </a:rPr>
              <a:t>z </a:t>
            </a: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srgbClr val="00359F"/>
                </a:solidFill>
                <a:effectLst/>
                <a:uLnTx/>
                <a:uFillTx/>
                <a:latin typeface="tahoma" panose="020B0604030504040204" pitchFamily="34" charset="0"/>
                <a:ea typeface="+mn-ea"/>
                <a:cs typeface="+mn-cs"/>
              </a:rPr>
              <a:t>Balkan</a:t>
            </a:r>
            <a:r>
              <a:rPr kumimoji="0" lang="sl-SI" sz="2400" b="0" i="0" u="none" strike="noStrike" kern="1200" cap="none" spc="0" normalizeH="0" baseline="0" noProof="0" dirty="0">
                <a:ln>
                  <a:noFill/>
                </a:ln>
                <a:solidFill>
                  <a:srgbClr val="00359F"/>
                </a:solidFill>
                <a:effectLst/>
                <a:uLnTx/>
                <a:uFillTx/>
                <a:latin typeface="tahoma" panose="020B0604030504040204" pitchFamily="34" charset="0"/>
                <a:ea typeface="+mn-ea"/>
                <a:cs typeface="+mn-cs"/>
              </a:rPr>
              <a:t>om</a:t>
            </a: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srgbClr val="00359F"/>
                </a:solidFill>
                <a:effectLst/>
                <a:uLnTx/>
                <a:uFillTx/>
                <a:latin typeface="tahoma" panose="020B0604030504040204" pitchFamily="34" charset="0"/>
                <a:ea typeface="+mn-ea"/>
                <a:cs typeface="+mn-cs"/>
              </a:rPr>
              <a:t>.</a:t>
            </a:r>
            <a:endParaRPr kumimoji="0" lang="en-GB" sz="2400" b="0" i="0" u="none" strike="noStrike" kern="1200" cap="none" spc="0" normalizeH="0" baseline="0" noProof="0" dirty="0">
              <a:ln>
                <a:noFill/>
              </a:ln>
              <a:solidFill>
                <a:srgbClr val="00359F"/>
              </a:solidFill>
              <a:effectLst/>
              <a:uLnTx/>
              <a:uFillTx/>
              <a:latin typeface="-apple-system"/>
              <a:ea typeface="+mn-ea"/>
              <a:cs typeface="+mn-cs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C48053D-09A8-C2D4-0FFA-6DA1025B9B2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50284" b="10262"/>
          <a:stretch/>
        </p:blipFill>
        <p:spPr>
          <a:xfrm>
            <a:off x="8578710" y="1487079"/>
            <a:ext cx="3727982" cy="4044536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C70D18FD-0D7C-EEC5-56A4-AFFB60E60461}"/>
              </a:ext>
            </a:extLst>
          </p:cNvPr>
          <p:cNvSpPr/>
          <p:nvPr/>
        </p:nvSpPr>
        <p:spPr>
          <a:xfrm>
            <a:off x="11003828" y="1847624"/>
            <a:ext cx="1340571" cy="1092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ahoma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4294249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1050922A-A027-E40E-5A5C-F1BC8E2B63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b="1" i="0" dirty="0">
                <a:effectLst/>
                <a:latin typeface="tahoma" panose="020B0604030504040204" pitchFamily="34" charset="0"/>
              </a:rPr>
              <a:t>A</a:t>
            </a:r>
            <a:r>
              <a:rPr lang="en-GB" b="1" i="0" dirty="0" err="1">
                <a:effectLst/>
                <a:latin typeface="tahoma" panose="020B0604030504040204" pitchFamily="34" charset="0"/>
              </a:rPr>
              <a:t>mbicij</a:t>
            </a:r>
            <a:r>
              <a:rPr lang="sl-SI" b="1" i="0" dirty="0">
                <a:effectLst/>
                <a:latin typeface="tahoma" panose="020B0604030504040204" pitchFamily="34" charset="0"/>
              </a:rPr>
              <a:t>a</a:t>
            </a:r>
            <a:r>
              <a:rPr lang="en-GB" b="1" i="0" dirty="0">
                <a:effectLst/>
                <a:latin typeface="tahoma" panose="020B0604030504040204" pitchFamily="34" charset="0"/>
              </a:rPr>
              <a:t> NAHV</a:t>
            </a:r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44019B1-12E5-EEC6-A1BE-D7C9D4291ED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862B0EC-228D-4FBE-B2BB-F39727D4AFC5}" type="slidenum">
              <a:rPr kumimoji="0" lang="sl-SI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Open Sans" panose="020B0606030504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sl-SI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Open Sans" panose="020B0606030504020204" pitchFamily="34" charset="0"/>
              <a:ea typeface="+mn-ea"/>
              <a:cs typeface="+mn-cs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3B024F2A-78BC-5273-1A83-EB0F9B45A643}"/>
              </a:ext>
            </a:extLst>
          </p:cNvPr>
          <p:cNvSpPr/>
          <p:nvPr/>
        </p:nvSpPr>
        <p:spPr>
          <a:xfrm>
            <a:off x="529839" y="1621675"/>
            <a:ext cx="11152259" cy="32316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l-SI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+mn-ea"/>
                <a:cs typeface="+mn-cs"/>
              </a:rPr>
              <a:t>Cilj NAHV je </a:t>
            </a:r>
            <a:r>
              <a: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+mn-ea"/>
                <a:cs typeface="+mn-cs"/>
              </a:rPr>
              <a:t>vzpostavitev gospodarskega, družbenega in industrijskega ekosistema, ki </a:t>
            </a:r>
            <a:r>
              <a:rPr kumimoji="0" lang="en-GB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+mn-ea"/>
                <a:cs typeface="+mn-cs"/>
              </a:rPr>
              <a:t>temelji</a:t>
            </a:r>
            <a:r>
              <a: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+mn-ea"/>
                <a:cs typeface="+mn-cs"/>
              </a:rPr>
              <a:t> </a:t>
            </a:r>
            <a:r>
              <a:rPr kumimoji="0" lang="en-GB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+mn-ea"/>
                <a:cs typeface="+mn-cs"/>
              </a:rPr>
              <a:t>na</a:t>
            </a:r>
            <a:r>
              <a: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+mn-ea"/>
                <a:cs typeface="+mn-cs"/>
              </a:rPr>
              <a:t> </a:t>
            </a:r>
            <a:r>
              <a:rPr kumimoji="0" lang="sl-SI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+mn-ea"/>
                <a:cs typeface="+mn-cs"/>
              </a:rPr>
              <a:t>obnvljivem</a:t>
            </a:r>
            <a:r>
              <a:rPr kumimoji="0" lang="sl-SI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+mn-ea"/>
                <a:cs typeface="+mn-cs"/>
              </a:rPr>
              <a:t> </a:t>
            </a:r>
            <a:r>
              <a:rPr kumimoji="0" lang="en-GB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+mn-ea"/>
                <a:cs typeface="+mn-cs"/>
              </a:rPr>
              <a:t>vodiku</a:t>
            </a:r>
            <a:r>
              <a: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+mn-ea"/>
                <a:cs typeface="+mn-cs"/>
              </a:rPr>
              <a:t> </a:t>
            </a:r>
            <a:r>
              <a:rPr kumimoji="0" lang="sl-SI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+mn-ea"/>
                <a:cs typeface="+mn-cs"/>
              </a:rPr>
              <a:t>kot energentu, nosilcu in hranitelju energije </a:t>
            </a:r>
            <a:r>
              <a: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+mn-ea"/>
                <a:cs typeface="+mn-cs"/>
              </a:rPr>
              <a:t>in </a:t>
            </a:r>
            <a:r>
              <a:rPr kumimoji="0" lang="sl-SI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+mn-ea"/>
                <a:cs typeface="+mn-cs"/>
              </a:rPr>
              <a:t>ki izvira iz združevanja znanj in sposobnosti v okviru t. i. </a:t>
            </a:r>
            <a:r>
              <a:rPr kumimoji="0" lang="en-GB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+mn-ea"/>
                <a:cs typeface="+mn-cs"/>
              </a:rPr>
              <a:t>četverne</a:t>
            </a:r>
            <a:r>
              <a: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+mn-ea"/>
                <a:cs typeface="+mn-cs"/>
              </a:rPr>
              <a:t> </a:t>
            </a:r>
            <a:r>
              <a:rPr kumimoji="0" lang="en-GB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+mn-ea"/>
                <a:cs typeface="+mn-cs"/>
              </a:rPr>
              <a:t>vijačnice</a:t>
            </a:r>
            <a:r>
              <a:rPr kumimoji="0" lang="sl-SI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+mn-ea"/>
                <a:cs typeface="+mn-cs"/>
              </a:rPr>
              <a:t> (</a:t>
            </a:r>
            <a:r>
              <a:rPr kumimoji="0" lang="sl-SI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+mn-ea"/>
                <a:cs typeface="+mn-cs"/>
              </a:rPr>
              <a:t>Quadruple</a:t>
            </a:r>
            <a:r>
              <a:rPr kumimoji="0" lang="sl-SI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+mn-ea"/>
                <a:cs typeface="+mn-cs"/>
              </a:rPr>
              <a:t> </a:t>
            </a:r>
            <a:r>
              <a:rPr kumimoji="0" lang="sl-SI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+mn-ea"/>
                <a:cs typeface="+mn-cs"/>
              </a:rPr>
              <a:t>Helix</a:t>
            </a:r>
            <a:r>
              <a:rPr kumimoji="0" lang="sl-SI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+mn-ea"/>
                <a:cs typeface="+mn-cs"/>
              </a:rPr>
              <a:t>)</a:t>
            </a:r>
            <a:r>
              <a: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+mn-ea"/>
                <a:cs typeface="+mn-cs"/>
              </a:rPr>
              <a:t>. </a:t>
            </a:r>
            <a:endParaRPr kumimoji="0" lang="sl-SI" sz="2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ahoma" panose="020B0604030504040204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l-SI" sz="2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ahoma" panose="020B0604030504040204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ahoma" panose="020B060403050404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7499701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644FF2A-3A2F-FFB4-5AA7-F9E5DD40CE8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862B0EC-228D-4FBE-B2BB-F39727D4AFC5}" type="slidenum">
              <a:rPr kumimoji="0" lang="sl-SI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Open Sans" panose="020B0606030504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sl-SI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Open Sans" panose="020B0606030504020204" pitchFamily="34" charset="0"/>
              <a:ea typeface="+mn-ea"/>
              <a:cs typeface="+mn-cs"/>
            </a:endParaRPr>
          </a:p>
        </p:txBody>
      </p:sp>
      <p:sp>
        <p:nvSpPr>
          <p:cNvPr id="5" name="PoljeZBesedilom 4">
            <a:extLst>
              <a:ext uri="{FF2B5EF4-FFF2-40B4-BE49-F238E27FC236}">
                <a16:creationId xmlns:a16="http://schemas.microsoft.com/office/drawing/2014/main" id="{C3232361-19B7-BAD3-BAB7-8EF4C02DD64F}"/>
              </a:ext>
            </a:extLst>
          </p:cNvPr>
          <p:cNvSpPr txBox="1"/>
          <p:nvPr/>
        </p:nvSpPr>
        <p:spPr>
          <a:xfrm>
            <a:off x="538844" y="1635396"/>
            <a:ext cx="11143254" cy="4247317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ts val="1000"/>
              <a:buFontTx/>
              <a:buNone/>
              <a:tabLst>
                <a:tab pos="457200" algn="l"/>
              </a:tabLst>
              <a:defRPr/>
            </a:pPr>
            <a:r>
              <a:rPr kumimoji="0" lang="sl-SI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/>
                <a:ea typeface="Times New Roman" panose="02020603050405020304" pitchFamily="18" charset="0"/>
                <a:cs typeface="+mn-cs"/>
              </a:rPr>
              <a:t>NAHV je </a:t>
            </a:r>
            <a:r>
              <a:rPr kumimoji="0" lang="en-GB" sz="18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/>
                <a:ea typeface="Times New Roman" panose="02020603050405020304" pitchFamily="18" charset="0"/>
                <a:cs typeface="+mn-cs"/>
              </a:rPr>
              <a:t>prva</a:t>
            </a:r>
            <a:r>
              <a:rPr kumimoji="0" lang="en-GB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GB" sz="18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/>
                <a:ea typeface="Times New Roman" panose="02020603050405020304" pitchFamily="18" charset="0"/>
                <a:cs typeface="+mn-cs"/>
              </a:rPr>
              <a:t>tovrstna</a:t>
            </a:r>
            <a:r>
              <a:rPr kumimoji="0" lang="en-GB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/>
                <a:ea typeface="Times New Roman" panose="02020603050405020304" pitchFamily="18" charset="0"/>
                <a:cs typeface="+mn-cs"/>
              </a:rPr>
              <a:t> </a:t>
            </a:r>
            <a:r>
              <a:rPr lang="sl-SI" b="1" dirty="0">
                <a:solidFill>
                  <a:srgbClr val="000000"/>
                </a:solidFill>
                <a:latin typeface="Tahoma"/>
                <a:ea typeface="Times New Roman" panose="02020603050405020304" pitchFamily="18" charset="0"/>
              </a:rPr>
              <a:t>trans</a:t>
            </a:r>
            <a:r>
              <a:rPr kumimoji="0" lang="en-GB" sz="18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/>
                <a:ea typeface="Times New Roman" panose="02020603050405020304" pitchFamily="18" charset="0"/>
                <a:cs typeface="+mn-cs"/>
              </a:rPr>
              <a:t>nacionalna</a:t>
            </a:r>
            <a:r>
              <a:rPr kumimoji="0" lang="en-GB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/>
                <a:ea typeface="Times New Roman" panose="02020603050405020304" pitchFamily="18" charset="0"/>
                <a:cs typeface="+mn-cs"/>
              </a:rPr>
              <a:t> pobuda v okviru programa Obzorje Evropa, ki jo podpira partnerstvo za čist vodik</a:t>
            </a:r>
            <a:r>
              <a:rPr kumimoji="0" lang="sl-SI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/>
                <a:ea typeface="Times New Roman" panose="02020603050405020304" pitchFamily="18" charset="0"/>
                <a:cs typeface="+mn-cs"/>
              </a:rPr>
              <a:t>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ts val="1000"/>
              <a:buFontTx/>
              <a:buNone/>
              <a:tabLst>
                <a:tab pos="457200" algn="l"/>
              </a:tabLst>
              <a:defRPr/>
            </a:pPr>
            <a:endParaRPr kumimoji="0" lang="sl-SI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/>
              <a:ea typeface="Times New Roman" panose="02020603050405020304" pitchFamily="18" charset="0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ts val="1000"/>
              <a:buFontTx/>
              <a:buNone/>
              <a:tabLst>
                <a:tab pos="457200" algn="l"/>
              </a:tabLst>
              <a:defRPr/>
            </a:pPr>
            <a:r>
              <a:rPr kumimoji="0" lang="sl-SI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/>
                <a:ea typeface="Times New Roman" panose="02020603050405020304" pitchFamily="18" charset="0"/>
                <a:cs typeface="+mn-cs"/>
              </a:rPr>
              <a:t>Ciljno območje: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ts val="1000"/>
              <a:buFontTx/>
              <a:buNone/>
              <a:tabLst>
                <a:tab pos="457200" algn="l"/>
              </a:tabLst>
              <a:defRPr/>
            </a:pPr>
            <a:r>
              <a:rPr kumimoji="0" lang="sl-SI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/>
                <a:ea typeface="Times New Roman" panose="02020603050405020304" pitchFamily="18" charset="0"/>
                <a:cs typeface="+mn-cs"/>
              </a:rPr>
              <a:t>Hrvaška, Furlanija-Julijska krajina in Slovenija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ts val="1000"/>
              <a:buFontTx/>
              <a:buNone/>
              <a:tabLst>
                <a:tab pos="457200" algn="l"/>
              </a:tabLst>
              <a:defRPr/>
            </a:pPr>
            <a:endParaRPr kumimoji="0" lang="sl-SI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/>
              <a:ea typeface="Times New Roman" panose="02020603050405020304" pitchFamily="18" charset="0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ts val="1000"/>
              <a:buFontTx/>
              <a:buNone/>
              <a:tabLst>
                <a:tab pos="457200" algn="l"/>
              </a:tabLst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/>
                <a:ea typeface="Times New Roman" panose="02020603050405020304" pitchFamily="18" charset="0"/>
                <a:cs typeface="+mn-cs"/>
              </a:rPr>
              <a:t>Nepovratna sredstva v višini </a:t>
            </a:r>
            <a:r>
              <a:rPr kumimoji="0" lang="en-GB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/>
                <a:ea typeface="Times New Roman" panose="02020603050405020304" pitchFamily="18" charset="0"/>
                <a:cs typeface="+mn-cs"/>
              </a:rPr>
              <a:t>25 milijonov evrov, ki jih </a:t>
            </a:r>
            <a:r>
              <a:rPr kumimoji="0" lang="sl-SI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/>
                <a:ea typeface="Times New Roman" panose="02020603050405020304" pitchFamily="18" charset="0"/>
                <a:cs typeface="+mn-cs"/>
              </a:rPr>
              <a:t>je </a:t>
            </a:r>
            <a:r>
              <a:rPr kumimoji="0" lang="sl-SI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/>
                <a:ea typeface="Times New Roman" panose="02020603050405020304" pitchFamily="18" charset="0"/>
                <a:cs typeface="+mn-cs"/>
              </a:rPr>
              <a:t>dodelilo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ts val="1000"/>
              <a:buFontTx/>
              <a:buNone/>
              <a:tabLst>
                <a:tab pos="457200" algn="l"/>
              </a:tabLst>
              <a:defRPr/>
            </a:pP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/>
                <a:ea typeface="Times New Roman" panose="02020603050405020304" pitchFamily="18" charset="0"/>
                <a:cs typeface="+mn-cs"/>
              </a:rPr>
              <a:t>partnerstvo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sl-SI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/>
                <a:ea typeface="Times New Roman" panose="02020603050405020304" pitchFamily="18" charset="0"/>
                <a:cs typeface="+mn-cs"/>
              </a:rPr>
              <a:t>Clean</a:t>
            </a:r>
            <a:r>
              <a:rPr kumimoji="0" lang="sl-SI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sl-SI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/>
                <a:ea typeface="Times New Roman" panose="02020603050405020304" pitchFamily="18" charset="0"/>
                <a:cs typeface="+mn-cs"/>
              </a:rPr>
              <a:t>Hyrogen</a:t>
            </a:r>
            <a:r>
              <a:rPr kumimoji="0" lang="sl-SI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/>
                <a:ea typeface="Times New Roman" panose="02020603050405020304" pitchFamily="18" charset="0"/>
                <a:cs typeface="+mn-cs"/>
              </a:rPr>
              <a:t> J. T.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ts val="1000"/>
              <a:buFontTx/>
              <a:buNone/>
              <a:tabLst>
                <a:tab pos="457200" algn="l"/>
              </a:tabLst>
              <a:defRPr/>
            </a:pPr>
            <a:endParaRPr kumimoji="0" lang="sl-SI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/>
              <a:ea typeface="Times New Roman" panose="02020603050405020304" pitchFamily="18" charset="0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ts val="1000"/>
              <a:buFontTx/>
              <a:buNone/>
              <a:tabLst>
                <a:tab pos="457200" algn="l"/>
              </a:tabLst>
              <a:defRPr/>
            </a:pPr>
            <a:r>
              <a:rPr kumimoji="0" lang="sl-SI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/>
                <a:ea typeface="Times New Roman" panose="02020603050405020304" pitchFamily="18" charset="0"/>
                <a:cs typeface="+mn-cs"/>
              </a:rPr>
              <a:t>37 </a:t>
            </a:r>
            <a:r>
              <a:rPr kumimoji="0" lang="sl-SI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/>
                <a:ea typeface="Times New Roman" panose="02020603050405020304" pitchFamily="18" charset="0"/>
                <a:cs typeface="+mn-cs"/>
              </a:rPr>
              <a:t>partnerjev </a:t>
            </a:r>
            <a:r>
              <a:rPr kumimoji="0" lang="sl-SI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/>
                <a:ea typeface="Times New Roman" panose="02020603050405020304" pitchFamily="18" charset="0"/>
                <a:cs typeface="+mn-cs"/>
              </a:rPr>
              <a:t>v </a:t>
            </a:r>
            <a:r>
              <a:rPr kumimoji="0" lang="sl-SI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/>
                <a:ea typeface="Times New Roman" panose="02020603050405020304" pitchFamily="18" charset="0"/>
                <a:cs typeface="+mn-cs"/>
              </a:rPr>
              <a:t>konzorciju, ki ga vodi </a:t>
            </a:r>
            <a:r>
              <a:rPr kumimoji="0" lang="sl-SI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/>
                <a:ea typeface="Times New Roman" panose="02020603050405020304" pitchFamily="18" charset="0"/>
                <a:cs typeface="+mn-cs"/>
              </a:rPr>
              <a:t>HSE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ts val="1000"/>
              <a:buFontTx/>
              <a:buNone/>
              <a:tabLst>
                <a:tab pos="457200" algn="l"/>
              </a:tabLst>
              <a:defRPr/>
            </a:pPr>
            <a:endParaRPr kumimoji="0" lang="sl-SI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/>
              <a:ea typeface="Times New Roman" panose="02020603050405020304" pitchFamily="18" charset="0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ts val="1000"/>
              <a:buFontTx/>
              <a:buNone/>
              <a:tabLst>
                <a:tab pos="457200" algn="l"/>
              </a:tabLst>
              <a:defRPr/>
            </a:pP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/>
                <a:ea typeface="Times New Roman" panose="02020603050405020304" pitchFamily="18" charset="0"/>
                <a:cs typeface="+mn-cs"/>
              </a:rPr>
              <a:t>Začetek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sl-SI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/>
                <a:ea typeface="Times New Roman" panose="02020603050405020304" pitchFamily="18" charset="0"/>
                <a:cs typeface="+mn-cs"/>
              </a:rPr>
              <a:t>izvajanja projekta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/>
                <a:ea typeface="Times New Roman" panose="02020603050405020304" pitchFamily="18" charset="0"/>
                <a:cs typeface="+mn-cs"/>
              </a:rPr>
              <a:t> v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/>
                <a:ea typeface="Times New Roman" panose="02020603050405020304" pitchFamily="18" charset="0"/>
                <a:cs typeface="+mn-cs"/>
              </a:rPr>
              <a:t>Portorožu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/>
                <a:ea typeface="Times New Roman" panose="02020603050405020304" pitchFamily="18" charset="0"/>
                <a:cs typeface="+mn-cs"/>
              </a:rPr>
              <a:t>, </a:t>
            </a:r>
            <a:r>
              <a:rPr kumimoji="0" lang="sl-SI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/>
                <a:ea typeface="Times New Roman" panose="02020603050405020304" pitchFamily="18" charset="0"/>
                <a:cs typeface="+mn-cs"/>
              </a:rPr>
              <a:t>septembra 2023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ts val="1000"/>
              <a:buFontTx/>
              <a:buNone/>
              <a:tabLst>
                <a:tab pos="457200" algn="l"/>
              </a:tabLst>
              <a:defRPr/>
            </a:pPr>
            <a:endParaRPr kumimoji="0" lang="sl-SI" sz="18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/>
              <a:ea typeface="Times New Roman" panose="02020603050405020304" pitchFamily="18" charset="0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ts val="1000"/>
              <a:buFontTx/>
              <a:buNone/>
              <a:tabLst>
                <a:tab pos="457200" algn="l"/>
              </a:tabLst>
              <a:defRPr/>
            </a:pPr>
            <a:r>
              <a:rPr kumimoji="0" lang="sl-SI" sz="18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/>
                <a:ea typeface="Times New Roman" panose="02020603050405020304" pitchFamily="18" charset="0"/>
                <a:cs typeface="+mn-cs"/>
              </a:rPr>
              <a:t>Trajanje</a:t>
            </a:r>
            <a:r>
              <a:rPr kumimoji="0" lang="sl-SI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/>
                <a:ea typeface="Times New Roman" panose="02020603050405020304" pitchFamily="18" charset="0"/>
                <a:cs typeface="+mn-cs"/>
              </a:rPr>
              <a:t>: </a:t>
            </a:r>
            <a:r>
              <a:rPr kumimoji="0" lang="en-GB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/>
                <a:ea typeface="Times New Roman" panose="02020603050405020304" pitchFamily="18" charset="0"/>
                <a:cs typeface="+mn-cs"/>
              </a:rPr>
              <a:t>Trajanje: 72 mesecev</a:t>
            </a:r>
            <a:endParaRPr kumimoji="0" lang="sl-SI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/>
              <a:ea typeface="Times New Roman" panose="02020603050405020304" pitchFamily="18" charset="0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ts val="1000"/>
              <a:buFontTx/>
              <a:buNone/>
              <a:tabLst>
                <a:tab pos="457200" algn="l"/>
              </a:tabLst>
              <a:defRPr/>
            </a:pPr>
            <a:endParaRPr kumimoji="0" lang="sl-SI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/>
              <a:ea typeface="Times New Roman" panose="02020603050405020304" pitchFamily="18" charset="0"/>
              <a:cs typeface="+mn-cs"/>
            </a:endParaRPr>
          </a:p>
        </p:txBody>
      </p:sp>
      <p:sp>
        <p:nvSpPr>
          <p:cNvPr id="12" name="Title 6">
            <a:extLst>
              <a:ext uri="{FF2B5EF4-FFF2-40B4-BE49-F238E27FC236}">
                <a16:creationId xmlns:a16="http://schemas.microsoft.com/office/drawing/2014/main" id="{EF20B845-8A50-5E44-9E41-04F4300FAF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8877" y="75729"/>
            <a:ext cx="11143254" cy="1325563"/>
          </a:xfrm>
        </p:spPr>
        <p:txBody>
          <a:bodyPr/>
          <a:lstStyle/>
          <a:p>
            <a:r>
              <a:rPr lang="sl-SI" dirty="0"/>
              <a:t>Ključne informacije o NAHV</a:t>
            </a:r>
            <a:endParaRPr lang="en-GB" dirty="0"/>
          </a:p>
        </p:txBody>
      </p:sp>
      <p:grpSp>
        <p:nvGrpSpPr>
          <p:cNvPr id="2" name="Group 113">
            <a:extLst>
              <a:ext uri="{FF2B5EF4-FFF2-40B4-BE49-F238E27FC236}">
                <a16:creationId xmlns:a16="http://schemas.microsoft.com/office/drawing/2014/main" id="{68FF5301-749C-2663-5C2B-0CAC61AB5EEC}"/>
              </a:ext>
            </a:extLst>
          </p:cNvPr>
          <p:cNvGrpSpPr/>
          <p:nvPr/>
        </p:nvGrpSpPr>
        <p:grpSpPr>
          <a:xfrm>
            <a:off x="7415785" y="2226426"/>
            <a:ext cx="4392820" cy="3644021"/>
            <a:chOff x="2205861" y="489636"/>
            <a:chExt cx="5889640" cy="4957751"/>
          </a:xfrm>
          <a:solidFill>
            <a:schemeClr val="bg1">
              <a:lumMod val="75000"/>
            </a:schemeClr>
          </a:solidFill>
          <a:effectLst/>
        </p:grpSpPr>
        <p:grpSp>
          <p:nvGrpSpPr>
            <p:cNvPr id="3" name="Group 205">
              <a:extLst>
                <a:ext uri="{FF2B5EF4-FFF2-40B4-BE49-F238E27FC236}">
                  <a16:creationId xmlns:a16="http://schemas.microsoft.com/office/drawing/2014/main" id="{80523BE5-07F3-29BC-B721-CA187684594C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205861" y="843646"/>
              <a:ext cx="5889640" cy="4603741"/>
              <a:chOff x="1348" y="547"/>
              <a:chExt cx="3710" cy="2900"/>
            </a:xfrm>
            <a:grpFill/>
          </p:grpSpPr>
          <p:sp>
            <p:nvSpPr>
              <p:cNvPr id="34" name="Freeform 5">
                <a:extLst>
                  <a:ext uri="{FF2B5EF4-FFF2-40B4-BE49-F238E27FC236}">
                    <a16:creationId xmlns:a16="http://schemas.microsoft.com/office/drawing/2014/main" id="{D169C580-E992-19D6-0DAB-3127AE84524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997" y="1588"/>
                <a:ext cx="30" cy="105"/>
              </a:xfrm>
              <a:custGeom>
                <a:avLst/>
                <a:gdLst>
                  <a:gd name="T0" fmla="*/ 10 w 15"/>
                  <a:gd name="T1" fmla="*/ 3 h 52"/>
                  <a:gd name="T2" fmla="*/ 10 w 15"/>
                  <a:gd name="T3" fmla="*/ 8 h 52"/>
                  <a:gd name="T4" fmla="*/ 9 w 15"/>
                  <a:gd name="T5" fmla="*/ 12 h 52"/>
                  <a:gd name="T6" fmla="*/ 8 w 15"/>
                  <a:gd name="T7" fmla="*/ 17 h 52"/>
                  <a:gd name="T8" fmla="*/ 6 w 15"/>
                  <a:gd name="T9" fmla="*/ 21 h 52"/>
                  <a:gd name="T10" fmla="*/ 4 w 15"/>
                  <a:gd name="T11" fmla="*/ 24 h 52"/>
                  <a:gd name="T12" fmla="*/ 4 w 15"/>
                  <a:gd name="T13" fmla="*/ 28 h 52"/>
                  <a:gd name="T14" fmla="*/ 2 w 15"/>
                  <a:gd name="T15" fmla="*/ 33 h 52"/>
                  <a:gd name="T16" fmla="*/ 1 w 15"/>
                  <a:gd name="T17" fmla="*/ 38 h 52"/>
                  <a:gd name="T18" fmla="*/ 2 w 15"/>
                  <a:gd name="T19" fmla="*/ 42 h 52"/>
                  <a:gd name="T20" fmla="*/ 3 w 15"/>
                  <a:gd name="T21" fmla="*/ 45 h 52"/>
                  <a:gd name="T22" fmla="*/ 3 w 15"/>
                  <a:gd name="T23" fmla="*/ 51 h 52"/>
                  <a:gd name="T24" fmla="*/ 5 w 15"/>
                  <a:gd name="T25" fmla="*/ 52 h 52"/>
                  <a:gd name="T26" fmla="*/ 5 w 15"/>
                  <a:gd name="T27" fmla="*/ 49 h 52"/>
                  <a:gd name="T28" fmla="*/ 6 w 15"/>
                  <a:gd name="T29" fmla="*/ 43 h 52"/>
                  <a:gd name="T30" fmla="*/ 5 w 15"/>
                  <a:gd name="T31" fmla="*/ 40 h 52"/>
                  <a:gd name="T32" fmla="*/ 8 w 15"/>
                  <a:gd name="T33" fmla="*/ 35 h 52"/>
                  <a:gd name="T34" fmla="*/ 7 w 15"/>
                  <a:gd name="T35" fmla="*/ 31 h 52"/>
                  <a:gd name="T36" fmla="*/ 9 w 15"/>
                  <a:gd name="T37" fmla="*/ 26 h 52"/>
                  <a:gd name="T38" fmla="*/ 10 w 15"/>
                  <a:gd name="T39" fmla="*/ 24 h 52"/>
                  <a:gd name="T40" fmla="*/ 10 w 15"/>
                  <a:gd name="T41" fmla="*/ 21 h 52"/>
                  <a:gd name="T42" fmla="*/ 10 w 15"/>
                  <a:gd name="T43" fmla="*/ 17 h 52"/>
                  <a:gd name="T44" fmla="*/ 12 w 15"/>
                  <a:gd name="T45" fmla="*/ 14 h 52"/>
                  <a:gd name="T46" fmla="*/ 13 w 15"/>
                  <a:gd name="T47" fmla="*/ 11 h 52"/>
                  <a:gd name="T48" fmla="*/ 13 w 15"/>
                  <a:gd name="T49" fmla="*/ 7 h 52"/>
                  <a:gd name="T50" fmla="*/ 12 w 15"/>
                  <a:gd name="T51" fmla="*/ 5 h 52"/>
                  <a:gd name="T52" fmla="*/ 14 w 15"/>
                  <a:gd name="T53" fmla="*/ 4 h 52"/>
                  <a:gd name="T54" fmla="*/ 15 w 15"/>
                  <a:gd name="T55" fmla="*/ 1 h 52"/>
                  <a:gd name="T56" fmla="*/ 12 w 15"/>
                  <a:gd name="T57" fmla="*/ 0 h 52"/>
                  <a:gd name="T58" fmla="*/ 10 w 15"/>
                  <a:gd name="T59" fmla="*/ 3 h 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</a:cxnLst>
                <a:rect l="0" t="0" r="r" b="b"/>
                <a:pathLst>
                  <a:path w="15" h="52">
                    <a:moveTo>
                      <a:pt x="10" y="3"/>
                    </a:moveTo>
                    <a:cubicBezTo>
                      <a:pt x="10" y="4"/>
                      <a:pt x="10" y="7"/>
                      <a:pt x="10" y="8"/>
                    </a:cubicBezTo>
                    <a:cubicBezTo>
                      <a:pt x="11" y="8"/>
                      <a:pt x="9" y="12"/>
                      <a:pt x="9" y="12"/>
                    </a:cubicBezTo>
                    <a:cubicBezTo>
                      <a:pt x="8" y="17"/>
                      <a:pt x="8" y="17"/>
                      <a:pt x="8" y="17"/>
                    </a:cubicBezTo>
                    <a:cubicBezTo>
                      <a:pt x="8" y="17"/>
                      <a:pt x="7" y="20"/>
                      <a:pt x="6" y="21"/>
                    </a:cubicBezTo>
                    <a:cubicBezTo>
                      <a:pt x="6" y="21"/>
                      <a:pt x="5" y="23"/>
                      <a:pt x="4" y="24"/>
                    </a:cubicBezTo>
                    <a:cubicBezTo>
                      <a:pt x="4" y="26"/>
                      <a:pt x="4" y="27"/>
                      <a:pt x="4" y="28"/>
                    </a:cubicBezTo>
                    <a:cubicBezTo>
                      <a:pt x="4" y="30"/>
                      <a:pt x="2" y="31"/>
                      <a:pt x="2" y="33"/>
                    </a:cubicBezTo>
                    <a:cubicBezTo>
                      <a:pt x="2" y="34"/>
                      <a:pt x="1" y="35"/>
                      <a:pt x="1" y="38"/>
                    </a:cubicBezTo>
                    <a:cubicBezTo>
                      <a:pt x="0" y="40"/>
                      <a:pt x="2" y="42"/>
                      <a:pt x="2" y="42"/>
                    </a:cubicBezTo>
                    <a:cubicBezTo>
                      <a:pt x="2" y="43"/>
                      <a:pt x="3" y="45"/>
                      <a:pt x="3" y="45"/>
                    </a:cubicBezTo>
                    <a:cubicBezTo>
                      <a:pt x="3" y="51"/>
                      <a:pt x="3" y="51"/>
                      <a:pt x="3" y="51"/>
                    </a:cubicBezTo>
                    <a:cubicBezTo>
                      <a:pt x="3" y="51"/>
                      <a:pt x="4" y="52"/>
                      <a:pt x="5" y="52"/>
                    </a:cubicBezTo>
                    <a:cubicBezTo>
                      <a:pt x="6" y="52"/>
                      <a:pt x="5" y="49"/>
                      <a:pt x="5" y="49"/>
                    </a:cubicBezTo>
                    <a:cubicBezTo>
                      <a:pt x="5" y="49"/>
                      <a:pt x="6" y="44"/>
                      <a:pt x="6" y="43"/>
                    </a:cubicBezTo>
                    <a:cubicBezTo>
                      <a:pt x="5" y="42"/>
                      <a:pt x="5" y="40"/>
                      <a:pt x="5" y="40"/>
                    </a:cubicBezTo>
                    <a:cubicBezTo>
                      <a:pt x="8" y="35"/>
                      <a:pt x="8" y="35"/>
                      <a:pt x="8" y="35"/>
                    </a:cubicBezTo>
                    <a:cubicBezTo>
                      <a:pt x="7" y="31"/>
                      <a:pt x="7" y="31"/>
                      <a:pt x="7" y="31"/>
                    </a:cubicBezTo>
                    <a:cubicBezTo>
                      <a:pt x="9" y="26"/>
                      <a:pt x="9" y="26"/>
                      <a:pt x="9" y="26"/>
                    </a:cubicBezTo>
                    <a:cubicBezTo>
                      <a:pt x="10" y="24"/>
                      <a:pt x="10" y="24"/>
                      <a:pt x="10" y="24"/>
                    </a:cubicBezTo>
                    <a:cubicBezTo>
                      <a:pt x="10" y="21"/>
                      <a:pt x="10" y="21"/>
                      <a:pt x="10" y="21"/>
                    </a:cubicBezTo>
                    <a:cubicBezTo>
                      <a:pt x="10" y="17"/>
                      <a:pt x="10" y="17"/>
                      <a:pt x="10" y="17"/>
                    </a:cubicBezTo>
                    <a:cubicBezTo>
                      <a:pt x="12" y="14"/>
                      <a:pt x="12" y="14"/>
                      <a:pt x="12" y="14"/>
                    </a:cubicBezTo>
                    <a:cubicBezTo>
                      <a:pt x="13" y="11"/>
                      <a:pt x="13" y="11"/>
                      <a:pt x="13" y="11"/>
                    </a:cubicBezTo>
                    <a:cubicBezTo>
                      <a:pt x="13" y="7"/>
                      <a:pt x="13" y="7"/>
                      <a:pt x="13" y="7"/>
                    </a:cubicBezTo>
                    <a:cubicBezTo>
                      <a:pt x="13" y="7"/>
                      <a:pt x="12" y="6"/>
                      <a:pt x="12" y="5"/>
                    </a:cubicBezTo>
                    <a:cubicBezTo>
                      <a:pt x="12" y="5"/>
                      <a:pt x="13" y="4"/>
                      <a:pt x="14" y="4"/>
                    </a:cubicBezTo>
                    <a:cubicBezTo>
                      <a:pt x="14" y="3"/>
                      <a:pt x="15" y="1"/>
                      <a:pt x="15" y="1"/>
                    </a:cubicBezTo>
                    <a:cubicBezTo>
                      <a:pt x="12" y="0"/>
                      <a:pt x="12" y="0"/>
                      <a:pt x="12" y="0"/>
                    </a:cubicBezTo>
                    <a:cubicBezTo>
                      <a:pt x="12" y="0"/>
                      <a:pt x="10" y="2"/>
                      <a:pt x="10" y="3"/>
                    </a:cubicBezTo>
                    <a:close/>
                  </a:path>
                </a:pathLst>
              </a:custGeom>
              <a:grpFill/>
              <a:ln w="6350" cap="flat">
                <a:solidFill>
                  <a:schemeClr val="bg1">
                    <a:alpha val="25000"/>
                  </a:schemeClr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27725" tIns="13862" rIns="27725" bIns="13862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id-ID" sz="546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ahoma"/>
                  <a:ea typeface="+mn-ea"/>
                  <a:cs typeface="+mn-cs"/>
                </a:endParaRPr>
              </a:p>
            </p:txBody>
          </p:sp>
          <p:sp>
            <p:nvSpPr>
              <p:cNvPr id="35" name="Freeform 6">
                <a:extLst>
                  <a:ext uri="{FF2B5EF4-FFF2-40B4-BE49-F238E27FC236}">
                    <a16:creationId xmlns:a16="http://schemas.microsoft.com/office/drawing/2014/main" id="{3E47F08B-D00E-47B0-A6DD-6AFCC6CD59E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64" y="1524"/>
                <a:ext cx="52" cy="104"/>
              </a:xfrm>
              <a:custGeom>
                <a:avLst/>
                <a:gdLst>
                  <a:gd name="T0" fmla="*/ 21 w 26"/>
                  <a:gd name="T1" fmla="*/ 1 h 52"/>
                  <a:gd name="T2" fmla="*/ 20 w 26"/>
                  <a:gd name="T3" fmla="*/ 3 h 52"/>
                  <a:gd name="T4" fmla="*/ 17 w 26"/>
                  <a:gd name="T5" fmla="*/ 3 h 52"/>
                  <a:gd name="T6" fmla="*/ 15 w 26"/>
                  <a:gd name="T7" fmla="*/ 4 h 52"/>
                  <a:gd name="T8" fmla="*/ 15 w 26"/>
                  <a:gd name="T9" fmla="*/ 5 h 52"/>
                  <a:gd name="T10" fmla="*/ 12 w 26"/>
                  <a:gd name="T11" fmla="*/ 3 h 52"/>
                  <a:gd name="T12" fmla="*/ 10 w 26"/>
                  <a:gd name="T13" fmla="*/ 7 h 52"/>
                  <a:gd name="T14" fmla="*/ 8 w 26"/>
                  <a:gd name="T15" fmla="*/ 9 h 52"/>
                  <a:gd name="T16" fmla="*/ 7 w 26"/>
                  <a:gd name="T17" fmla="*/ 11 h 52"/>
                  <a:gd name="T18" fmla="*/ 6 w 26"/>
                  <a:gd name="T19" fmla="*/ 15 h 52"/>
                  <a:gd name="T20" fmla="*/ 1 w 26"/>
                  <a:gd name="T21" fmla="*/ 20 h 52"/>
                  <a:gd name="T22" fmla="*/ 1 w 26"/>
                  <a:gd name="T23" fmla="*/ 23 h 52"/>
                  <a:gd name="T24" fmla="*/ 1 w 26"/>
                  <a:gd name="T25" fmla="*/ 27 h 52"/>
                  <a:gd name="T26" fmla="*/ 3 w 26"/>
                  <a:gd name="T27" fmla="*/ 28 h 52"/>
                  <a:gd name="T28" fmla="*/ 4 w 26"/>
                  <a:gd name="T29" fmla="*/ 32 h 52"/>
                  <a:gd name="T30" fmla="*/ 1 w 26"/>
                  <a:gd name="T31" fmla="*/ 33 h 52"/>
                  <a:gd name="T32" fmla="*/ 2 w 26"/>
                  <a:gd name="T33" fmla="*/ 34 h 52"/>
                  <a:gd name="T34" fmla="*/ 4 w 26"/>
                  <a:gd name="T35" fmla="*/ 37 h 52"/>
                  <a:gd name="T36" fmla="*/ 6 w 26"/>
                  <a:gd name="T37" fmla="*/ 40 h 52"/>
                  <a:gd name="T38" fmla="*/ 7 w 26"/>
                  <a:gd name="T39" fmla="*/ 43 h 52"/>
                  <a:gd name="T40" fmla="*/ 5 w 26"/>
                  <a:gd name="T41" fmla="*/ 46 h 52"/>
                  <a:gd name="T42" fmla="*/ 4 w 26"/>
                  <a:gd name="T43" fmla="*/ 49 h 52"/>
                  <a:gd name="T44" fmla="*/ 8 w 26"/>
                  <a:gd name="T45" fmla="*/ 49 h 52"/>
                  <a:gd name="T46" fmla="*/ 10 w 26"/>
                  <a:gd name="T47" fmla="*/ 46 h 52"/>
                  <a:gd name="T48" fmla="*/ 10 w 26"/>
                  <a:gd name="T49" fmla="*/ 43 h 52"/>
                  <a:gd name="T50" fmla="*/ 12 w 26"/>
                  <a:gd name="T51" fmla="*/ 38 h 52"/>
                  <a:gd name="T52" fmla="*/ 15 w 26"/>
                  <a:gd name="T53" fmla="*/ 36 h 52"/>
                  <a:gd name="T54" fmla="*/ 17 w 26"/>
                  <a:gd name="T55" fmla="*/ 34 h 52"/>
                  <a:gd name="T56" fmla="*/ 17 w 26"/>
                  <a:gd name="T57" fmla="*/ 31 h 52"/>
                  <a:gd name="T58" fmla="*/ 18 w 26"/>
                  <a:gd name="T59" fmla="*/ 28 h 52"/>
                  <a:gd name="T60" fmla="*/ 20 w 26"/>
                  <a:gd name="T61" fmla="*/ 26 h 52"/>
                  <a:gd name="T62" fmla="*/ 19 w 26"/>
                  <a:gd name="T63" fmla="*/ 23 h 52"/>
                  <a:gd name="T64" fmla="*/ 17 w 26"/>
                  <a:gd name="T65" fmla="*/ 22 h 52"/>
                  <a:gd name="T66" fmla="*/ 17 w 26"/>
                  <a:gd name="T67" fmla="*/ 20 h 52"/>
                  <a:gd name="T68" fmla="*/ 16 w 26"/>
                  <a:gd name="T69" fmla="*/ 16 h 52"/>
                  <a:gd name="T70" fmla="*/ 17 w 26"/>
                  <a:gd name="T71" fmla="*/ 14 h 52"/>
                  <a:gd name="T72" fmla="*/ 20 w 26"/>
                  <a:gd name="T73" fmla="*/ 11 h 52"/>
                  <a:gd name="T74" fmla="*/ 21 w 26"/>
                  <a:gd name="T75" fmla="*/ 8 h 52"/>
                  <a:gd name="T76" fmla="*/ 22 w 26"/>
                  <a:gd name="T77" fmla="*/ 6 h 52"/>
                  <a:gd name="T78" fmla="*/ 25 w 26"/>
                  <a:gd name="T79" fmla="*/ 4 h 52"/>
                  <a:gd name="T80" fmla="*/ 25 w 26"/>
                  <a:gd name="T81" fmla="*/ 2 h 52"/>
                  <a:gd name="T82" fmla="*/ 25 w 26"/>
                  <a:gd name="T83" fmla="*/ 1 h 52"/>
                  <a:gd name="T84" fmla="*/ 21 w 26"/>
                  <a:gd name="T85" fmla="*/ 1 h 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26" h="52">
                    <a:moveTo>
                      <a:pt x="21" y="1"/>
                    </a:moveTo>
                    <a:cubicBezTo>
                      <a:pt x="20" y="3"/>
                      <a:pt x="20" y="3"/>
                      <a:pt x="20" y="3"/>
                    </a:cubicBezTo>
                    <a:cubicBezTo>
                      <a:pt x="20" y="3"/>
                      <a:pt x="17" y="3"/>
                      <a:pt x="17" y="3"/>
                    </a:cubicBezTo>
                    <a:cubicBezTo>
                      <a:pt x="16" y="3"/>
                      <a:pt x="15" y="3"/>
                      <a:pt x="15" y="4"/>
                    </a:cubicBezTo>
                    <a:cubicBezTo>
                      <a:pt x="15" y="5"/>
                      <a:pt x="15" y="5"/>
                      <a:pt x="15" y="5"/>
                    </a:cubicBezTo>
                    <a:cubicBezTo>
                      <a:pt x="14" y="5"/>
                      <a:pt x="12" y="3"/>
                      <a:pt x="12" y="3"/>
                    </a:cubicBezTo>
                    <a:cubicBezTo>
                      <a:pt x="10" y="7"/>
                      <a:pt x="10" y="7"/>
                      <a:pt x="10" y="7"/>
                    </a:cubicBezTo>
                    <a:cubicBezTo>
                      <a:pt x="8" y="9"/>
                      <a:pt x="8" y="9"/>
                      <a:pt x="8" y="9"/>
                    </a:cubicBezTo>
                    <a:cubicBezTo>
                      <a:pt x="8" y="9"/>
                      <a:pt x="6" y="10"/>
                      <a:pt x="7" y="11"/>
                    </a:cubicBezTo>
                    <a:cubicBezTo>
                      <a:pt x="7" y="13"/>
                      <a:pt x="7" y="13"/>
                      <a:pt x="6" y="15"/>
                    </a:cubicBezTo>
                    <a:cubicBezTo>
                      <a:pt x="4" y="17"/>
                      <a:pt x="1" y="20"/>
                      <a:pt x="1" y="20"/>
                    </a:cubicBezTo>
                    <a:cubicBezTo>
                      <a:pt x="1" y="20"/>
                      <a:pt x="0" y="22"/>
                      <a:pt x="1" y="23"/>
                    </a:cubicBezTo>
                    <a:cubicBezTo>
                      <a:pt x="1" y="23"/>
                      <a:pt x="1" y="25"/>
                      <a:pt x="1" y="27"/>
                    </a:cubicBezTo>
                    <a:cubicBezTo>
                      <a:pt x="2" y="28"/>
                      <a:pt x="3" y="27"/>
                      <a:pt x="3" y="28"/>
                    </a:cubicBezTo>
                    <a:cubicBezTo>
                      <a:pt x="3" y="29"/>
                      <a:pt x="4" y="32"/>
                      <a:pt x="4" y="32"/>
                    </a:cubicBezTo>
                    <a:cubicBezTo>
                      <a:pt x="1" y="33"/>
                      <a:pt x="1" y="33"/>
                      <a:pt x="1" y="33"/>
                    </a:cubicBezTo>
                    <a:cubicBezTo>
                      <a:pt x="2" y="34"/>
                      <a:pt x="2" y="34"/>
                      <a:pt x="2" y="34"/>
                    </a:cubicBezTo>
                    <a:cubicBezTo>
                      <a:pt x="4" y="37"/>
                      <a:pt x="4" y="37"/>
                      <a:pt x="4" y="37"/>
                    </a:cubicBezTo>
                    <a:cubicBezTo>
                      <a:pt x="6" y="40"/>
                      <a:pt x="6" y="40"/>
                      <a:pt x="6" y="40"/>
                    </a:cubicBezTo>
                    <a:cubicBezTo>
                      <a:pt x="7" y="43"/>
                      <a:pt x="7" y="43"/>
                      <a:pt x="7" y="43"/>
                    </a:cubicBezTo>
                    <a:cubicBezTo>
                      <a:pt x="7" y="43"/>
                      <a:pt x="6" y="45"/>
                      <a:pt x="5" y="46"/>
                    </a:cubicBezTo>
                    <a:cubicBezTo>
                      <a:pt x="5" y="48"/>
                      <a:pt x="2" y="49"/>
                      <a:pt x="4" y="49"/>
                    </a:cubicBezTo>
                    <a:cubicBezTo>
                      <a:pt x="7" y="49"/>
                      <a:pt x="7" y="52"/>
                      <a:pt x="8" y="49"/>
                    </a:cubicBezTo>
                    <a:cubicBezTo>
                      <a:pt x="10" y="47"/>
                      <a:pt x="10" y="47"/>
                      <a:pt x="10" y="46"/>
                    </a:cubicBezTo>
                    <a:cubicBezTo>
                      <a:pt x="11" y="46"/>
                      <a:pt x="10" y="44"/>
                      <a:pt x="10" y="43"/>
                    </a:cubicBezTo>
                    <a:cubicBezTo>
                      <a:pt x="10" y="42"/>
                      <a:pt x="11" y="39"/>
                      <a:pt x="12" y="38"/>
                    </a:cubicBezTo>
                    <a:cubicBezTo>
                      <a:pt x="12" y="38"/>
                      <a:pt x="14" y="36"/>
                      <a:pt x="15" y="36"/>
                    </a:cubicBezTo>
                    <a:cubicBezTo>
                      <a:pt x="15" y="35"/>
                      <a:pt x="17" y="36"/>
                      <a:pt x="17" y="34"/>
                    </a:cubicBezTo>
                    <a:cubicBezTo>
                      <a:pt x="17" y="33"/>
                      <a:pt x="17" y="31"/>
                      <a:pt x="17" y="31"/>
                    </a:cubicBezTo>
                    <a:cubicBezTo>
                      <a:pt x="17" y="31"/>
                      <a:pt x="18" y="29"/>
                      <a:pt x="18" y="28"/>
                    </a:cubicBezTo>
                    <a:cubicBezTo>
                      <a:pt x="19" y="28"/>
                      <a:pt x="20" y="27"/>
                      <a:pt x="20" y="26"/>
                    </a:cubicBezTo>
                    <a:cubicBezTo>
                      <a:pt x="21" y="25"/>
                      <a:pt x="20" y="23"/>
                      <a:pt x="19" y="23"/>
                    </a:cubicBezTo>
                    <a:cubicBezTo>
                      <a:pt x="19" y="23"/>
                      <a:pt x="18" y="23"/>
                      <a:pt x="17" y="22"/>
                    </a:cubicBezTo>
                    <a:cubicBezTo>
                      <a:pt x="17" y="21"/>
                      <a:pt x="17" y="21"/>
                      <a:pt x="17" y="20"/>
                    </a:cubicBezTo>
                    <a:cubicBezTo>
                      <a:pt x="17" y="19"/>
                      <a:pt x="16" y="17"/>
                      <a:pt x="16" y="16"/>
                    </a:cubicBezTo>
                    <a:cubicBezTo>
                      <a:pt x="16" y="16"/>
                      <a:pt x="16" y="14"/>
                      <a:pt x="17" y="14"/>
                    </a:cubicBezTo>
                    <a:cubicBezTo>
                      <a:pt x="18" y="13"/>
                      <a:pt x="20" y="12"/>
                      <a:pt x="20" y="11"/>
                    </a:cubicBezTo>
                    <a:cubicBezTo>
                      <a:pt x="21" y="11"/>
                      <a:pt x="21" y="8"/>
                      <a:pt x="21" y="8"/>
                    </a:cubicBezTo>
                    <a:cubicBezTo>
                      <a:pt x="21" y="8"/>
                      <a:pt x="19" y="6"/>
                      <a:pt x="22" y="6"/>
                    </a:cubicBezTo>
                    <a:cubicBezTo>
                      <a:pt x="24" y="5"/>
                      <a:pt x="25" y="4"/>
                      <a:pt x="25" y="4"/>
                    </a:cubicBezTo>
                    <a:cubicBezTo>
                      <a:pt x="25" y="3"/>
                      <a:pt x="25" y="3"/>
                      <a:pt x="25" y="2"/>
                    </a:cubicBezTo>
                    <a:cubicBezTo>
                      <a:pt x="25" y="1"/>
                      <a:pt x="26" y="1"/>
                      <a:pt x="25" y="1"/>
                    </a:cubicBezTo>
                    <a:cubicBezTo>
                      <a:pt x="24" y="0"/>
                      <a:pt x="21" y="1"/>
                      <a:pt x="21" y="1"/>
                    </a:cubicBezTo>
                    <a:close/>
                  </a:path>
                </a:pathLst>
              </a:custGeom>
              <a:grpFill/>
              <a:ln w="6350" cap="flat">
                <a:solidFill>
                  <a:schemeClr val="bg1">
                    <a:alpha val="25000"/>
                  </a:schemeClr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27725" tIns="13862" rIns="27725" bIns="13862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id-ID" sz="546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ahoma"/>
                  <a:ea typeface="+mn-ea"/>
                  <a:cs typeface="+mn-cs"/>
                </a:endParaRPr>
              </a:p>
            </p:txBody>
          </p:sp>
          <p:sp>
            <p:nvSpPr>
              <p:cNvPr id="36" name="Freeform 7">
                <a:extLst>
                  <a:ext uri="{FF2B5EF4-FFF2-40B4-BE49-F238E27FC236}">
                    <a16:creationId xmlns:a16="http://schemas.microsoft.com/office/drawing/2014/main" id="{55BF1573-B061-90F6-52C3-FEB46E3EE3D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36" y="553"/>
                <a:ext cx="452" cy="1228"/>
              </a:xfrm>
              <a:custGeom>
                <a:avLst/>
                <a:gdLst>
                  <a:gd name="T0" fmla="*/ 169 w 225"/>
                  <a:gd name="T1" fmla="*/ 413 h 612"/>
                  <a:gd name="T2" fmla="*/ 175 w 225"/>
                  <a:gd name="T3" fmla="*/ 405 h 612"/>
                  <a:gd name="T4" fmla="*/ 160 w 225"/>
                  <a:gd name="T5" fmla="*/ 389 h 612"/>
                  <a:gd name="T6" fmla="*/ 140 w 225"/>
                  <a:gd name="T7" fmla="*/ 374 h 612"/>
                  <a:gd name="T8" fmla="*/ 129 w 225"/>
                  <a:gd name="T9" fmla="*/ 366 h 612"/>
                  <a:gd name="T10" fmla="*/ 121 w 225"/>
                  <a:gd name="T11" fmla="*/ 341 h 612"/>
                  <a:gd name="T12" fmla="*/ 128 w 225"/>
                  <a:gd name="T13" fmla="*/ 329 h 612"/>
                  <a:gd name="T14" fmla="*/ 125 w 225"/>
                  <a:gd name="T15" fmla="*/ 302 h 612"/>
                  <a:gd name="T16" fmla="*/ 131 w 225"/>
                  <a:gd name="T17" fmla="*/ 283 h 612"/>
                  <a:gd name="T18" fmla="*/ 141 w 225"/>
                  <a:gd name="T19" fmla="*/ 268 h 612"/>
                  <a:gd name="T20" fmla="*/ 150 w 225"/>
                  <a:gd name="T21" fmla="*/ 255 h 612"/>
                  <a:gd name="T22" fmla="*/ 159 w 225"/>
                  <a:gd name="T23" fmla="*/ 245 h 612"/>
                  <a:gd name="T24" fmla="*/ 170 w 225"/>
                  <a:gd name="T25" fmla="*/ 233 h 612"/>
                  <a:gd name="T26" fmla="*/ 180 w 225"/>
                  <a:gd name="T27" fmla="*/ 211 h 612"/>
                  <a:gd name="T28" fmla="*/ 187 w 225"/>
                  <a:gd name="T29" fmla="*/ 191 h 612"/>
                  <a:gd name="T30" fmla="*/ 178 w 225"/>
                  <a:gd name="T31" fmla="*/ 177 h 612"/>
                  <a:gd name="T32" fmla="*/ 185 w 225"/>
                  <a:gd name="T33" fmla="*/ 161 h 612"/>
                  <a:gd name="T34" fmla="*/ 188 w 225"/>
                  <a:gd name="T35" fmla="*/ 148 h 612"/>
                  <a:gd name="T36" fmla="*/ 196 w 225"/>
                  <a:gd name="T37" fmla="*/ 140 h 612"/>
                  <a:gd name="T38" fmla="*/ 210 w 225"/>
                  <a:gd name="T39" fmla="*/ 133 h 612"/>
                  <a:gd name="T40" fmla="*/ 216 w 225"/>
                  <a:gd name="T41" fmla="*/ 138 h 612"/>
                  <a:gd name="T42" fmla="*/ 221 w 225"/>
                  <a:gd name="T43" fmla="*/ 133 h 612"/>
                  <a:gd name="T44" fmla="*/ 224 w 225"/>
                  <a:gd name="T45" fmla="*/ 130 h 612"/>
                  <a:gd name="T46" fmla="*/ 212 w 225"/>
                  <a:gd name="T47" fmla="*/ 97 h 612"/>
                  <a:gd name="T48" fmla="*/ 199 w 225"/>
                  <a:gd name="T49" fmla="*/ 63 h 612"/>
                  <a:gd name="T50" fmla="*/ 188 w 225"/>
                  <a:gd name="T51" fmla="*/ 34 h 612"/>
                  <a:gd name="T52" fmla="*/ 162 w 225"/>
                  <a:gd name="T53" fmla="*/ 21 h 612"/>
                  <a:gd name="T54" fmla="*/ 145 w 225"/>
                  <a:gd name="T55" fmla="*/ 4 h 612"/>
                  <a:gd name="T56" fmla="*/ 134 w 225"/>
                  <a:gd name="T57" fmla="*/ 23 h 612"/>
                  <a:gd name="T58" fmla="*/ 103 w 225"/>
                  <a:gd name="T59" fmla="*/ 52 h 612"/>
                  <a:gd name="T60" fmla="*/ 76 w 225"/>
                  <a:gd name="T61" fmla="*/ 76 h 612"/>
                  <a:gd name="T62" fmla="*/ 67 w 225"/>
                  <a:gd name="T63" fmla="*/ 133 h 612"/>
                  <a:gd name="T64" fmla="*/ 54 w 225"/>
                  <a:gd name="T65" fmla="*/ 178 h 612"/>
                  <a:gd name="T66" fmla="*/ 46 w 225"/>
                  <a:gd name="T67" fmla="*/ 231 h 612"/>
                  <a:gd name="T68" fmla="*/ 15 w 225"/>
                  <a:gd name="T69" fmla="*/ 281 h 612"/>
                  <a:gd name="T70" fmla="*/ 28 w 225"/>
                  <a:gd name="T71" fmla="*/ 343 h 612"/>
                  <a:gd name="T72" fmla="*/ 24 w 225"/>
                  <a:gd name="T73" fmla="*/ 378 h 612"/>
                  <a:gd name="T74" fmla="*/ 23 w 225"/>
                  <a:gd name="T75" fmla="*/ 410 h 612"/>
                  <a:gd name="T76" fmla="*/ 13 w 225"/>
                  <a:gd name="T77" fmla="*/ 426 h 612"/>
                  <a:gd name="T78" fmla="*/ 10 w 225"/>
                  <a:gd name="T79" fmla="*/ 458 h 612"/>
                  <a:gd name="T80" fmla="*/ 2 w 225"/>
                  <a:gd name="T81" fmla="*/ 474 h 612"/>
                  <a:gd name="T82" fmla="*/ 11 w 225"/>
                  <a:gd name="T83" fmla="*/ 483 h 612"/>
                  <a:gd name="T84" fmla="*/ 13 w 225"/>
                  <a:gd name="T85" fmla="*/ 498 h 612"/>
                  <a:gd name="T86" fmla="*/ 18 w 225"/>
                  <a:gd name="T87" fmla="*/ 510 h 612"/>
                  <a:gd name="T88" fmla="*/ 24 w 225"/>
                  <a:gd name="T89" fmla="*/ 523 h 612"/>
                  <a:gd name="T90" fmla="*/ 40 w 225"/>
                  <a:gd name="T91" fmla="*/ 553 h 612"/>
                  <a:gd name="T92" fmla="*/ 40 w 225"/>
                  <a:gd name="T93" fmla="*/ 563 h 612"/>
                  <a:gd name="T94" fmla="*/ 45 w 225"/>
                  <a:gd name="T95" fmla="*/ 586 h 612"/>
                  <a:gd name="T96" fmla="*/ 49 w 225"/>
                  <a:gd name="T97" fmla="*/ 608 h 612"/>
                  <a:gd name="T98" fmla="*/ 67 w 225"/>
                  <a:gd name="T99" fmla="*/ 606 h 612"/>
                  <a:gd name="T100" fmla="*/ 84 w 225"/>
                  <a:gd name="T101" fmla="*/ 604 h 612"/>
                  <a:gd name="T102" fmla="*/ 82 w 225"/>
                  <a:gd name="T103" fmla="*/ 588 h 612"/>
                  <a:gd name="T104" fmla="*/ 96 w 225"/>
                  <a:gd name="T105" fmla="*/ 583 h 612"/>
                  <a:gd name="T106" fmla="*/ 105 w 225"/>
                  <a:gd name="T107" fmla="*/ 573 h 612"/>
                  <a:gd name="T108" fmla="*/ 129 w 225"/>
                  <a:gd name="T109" fmla="*/ 547 h 612"/>
                  <a:gd name="T110" fmla="*/ 132 w 225"/>
                  <a:gd name="T111" fmla="*/ 502 h 612"/>
                  <a:gd name="T112" fmla="*/ 129 w 225"/>
                  <a:gd name="T113" fmla="*/ 472 h 612"/>
                  <a:gd name="T114" fmla="*/ 145 w 225"/>
                  <a:gd name="T115" fmla="*/ 452 h 612"/>
                  <a:gd name="T116" fmla="*/ 151 w 225"/>
                  <a:gd name="T117" fmla="*/ 449 h 612"/>
                  <a:gd name="T118" fmla="*/ 164 w 225"/>
                  <a:gd name="T119" fmla="*/ 433 h 6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</a:cxnLst>
                <a:rect l="0" t="0" r="r" b="b"/>
                <a:pathLst>
                  <a:path w="225" h="612">
                    <a:moveTo>
                      <a:pt x="162" y="432"/>
                    </a:moveTo>
                    <a:cubicBezTo>
                      <a:pt x="161" y="430"/>
                      <a:pt x="161" y="430"/>
                      <a:pt x="161" y="430"/>
                    </a:cubicBezTo>
                    <a:cubicBezTo>
                      <a:pt x="161" y="430"/>
                      <a:pt x="162" y="428"/>
                      <a:pt x="162" y="429"/>
                    </a:cubicBezTo>
                    <a:cubicBezTo>
                      <a:pt x="163" y="430"/>
                      <a:pt x="164" y="432"/>
                      <a:pt x="164" y="432"/>
                    </a:cubicBezTo>
                    <a:cubicBezTo>
                      <a:pt x="165" y="431"/>
                      <a:pt x="167" y="429"/>
                      <a:pt x="167" y="429"/>
                    </a:cubicBezTo>
                    <a:cubicBezTo>
                      <a:pt x="168" y="427"/>
                      <a:pt x="162" y="424"/>
                      <a:pt x="160" y="423"/>
                    </a:cubicBezTo>
                    <a:cubicBezTo>
                      <a:pt x="160" y="420"/>
                      <a:pt x="168" y="416"/>
                      <a:pt x="169" y="415"/>
                    </a:cubicBezTo>
                    <a:cubicBezTo>
                      <a:pt x="169" y="414"/>
                      <a:pt x="169" y="413"/>
                      <a:pt x="169" y="413"/>
                    </a:cubicBezTo>
                    <a:cubicBezTo>
                      <a:pt x="169" y="412"/>
                      <a:pt x="168" y="412"/>
                      <a:pt x="168" y="412"/>
                    </a:cubicBezTo>
                    <a:cubicBezTo>
                      <a:pt x="167" y="413"/>
                      <a:pt x="167" y="414"/>
                      <a:pt x="166" y="414"/>
                    </a:cubicBezTo>
                    <a:cubicBezTo>
                      <a:pt x="166" y="414"/>
                      <a:pt x="165" y="414"/>
                      <a:pt x="165" y="414"/>
                    </a:cubicBezTo>
                    <a:cubicBezTo>
                      <a:pt x="165" y="414"/>
                      <a:pt x="164" y="412"/>
                      <a:pt x="165" y="412"/>
                    </a:cubicBezTo>
                    <a:cubicBezTo>
                      <a:pt x="165" y="411"/>
                      <a:pt x="164" y="411"/>
                      <a:pt x="166" y="410"/>
                    </a:cubicBezTo>
                    <a:cubicBezTo>
                      <a:pt x="167" y="409"/>
                      <a:pt x="167" y="409"/>
                      <a:pt x="168" y="409"/>
                    </a:cubicBezTo>
                    <a:cubicBezTo>
                      <a:pt x="169" y="408"/>
                      <a:pt x="169" y="408"/>
                      <a:pt x="170" y="408"/>
                    </a:cubicBezTo>
                    <a:cubicBezTo>
                      <a:pt x="171" y="408"/>
                      <a:pt x="175" y="405"/>
                      <a:pt x="175" y="405"/>
                    </a:cubicBezTo>
                    <a:cubicBezTo>
                      <a:pt x="175" y="403"/>
                      <a:pt x="175" y="403"/>
                      <a:pt x="175" y="403"/>
                    </a:cubicBezTo>
                    <a:cubicBezTo>
                      <a:pt x="175" y="403"/>
                      <a:pt x="174" y="401"/>
                      <a:pt x="173" y="401"/>
                    </a:cubicBezTo>
                    <a:cubicBezTo>
                      <a:pt x="173" y="401"/>
                      <a:pt x="169" y="398"/>
                      <a:pt x="169" y="398"/>
                    </a:cubicBezTo>
                    <a:cubicBezTo>
                      <a:pt x="169" y="398"/>
                      <a:pt x="168" y="398"/>
                      <a:pt x="168" y="397"/>
                    </a:cubicBezTo>
                    <a:cubicBezTo>
                      <a:pt x="167" y="397"/>
                      <a:pt x="166" y="395"/>
                      <a:pt x="166" y="395"/>
                    </a:cubicBezTo>
                    <a:cubicBezTo>
                      <a:pt x="164" y="392"/>
                      <a:pt x="163" y="394"/>
                      <a:pt x="160" y="393"/>
                    </a:cubicBezTo>
                    <a:cubicBezTo>
                      <a:pt x="159" y="393"/>
                      <a:pt x="158" y="390"/>
                      <a:pt x="158" y="390"/>
                    </a:cubicBezTo>
                    <a:cubicBezTo>
                      <a:pt x="158" y="390"/>
                      <a:pt x="160" y="390"/>
                      <a:pt x="160" y="389"/>
                    </a:cubicBezTo>
                    <a:cubicBezTo>
                      <a:pt x="160" y="388"/>
                      <a:pt x="158" y="386"/>
                      <a:pt x="158" y="386"/>
                    </a:cubicBezTo>
                    <a:cubicBezTo>
                      <a:pt x="156" y="384"/>
                      <a:pt x="156" y="384"/>
                      <a:pt x="156" y="384"/>
                    </a:cubicBezTo>
                    <a:cubicBezTo>
                      <a:pt x="154" y="381"/>
                      <a:pt x="154" y="388"/>
                      <a:pt x="151" y="382"/>
                    </a:cubicBezTo>
                    <a:cubicBezTo>
                      <a:pt x="151" y="382"/>
                      <a:pt x="151" y="382"/>
                      <a:pt x="150" y="380"/>
                    </a:cubicBezTo>
                    <a:cubicBezTo>
                      <a:pt x="149" y="379"/>
                      <a:pt x="146" y="377"/>
                      <a:pt x="146" y="377"/>
                    </a:cubicBezTo>
                    <a:cubicBezTo>
                      <a:pt x="146" y="377"/>
                      <a:pt x="146" y="375"/>
                      <a:pt x="145" y="374"/>
                    </a:cubicBezTo>
                    <a:cubicBezTo>
                      <a:pt x="145" y="374"/>
                      <a:pt x="144" y="372"/>
                      <a:pt x="144" y="372"/>
                    </a:cubicBezTo>
                    <a:cubicBezTo>
                      <a:pt x="140" y="374"/>
                      <a:pt x="140" y="374"/>
                      <a:pt x="140" y="374"/>
                    </a:cubicBezTo>
                    <a:cubicBezTo>
                      <a:pt x="138" y="377"/>
                      <a:pt x="138" y="377"/>
                      <a:pt x="138" y="377"/>
                    </a:cubicBezTo>
                    <a:cubicBezTo>
                      <a:pt x="138" y="377"/>
                      <a:pt x="137" y="376"/>
                      <a:pt x="137" y="375"/>
                    </a:cubicBezTo>
                    <a:cubicBezTo>
                      <a:pt x="137" y="375"/>
                      <a:pt x="137" y="372"/>
                      <a:pt x="137" y="372"/>
                    </a:cubicBezTo>
                    <a:cubicBezTo>
                      <a:pt x="137" y="372"/>
                      <a:pt x="135" y="371"/>
                      <a:pt x="134" y="371"/>
                    </a:cubicBezTo>
                    <a:cubicBezTo>
                      <a:pt x="134" y="371"/>
                      <a:pt x="131" y="371"/>
                      <a:pt x="131" y="371"/>
                    </a:cubicBezTo>
                    <a:cubicBezTo>
                      <a:pt x="128" y="370"/>
                      <a:pt x="128" y="370"/>
                      <a:pt x="128" y="370"/>
                    </a:cubicBezTo>
                    <a:cubicBezTo>
                      <a:pt x="128" y="368"/>
                      <a:pt x="128" y="368"/>
                      <a:pt x="128" y="368"/>
                    </a:cubicBezTo>
                    <a:cubicBezTo>
                      <a:pt x="128" y="368"/>
                      <a:pt x="129" y="367"/>
                      <a:pt x="129" y="366"/>
                    </a:cubicBezTo>
                    <a:cubicBezTo>
                      <a:pt x="129" y="365"/>
                      <a:pt x="127" y="363"/>
                      <a:pt x="127" y="363"/>
                    </a:cubicBezTo>
                    <a:cubicBezTo>
                      <a:pt x="127" y="361"/>
                      <a:pt x="127" y="361"/>
                      <a:pt x="127" y="361"/>
                    </a:cubicBezTo>
                    <a:cubicBezTo>
                      <a:pt x="124" y="359"/>
                      <a:pt x="124" y="359"/>
                      <a:pt x="124" y="359"/>
                    </a:cubicBezTo>
                    <a:cubicBezTo>
                      <a:pt x="124" y="359"/>
                      <a:pt x="125" y="356"/>
                      <a:pt x="125" y="356"/>
                    </a:cubicBezTo>
                    <a:cubicBezTo>
                      <a:pt x="125" y="355"/>
                      <a:pt x="123" y="348"/>
                      <a:pt x="123" y="348"/>
                    </a:cubicBezTo>
                    <a:cubicBezTo>
                      <a:pt x="123" y="348"/>
                      <a:pt x="124" y="344"/>
                      <a:pt x="124" y="344"/>
                    </a:cubicBezTo>
                    <a:cubicBezTo>
                      <a:pt x="124" y="344"/>
                      <a:pt x="123" y="341"/>
                      <a:pt x="123" y="341"/>
                    </a:cubicBezTo>
                    <a:cubicBezTo>
                      <a:pt x="121" y="341"/>
                      <a:pt x="121" y="341"/>
                      <a:pt x="121" y="341"/>
                    </a:cubicBezTo>
                    <a:cubicBezTo>
                      <a:pt x="121" y="337"/>
                      <a:pt x="121" y="337"/>
                      <a:pt x="121" y="337"/>
                    </a:cubicBezTo>
                    <a:cubicBezTo>
                      <a:pt x="121" y="335"/>
                      <a:pt x="121" y="335"/>
                      <a:pt x="121" y="335"/>
                    </a:cubicBezTo>
                    <a:cubicBezTo>
                      <a:pt x="120" y="333"/>
                      <a:pt x="120" y="333"/>
                      <a:pt x="120" y="333"/>
                    </a:cubicBezTo>
                    <a:cubicBezTo>
                      <a:pt x="120" y="333"/>
                      <a:pt x="121" y="332"/>
                      <a:pt x="122" y="332"/>
                    </a:cubicBezTo>
                    <a:cubicBezTo>
                      <a:pt x="122" y="332"/>
                      <a:pt x="122" y="329"/>
                      <a:pt x="122" y="329"/>
                    </a:cubicBezTo>
                    <a:cubicBezTo>
                      <a:pt x="122" y="329"/>
                      <a:pt x="123" y="327"/>
                      <a:pt x="123" y="327"/>
                    </a:cubicBezTo>
                    <a:cubicBezTo>
                      <a:pt x="123" y="327"/>
                      <a:pt x="126" y="329"/>
                      <a:pt x="126" y="329"/>
                    </a:cubicBezTo>
                    <a:cubicBezTo>
                      <a:pt x="126" y="329"/>
                      <a:pt x="128" y="330"/>
                      <a:pt x="128" y="329"/>
                    </a:cubicBezTo>
                    <a:cubicBezTo>
                      <a:pt x="128" y="328"/>
                      <a:pt x="128" y="326"/>
                      <a:pt x="128" y="326"/>
                    </a:cubicBezTo>
                    <a:cubicBezTo>
                      <a:pt x="128" y="326"/>
                      <a:pt x="126" y="324"/>
                      <a:pt x="125" y="324"/>
                    </a:cubicBezTo>
                    <a:cubicBezTo>
                      <a:pt x="125" y="323"/>
                      <a:pt x="125" y="319"/>
                      <a:pt x="125" y="319"/>
                    </a:cubicBezTo>
                    <a:cubicBezTo>
                      <a:pt x="125" y="319"/>
                      <a:pt x="124" y="316"/>
                      <a:pt x="124" y="316"/>
                    </a:cubicBezTo>
                    <a:cubicBezTo>
                      <a:pt x="124" y="316"/>
                      <a:pt x="125" y="314"/>
                      <a:pt x="125" y="314"/>
                    </a:cubicBezTo>
                    <a:cubicBezTo>
                      <a:pt x="126" y="308"/>
                      <a:pt x="126" y="308"/>
                      <a:pt x="126" y="308"/>
                    </a:cubicBezTo>
                    <a:cubicBezTo>
                      <a:pt x="126" y="304"/>
                      <a:pt x="126" y="304"/>
                      <a:pt x="126" y="304"/>
                    </a:cubicBezTo>
                    <a:cubicBezTo>
                      <a:pt x="125" y="302"/>
                      <a:pt x="125" y="302"/>
                      <a:pt x="125" y="302"/>
                    </a:cubicBezTo>
                    <a:cubicBezTo>
                      <a:pt x="124" y="300"/>
                      <a:pt x="124" y="300"/>
                      <a:pt x="124" y="300"/>
                    </a:cubicBezTo>
                    <a:cubicBezTo>
                      <a:pt x="122" y="298"/>
                      <a:pt x="122" y="298"/>
                      <a:pt x="122" y="298"/>
                    </a:cubicBezTo>
                    <a:cubicBezTo>
                      <a:pt x="124" y="294"/>
                      <a:pt x="124" y="294"/>
                      <a:pt x="124" y="294"/>
                    </a:cubicBezTo>
                    <a:cubicBezTo>
                      <a:pt x="126" y="293"/>
                      <a:pt x="126" y="293"/>
                      <a:pt x="126" y="293"/>
                    </a:cubicBezTo>
                    <a:cubicBezTo>
                      <a:pt x="128" y="291"/>
                      <a:pt x="128" y="291"/>
                      <a:pt x="128" y="291"/>
                    </a:cubicBezTo>
                    <a:cubicBezTo>
                      <a:pt x="128" y="291"/>
                      <a:pt x="131" y="289"/>
                      <a:pt x="131" y="289"/>
                    </a:cubicBezTo>
                    <a:cubicBezTo>
                      <a:pt x="131" y="288"/>
                      <a:pt x="131" y="285"/>
                      <a:pt x="131" y="285"/>
                    </a:cubicBezTo>
                    <a:cubicBezTo>
                      <a:pt x="131" y="283"/>
                      <a:pt x="131" y="283"/>
                      <a:pt x="131" y="283"/>
                    </a:cubicBezTo>
                    <a:cubicBezTo>
                      <a:pt x="133" y="284"/>
                      <a:pt x="133" y="284"/>
                      <a:pt x="133" y="284"/>
                    </a:cubicBezTo>
                    <a:cubicBezTo>
                      <a:pt x="132" y="281"/>
                      <a:pt x="132" y="281"/>
                      <a:pt x="132" y="281"/>
                    </a:cubicBezTo>
                    <a:cubicBezTo>
                      <a:pt x="132" y="281"/>
                      <a:pt x="133" y="279"/>
                      <a:pt x="133" y="279"/>
                    </a:cubicBezTo>
                    <a:cubicBezTo>
                      <a:pt x="134" y="279"/>
                      <a:pt x="135" y="278"/>
                      <a:pt x="135" y="278"/>
                    </a:cubicBezTo>
                    <a:cubicBezTo>
                      <a:pt x="135" y="278"/>
                      <a:pt x="136" y="275"/>
                      <a:pt x="136" y="275"/>
                    </a:cubicBezTo>
                    <a:cubicBezTo>
                      <a:pt x="136" y="275"/>
                      <a:pt x="137" y="276"/>
                      <a:pt x="138" y="275"/>
                    </a:cubicBezTo>
                    <a:cubicBezTo>
                      <a:pt x="139" y="274"/>
                      <a:pt x="139" y="274"/>
                      <a:pt x="139" y="273"/>
                    </a:cubicBezTo>
                    <a:cubicBezTo>
                      <a:pt x="139" y="272"/>
                      <a:pt x="141" y="268"/>
                      <a:pt x="141" y="268"/>
                    </a:cubicBezTo>
                    <a:cubicBezTo>
                      <a:pt x="141" y="268"/>
                      <a:pt x="141" y="267"/>
                      <a:pt x="141" y="267"/>
                    </a:cubicBezTo>
                    <a:cubicBezTo>
                      <a:pt x="142" y="267"/>
                      <a:pt x="144" y="267"/>
                      <a:pt x="143" y="266"/>
                    </a:cubicBezTo>
                    <a:cubicBezTo>
                      <a:pt x="143" y="265"/>
                      <a:pt x="141" y="263"/>
                      <a:pt x="141" y="263"/>
                    </a:cubicBezTo>
                    <a:cubicBezTo>
                      <a:pt x="143" y="260"/>
                      <a:pt x="143" y="260"/>
                      <a:pt x="143" y="260"/>
                    </a:cubicBezTo>
                    <a:cubicBezTo>
                      <a:pt x="143" y="260"/>
                      <a:pt x="146" y="258"/>
                      <a:pt x="146" y="258"/>
                    </a:cubicBezTo>
                    <a:cubicBezTo>
                      <a:pt x="146" y="258"/>
                      <a:pt x="147" y="259"/>
                      <a:pt x="147" y="258"/>
                    </a:cubicBezTo>
                    <a:cubicBezTo>
                      <a:pt x="148" y="258"/>
                      <a:pt x="148" y="257"/>
                      <a:pt x="149" y="257"/>
                    </a:cubicBezTo>
                    <a:cubicBezTo>
                      <a:pt x="149" y="257"/>
                      <a:pt x="150" y="256"/>
                      <a:pt x="150" y="255"/>
                    </a:cubicBezTo>
                    <a:cubicBezTo>
                      <a:pt x="151" y="255"/>
                      <a:pt x="152" y="253"/>
                      <a:pt x="152" y="253"/>
                    </a:cubicBezTo>
                    <a:cubicBezTo>
                      <a:pt x="152" y="252"/>
                      <a:pt x="153" y="248"/>
                      <a:pt x="153" y="248"/>
                    </a:cubicBezTo>
                    <a:cubicBezTo>
                      <a:pt x="153" y="246"/>
                      <a:pt x="153" y="246"/>
                      <a:pt x="153" y="246"/>
                    </a:cubicBezTo>
                    <a:cubicBezTo>
                      <a:pt x="154" y="245"/>
                      <a:pt x="154" y="245"/>
                      <a:pt x="154" y="245"/>
                    </a:cubicBezTo>
                    <a:cubicBezTo>
                      <a:pt x="156" y="243"/>
                      <a:pt x="156" y="243"/>
                      <a:pt x="156" y="243"/>
                    </a:cubicBezTo>
                    <a:cubicBezTo>
                      <a:pt x="156" y="243"/>
                      <a:pt x="157" y="243"/>
                      <a:pt x="157" y="243"/>
                    </a:cubicBezTo>
                    <a:cubicBezTo>
                      <a:pt x="157" y="244"/>
                      <a:pt x="157" y="245"/>
                      <a:pt x="157" y="245"/>
                    </a:cubicBezTo>
                    <a:cubicBezTo>
                      <a:pt x="159" y="245"/>
                      <a:pt x="159" y="245"/>
                      <a:pt x="159" y="245"/>
                    </a:cubicBezTo>
                    <a:cubicBezTo>
                      <a:pt x="159" y="245"/>
                      <a:pt x="159" y="244"/>
                      <a:pt x="159" y="244"/>
                    </a:cubicBezTo>
                    <a:cubicBezTo>
                      <a:pt x="159" y="245"/>
                      <a:pt x="160" y="245"/>
                      <a:pt x="160" y="245"/>
                    </a:cubicBezTo>
                    <a:cubicBezTo>
                      <a:pt x="160" y="245"/>
                      <a:pt x="161" y="243"/>
                      <a:pt x="161" y="243"/>
                    </a:cubicBezTo>
                    <a:cubicBezTo>
                      <a:pt x="161" y="240"/>
                      <a:pt x="161" y="240"/>
                      <a:pt x="161" y="240"/>
                    </a:cubicBezTo>
                    <a:cubicBezTo>
                      <a:pt x="161" y="240"/>
                      <a:pt x="163" y="239"/>
                      <a:pt x="163" y="238"/>
                    </a:cubicBezTo>
                    <a:cubicBezTo>
                      <a:pt x="164" y="237"/>
                      <a:pt x="166" y="234"/>
                      <a:pt x="166" y="234"/>
                    </a:cubicBezTo>
                    <a:cubicBezTo>
                      <a:pt x="168" y="234"/>
                      <a:pt x="168" y="234"/>
                      <a:pt x="168" y="234"/>
                    </a:cubicBezTo>
                    <a:cubicBezTo>
                      <a:pt x="168" y="234"/>
                      <a:pt x="169" y="233"/>
                      <a:pt x="170" y="233"/>
                    </a:cubicBezTo>
                    <a:cubicBezTo>
                      <a:pt x="170" y="233"/>
                      <a:pt x="173" y="230"/>
                      <a:pt x="173" y="230"/>
                    </a:cubicBezTo>
                    <a:cubicBezTo>
                      <a:pt x="173" y="230"/>
                      <a:pt x="173" y="229"/>
                      <a:pt x="173" y="228"/>
                    </a:cubicBezTo>
                    <a:cubicBezTo>
                      <a:pt x="174" y="228"/>
                      <a:pt x="175" y="227"/>
                      <a:pt x="175" y="227"/>
                    </a:cubicBezTo>
                    <a:cubicBezTo>
                      <a:pt x="175" y="227"/>
                      <a:pt x="177" y="223"/>
                      <a:pt x="177" y="223"/>
                    </a:cubicBezTo>
                    <a:cubicBezTo>
                      <a:pt x="178" y="223"/>
                      <a:pt x="178" y="223"/>
                      <a:pt x="178" y="222"/>
                    </a:cubicBezTo>
                    <a:cubicBezTo>
                      <a:pt x="178" y="221"/>
                      <a:pt x="179" y="218"/>
                      <a:pt x="179" y="218"/>
                    </a:cubicBezTo>
                    <a:cubicBezTo>
                      <a:pt x="180" y="216"/>
                      <a:pt x="180" y="216"/>
                      <a:pt x="180" y="216"/>
                    </a:cubicBezTo>
                    <a:cubicBezTo>
                      <a:pt x="180" y="211"/>
                      <a:pt x="180" y="211"/>
                      <a:pt x="180" y="211"/>
                    </a:cubicBezTo>
                    <a:cubicBezTo>
                      <a:pt x="182" y="207"/>
                      <a:pt x="182" y="207"/>
                      <a:pt x="182" y="207"/>
                    </a:cubicBezTo>
                    <a:cubicBezTo>
                      <a:pt x="182" y="207"/>
                      <a:pt x="183" y="205"/>
                      <a:pt x="183" y="205"/>
                    </a:cubicBezTo>
                    <a:cubicBezTo>
                      <a:pt x="183" y="205"/>
                      <a:pt x="184" y="203"/>
                      <a:pt x="185" y="203"/>
                    </a:cubicBezTo>
                    <a:cubicBezTo>
                      <a:pt x="185" y="202"/>
                      <a:pt x="187" y="199"/>
                      <a:pt x="187" y="199"/>
                    </a:cubicBezTo>
                    <a:cubicBezTo>
                      <a:pt x="187" y="199"/>
                      <a:pt x="188" y="197"/>
                      <a:pt x="188" y="196"/>
                    </a:cubicBezTo>
                    <a:cubicBezTo>
                      <a:pt x="188" y="196"/>
                      <a:pt x="188" y="196"/>
                      <a:pt x="188" y="196"/>
                    </a:cubicBezTo>
                    <a:cubicBezTo>
                      <a:pt x="188" y="194"/>
                      <a:pt x="188" y="194"/>
                      <a:pt x="188" y="194"/>
                    </a:cubicBezTo>
                    <a:cubicBezTo>
                      <a:pt x="187" y="191"/>
                      <a:pt x="187" y="191"/>
                      <a:pt x="187" y="191"/>
                    </a:cubicBezTo>
                    <a:cubicBezTo>
                      <a:pt x="183" y="188"/>
                      <a:pt x="183" y="188"/>
                      <a:pt x="183" y="188"/>
                    </a:cubicBezTo>
                    <a:cubicBezTo>
                      <a:pt x="181" y="188"/>
                      <a:pt x="181" y="188"/>
                      <a:pt x="181" y="188"/>
                    </a:cubicBezTo>
                    <a:cubicBezTo>
                      <a:pt x="180" y="186"/>
                      <a:pt x="180" y="186"/>
                      <a:pt x="180" y="186"/>
                    </a:cubicBezTo>
                    <a:cubicBezTo>
                      <a:pt x="181" y="185"/>
                      <a:pt x="181" y="185"/>
                      <a:pt x="181" y="185"/>
                    </a:cubicBezTo>
                    <a:cubicBezTo>
                      <a:pt x="179" y="182"/>
                      <a:pt x="179" y="182"/>
                      <a:pt x="179" y="182"/>
                    </a:cubicBezTo>
                    <a:cubicBezTo>
                      <a:pt x="178" y="181"/>
                      <a:pt x="178" y="181"/>
                      <a:pt x="178" y="181"/>
                    </a:cubicBezTo>
                    <a:cubicBezTo>
                      <a:pt x="177" y="179"/>
                      <a:pt x="177" y="179"/>
                      <a:pt x="177" y="179"/>
                    </a:cubicBezTo>
                    <a:cubicBezTo>
                      <a:pt x="177" y="179"/>
                      <a:pt x="178" y="177"/>
                      <a:pt x="178" y="177"/>
                    </a:cubicBezTo>
                    <a:cubicBezTo>
                      <a:pt x="178" y="177"/>
                      <a:pt x="179" y="176"/>
                      <a:pt x="179" y="175"/>
                    </a:cubicBezTo>
                    <a:cubicBezTo>
                      <a:pt x="179" y="175"/>
                      <a:pt x="181" y="173"/>
                      <a:pt x="181" y="173"/>
                    </a:cubicBezTo>
                    <a:cubicBezTo>
                      <a:pt x="181" y="173"/>
                      <a:pt x="182" y="171"/>
                      <a:pt x="182" y="170"/>
                    </a:cubicBezTo>
                    <a:cubicBezTo>
                      <a:pt x="182" y="170"/>
                      <a:pt x="183" y="170"/>
                      <a:pt x="183" y="169"/>
                    </a:cubicBezTo>
                    <a:cubicBezTo>
                      <a:pt x="183" y="168"/>
                      <a:pt x="182" y="165"/>
                      <a:pt x="182" y="165"/>
                    </a:cubicBezTo>
                    <a:cubicBezTo>
                      <a:pt x="182" y="165"/>
                      <a:pt x="182" y="163"/>
                      <a:pt x="183" y="162"/>
                    </a:cubicBezTo>
                    <a:cubicBezTo>
                      <a:pt x="183" y="162"/>
                      <a:pt x="183" y="161"/>
                      <a:pt x="183" y="161"/>
                    </a:cubicBezTo>
                    <a:cubicBezTo>
                      <a:pt x="183" y="161"/>
                      <a:pt x="185" y="161"/>
                      <a:pt x="185" y="161"/>
                    </a:cubicBezTo>
                    <a:cubicBezTo>
                      <a:pt x="186" y="162"/>
                      <a:pt x="186" y="160"/>
                      <a:pt x="186" y="160"/>
                    </a:cubicBezTo>
                    <a:cubicBezTo>
                      <a:pt x="186" y="160"/>
                      <a:pt x="186" y="157"/>
                      <a:pt x="185" y="157"/>
                    </a:cubicBezTo>
                    <a:cubicBezTo>
                      <a:pt x="185" y="157"/>
                      <a:pt x="184" y="156"/>
                      <a:pt x="184" y="156"/>
                    </a:cubicBezTo>
                    <a:cubicBezTo>
                      <a:pt x="184" y="156"/>
                      <a:pt x="184" y="155"/>
                      <a:pt x="184" y="155"/>
                    </a:cubicBezTo>
                    <a:cubicBezTo>
                      <a:pt x="185" y="155"/>
                      <a:pt x="186" y="154"/>
                      <a:pt x="186" y="154"/>
                    </a:cubicBezTo>
                    <a:cubicBezTo>
                      <a:pt x="189" y="153"/>
                      <a:pt x="189" y="153"/>
                      <a:pt x="189" y="153"/>
                    </a:cubicBezTo>
                    <a:cubicBezTo>
                      <a:pt x="188" y="150"/>
                      <a:pt x="188" y="150"/>
                      <a:pt x="188" y="150"/>
                    </a:cubicBezTo>
                    <a:cubicBezTo>
                      <a:pt x="188" y="148"/>
                      <a:pt x="188" y="148"/>
                      <a:pt x="188" y="148"/>
                    </a:cubicBezTo>
                    <a:cubicBezTo>
                      <a:pt x="188" y="148"/>
                      <a:pt x="191" y="149"/>
                      <a:pt x="191" y="149"/>
                    </a:cubicBezTo>
                    <a:cubicBezTo>
                      <a:pt x="191" y="149"/>
                      <a:pt x="191" y="151"/>
                      <a:pt x="192" y="151"/>
                    </a:cubicBezTo>
                    <a:cubicBezTo>
                      <a:pt x="193" y="150"/>
                      <a:pt x="193" y="149"/>
                      <a:pt x="193" y="149"/>
                    </a:cubicBezTo>
                    <a:cubicBezTo>
                      <a:pt x="193" y="149"/>
                      <a:pt x="193" y="147"/>
                      <a:pt x="194" y="147"/>
                    </a:cubicBezTo>
                    <a:cubicBezTo>
                      <a:pt x="196" y="148"/>
                      <a:pt x="197" y="146"/>
                      <a:pt x="197" y="146"/>
                    </a:cubicBezTo>
                    <a:cubicBezTo>
                      <a:pt x="197" y="146"/>
                      <a:pt x="199" y="144"/>
                      <a:pt x="199" y="144"/>
                    </a:cubicBezTo>
                    <a:cubicBezTo>
                      <a:pt x="199" y="144"/>
                      <a:pt x="199" y="141"/>
                      <a:pt x="198" y="141"/>
                    </a:cubicBezTo>
                    <a:cubicBezTo>
                      <a:pt x="197" y="141"/>
                      <a:pt x="197" y="141"/>
                      <a:pt x="196" y="140"/>
                    </a:cubicBezTo>
                    <a:cubicBezTo>
                      <a:pt x="196" y="139"/>
                      <a:pt x="197" y="139"/>
                      <a:pt x="198" y="138"/>
                    </a:cubicBezTo>
                    <a:cubicBezTo>
                      <a:pt x="199" y="138"/>
                      <a:pt x="199" y="139"/>
                      <a:pt x="200" y="138"/>
                    </a:cubicBezTo>
                    <a:cubicBezTo>
                      <a:pt x="201" y="137"/>
                      <a:pt x="202" y="136"/>
                      <a:pt x="202" y="136"/>
                    </a:cubicBezTo>
                    <a:cubicBezTo>
                      <a:pt x="202" y="135"/>
                      <a:pt x="204" y="135"/>
                      <a:pt x="204" y="135"/>
                    </a:cubicBezTo>
                    <a:cubicBezTo>
                      <a:pt x="207" y="134"/>
                      <a:pt x="207" y="134"/>
                      <a:pt x="207" y="134"/>
                    </a:cubicBezTo>
                    <a:cubicBezTo>
                      <a:pt x="207" y="132"/>
                      <a:pt x="207" y="132"/>
                      <a:pt x="207" y="132"/>
                    </a:cubicBezTo>
                    <a:cubicBezTo>
                      <a:pt x="207" y="132"/>
                      <a:pt x="209" y="132"/>
                      <a:pt x="209" y="132"/>
                    </a:cubicBezTo>
                    <a:cubicBezTo>
                      <a:pt x="209" y="132"/>
                      <a:pt x="210" y="133"/>
                      <a:pt x="210" y="133"/>
                    </a:cubicBezTo>
                    <a:cubicBezTo>
                      <a:pt x="210" y="133"/>
                      <a:pt x="211" y="133"/>
                      <a:pt x="212" y="132"/>
                    </a:cubicBezTo>
                    <a:cubicBezTo>
                      <a:pt x="212" y="132"/>
                      <a:pt x="211" y="131"/>
                      <a:pt x="212" y="131"/>
                    </a:cubicBezTo>
                    <a:cubicBezTo>
                      <a:pt x="213" y="132"/>
                      <a:pt x="213" y="132"/>
                      <a:pt x="213" y="132"/>
                    </a:cubicBezTo>
                    <a:cubicBezTo>
                      <a:pt x="213" y="133"/>
                      <a:pt x="214" y="133"/>
                      <a:pt x="214" y="133"/>
                    </a:cubicBezTo>
                    <a:cubicBezTo>
                      <a:pt x="214" y="133"/>
                      <a:pt x="215" y="134"/>
                      <a:pt x="215" y="134"/>
                    </a:cubicBezTo>
                    <a:cubicBezTo>
                      <a:pt x="216" y="134"/>
                      <a:pt x="216" y="135"/>
                      <a:pt x="216" y="136"/>
                    </a:cubicBezTo>
                    <a:cubicBezTo>
                      <a:pt x="216" y="136"/>
                      <a:pt x="216" y="136"/>
                      <a:pt x="216" y="137"/>
                    </a:cubicBezTo>
                    <a:cubicBezTo>
                      <a:pt x="216" y="138"/>
                      <a:pt x="216" y="138"/>
                      <a:pt x="216" y="138"/>
                    </a:cubicBezTo>
                    <a:cubicBezTo>
                      <a:pt x="216" y="138"/>
                      <a:pt x="218" y="140"/>
                      <a:pt x="218" y="139"/>
                    </a:cubicBezTo>
                    <a:cubicBezTo>
                      <a:pt x="218" y="139"/>
                      <a:pt x="218" y="139"/>
                      <a:pt x="218" y="138"/>
                    </a:cubicBezTo>
                    <a:cubicBezTo>
                      <a:pt x="218" y="136"/>
                      <a:pt x="218" y="136"/>
                      <a:pt x="218" y="135"/>
                    </a:cubicBezTo>
                    <a:cubicBezTo>
                      <a:pt x="218" y="134"/>
                      <a:pt x="216" y="132"/>
                      <a:pt x="217" y="132"/>
                    </a:cubicBezTo>
                    <a:cubicBezTo>
                      <a:pt x="217" y="132"/>
                      <a:pt x="217" y="131"/>
                      <a:pt x="218" y="131"/>
                    </a:cubicBezTo>
                    <a:cubicBezTo>
                      <a:pt x="219" y="131"/>
                      <a:pt x="218" y="130"/>
                      <a:pt x="219" y="131"/>
                    </a:cubicBezTo>
                    <a:cubicBezTo>
                      <a:pt x="220" y="132"/>
                      <a:pt x="220" y="132"/>
                      <a:pt x="221" y="133"/>
                    </a:cubicBezTo>
                    <a:cubicBezTo>
                      <a:pt x="221" y="133"/>
                      <a:pt x="221" y="132"/>
                      <a:pt x="221" y="133"/>
                    </a:cubicBezTo>
                    <a:cubicBezTo>
                      <a:pt x="222" y="133"/>
                      <a:pt x="222" y="134"/>
                      <a:pt x="222" y="135"/>
                    </a:cubicBezTo>
                    <a:cubicBezTo>
                      <a:pt x="222" y="135"/>
                      <a:pt x="222" y="136"/>
                      <a:pt x="222" y="136"/>
                    </a:cubicBezTo>
                    <a:cubicBezTo>
                      <a:pt x="222" y="137"/>
                      <a:pt x="224" y="139"/>
                      <a:pt x="224" y="139"/>
                    </a:cubicBezTo>
                    <a:cubicBezTo>
                      <a:pt x="224" y="139"/>
                      <a:pt x="225" y="137"/>
                      <a:pt x="225" y="137"/>
                    </a:cubicBezTo>
                    <a:cubicBezTo>
                      <a:pt x="225" y="137"/>
                      <a:pt x="225" y="136"/>
                      <a:pt x="225" y="135"/>
                    </a:cubicBezTo>
                    <a:cubicBezTo>
                      <a:pt x="225" y="135"/>
                      <a:pt x="225" y="134"/>
                      <a:pt x="225" y="134"/>
                    </a:cubicBezTo>
                    <a:cubicBezTo>
                      <a:pt x="225" y="134"/>
                      <a:pt x="223" y="131"/>
                      <a:pt x="223" y="131"/>
                    </a:cubicBezTo>
                    <a:cubicBezTo>
                      <a:pt x="223" y="131"/>
                      <a:pt x="223" y="131"/>
                      <a:pt x="224" y="130"/>
                    </a:cubicBezTo>
                    <a:cubicBezTo>
                      <a:pt x="224" y="130"/>
                      <a:pt x="224" y="129"/>
                      <a:pt x="225" y="129"/>
                    </a:cubicBezTo>
                    <a:cubicBezTo>
                      <a:pt x="219" y="119"/>
                      <a:pt x="219" y="119"/>
                      <a:pt x="219" y="119"/>
                    </a:cubicBezTo>
                    <a:cubicBezTo>
                      <a:pt x="211" y="113"/>
                      <a:pt x="211" y="113"/>
                      <a:pt x="211" y="113"/>
                    </a:cubicBezTo>
                    <a:cubicBezTo>
                      <a:pt x="211" y="108"/>
                      <a:pt x="211" y="108"/>
                      <a:pt x="211" y="108"/>
                    </a:cubicBezTo>
                    <a:cubicBezTo>
                      <a:pt x="209" y="105"/>
                      <a:pt x="209" y="105"/>
                      <a:pt x="209" y="105"/>
                    </a:cubicBezTo>
                    <a:cubicBezTo>
                      <a:pt x="209" y="105"/>
                      <a:pt x="209" y="105"/>
                      <a:pt x="209" y="105"/>
                    </a:cubicBezTo>
                    <a:cubicBezTo>
                      <a:pt x="209" y="105"/>
                      <a:pt x="209" y="101"/>
                      <a:pt x="210" y="100"/>
                    </a:cubicBezTo>
                    <a:cubicBezTo>
                      <a:pt x="211" y="100"/>
                      <a:pt x="211" y="98"/>
                      <a:pt x="212" y="97"/>
                    </a:cubicBezTo>
                    <a:cubicBezTo>
                      <a:pt x="211" y="96"/>
                      <a:pt x="211" y="94"/>
                      <a:pt x="211" y="92"/>
                    </a:cubicBezTo>
                    <a:cubicBezTo>
                      <a:pt x="211" y="92"/>
                      <a:pt x="212" y="88"/>
                      <a:pt x="212" y="88"/>
                    </a:cubicBezTo>
                    <a:cubicBezTo>
                      <a:pt x="211" y="85"/>
                      <a:pt x="211" y="85"/>
                      <a:pt x="211" y="85"/>
                    </a:cubicBezTo>
                    <a:cubicBezTo>
                      <a:pt x="202" y="73"/>
                      <a:pt x="202" y="73"/>
                      <a:pt x="202" y="73"/>
                    </a:cubicBezTo>
                    <a:cubicBezTo>
                      <a:pt x="202" y="67"/>
                      <a:pt x="202" y="67"/>
                      <a:pt x="202" y="67"/>
                    </a:cubicBezTo>
                    <a:cubicBezTo>
                      <a:pt x="201" y="66"/>
                      <a:pt x="201" y="66"/>
                      <a:pt x="201" y="66"/>
                    </a:cubicBezTo>
                    <a:cubicBezTo>
                      <a:pt x="201" y="65"/>
                      <a:pt x="201" y="64"/>
                      <a:pt x="201" y="63"/>
                    </a:cubicBezTo>
                    <a:cubicBezTo>
                      <a:pt x="199" y="63"/>
                      <a:pt x="199" y="63"/>
                      <a:pt x="199" y="63"/>
                    </a:cubicBezTo>
                    <a:cubicBezTo>
                      <a:pt x="196" y="59"/>
                      <a:pt x="196" y="59"/>
                      <a:pt x="196" y="59"/>
                    </a:cubicBezTo>
                    <a:cubicBezTo>
                      <a:pt x="197" y="54"/>
                      <a:pt x="197" y="54"/>
                      <a:pt x="197" y="54"/>
                    </a:cubicBezTo>
                    <a:cubicBezTo>
                      <a:pt x="195" y="44"/>
                      <a:pt x="195" y="44"/>
                      <a:pt x="195" y="44"/>
                    </a:cubicBezTo>
                    <a:cubicBezTo>
                      <a:pt x="196" y="40"/>
                      <a:pt x="196" y="40"/>
                      <a:pt x="196" y="40"/>
                    </a:cubicBezTo>
                    <a:cubicBezTo>
                      <a:pt x="193" y="39"/>
                      <a:pt x="193" y="39"/>
                      <a:pt x="193" y="39"/>
                    </a:cubicBezTo>
                    <a:cubicBezTo>
                      <a:pt x="190" y="35"/>
                      <a:pt x="190" y="35"/>
                      <a:pt x="190" y="35"/>
                    </a:cubicBezTo>
                    <a:cubicBezTo>
                      <a:pt x="190" y="35"/>
                      <a:pt x="190" y="35"/>
                      <a:pt x="190" y="35"/>
                    </a:cubicBezTo>
                    <a:cubicBezTo>
                      <a:pt x="189" y="35"/>
                      <a:pt x="188" y="35"/>
                      <a:pt x="188" y="34"/>
                    </a:cubicBezTo>
                    <a:cubicBezTo>
                      <a:pt x="188" y="34"/>
                      <a:pt x="187" y="33"/>
                      <a:pt x="183" y="27"/>
                    </a:cubicBezTo>
                    <a:cubicBezTo>
                      <a:pt x="177" y="25"/>
                      <a:pt x="177" y="25"/>
                      <a:pt x="177" y="25"/>
                    </a:cubicBezTo>
                    <a:cubicBezTo>
                      <a:pt x="173" y="24"/>
                      <a:pt x="173" y="24"/>
                      <a:pt x="173" y="24"/>
                    </a:cubicBezTo>
                    <a:cubicBezTo>
                      <a:pt x="171" y="23"/>
                      <a:pt x="171" y="23"/>
                      <a:pt x="171" y="23"/>
                    </a:cubicBezTo>
                    <a:cubicBezTo>
                      <a:pt x="170" y="24"/>
                      <a:pt x="170" y="24"/>
                      <a:pt x="169" y="24"/>
                    </a:cubicBezTo>
                    <a:cubicBezTo>
                      <a:pt x="168" y="24"/>
                      <a:pt x="167" y="24"/>
                      <a:pt x="166" y="22"/>
                    </a:cubicBezTo>
                    <a:cubicBezTo>
                      <a:pt x="166" y="21"/>
                      <a:pt x="165" y="21"/>
                      <a:pt x="165" y="20"/>
                    </a:cubicBezTo>
                    <a:cubicBezTo>
                      <a:pt x="162" y="21"/>
                      <a:pt x="162" y="21"/>
                      <a:pt x="162" y="21"/>
                    </a:cubicBezTo>
                    <a:cubicBezTo>
                      <a:pt x="159" y="18"/>
                      <a:pt x="159" y="18"/>
                      <a:pt x="159" y="18"/>
                    </a:cubicBezTo>
                    <a:cubicBezTo>
                      <a:pt x="159" y="17"/>
                      <a:pt x="159" y="17"/>
                      <a:pt x="158" y="17"/>
                    </a:cubicBezTo>
                    <a:cubicBezTo>
                      <a:pt x="157" y="17"/>
                      <a:pt x="155" y="16"/>
                      <a:pt x="155" y="15"/>
                    </a:cubicBezTo>
                    <a:cubicBezTo>
                      <a:pt x="155" y="15"/>
                      <a:pt x="155" y="15"/>
                      <a:pt x="155" y="15"/>
                    </a:cubicBezTo>
                    <a:cubicBezTo>
                      <a:pt x="153" y="11"/>
                      <a:pt x="153" y="11"/>
                      <a:pt x="153" y="11"/>
                    </a:cubicBezTo>
                    <a:cubicBezTo>
                      <a:pt x="150" y="11"/>
                      <a:pt x="150" y="11"/>
                      <a:pt x="150" y="11"/>
                    </a:cubicBezTo>
                    <a:cubicBezTo>
                      <a:pt x="145" y="8"/>
                      <a:pt x="145" y="8"/>
                      <a:pt x="145" y="8"/>
                    </a:cubicBezTo>
                    <a:cubicBezTo>
                      <a:pt x="145" y="4"/>
                      <a:pt x="145" y="4"/>
                      <a:pt x="145" y="4"/>
                    </a:cubicBezTo>
                    <a:cubicBezTo>
                      <a:pt x="140" y="2"/>
                      <a:pt x="140" y="2"/>
                      <a:pt x="140" y="2"/>
                    </a:cubicBezTo>
                    <a:cubicBezTo>
                      <a:pt x="140" y="2"/>
                      <a:pt x="140" y="2"/>
                      <a:pt x="140" y="2"/>
                    </a:cubicBezTo>
                    <a:cubicBezTo>
                      <a:pt x="140" y="2"/>
                      <a:pt x="139" y="1"/>
                      <a:pt x="139" y="0"/>
                    </a:cubicBezTo>
                    <a:cubicBezTo>
                      <a:pt x="137" y="1"/>
                      <a:pt x="137" y="1"/>
                      <a:pt x="137" y="1"/>
                    </a:cubicBezTo>
                    <a:cubicBezTo>
                      <a:pt x="134" y="1"/>
                      <a:pt x="134" y="1"/>
                      <a:pt x="134" y="1"/>
                    </a:cubicBezTo>
                    <a:cubicBezTo>
                      <a:pt x="134" y="1"/>
                      <a:pt x="133" y="2"/>
                      <a:pt x="133" y="2"/>
                    </a:cubicBezTo>
                    <a:cubicBezTo>
                      <a:pt x="133" y="3"/>
                      <a:pt x="136" y="10"/>
                      <a:pt x="136" y="12"/>
                    </a:cubicBezTo>
                    <a:cubicBezTo>
                      <a:pt x="137" y="13"/>
                      <a:pt x="137" y="18"/>
                      <a:pt x="134" y="23"/>
                    </a:cubicBezTo>
                    <a:cubicBezTo>
                      <a:pt x="137" y="25"/>
                      <a:pt x="137" y="25"/>
                      <a:pt x="137" y="25"/>
                    </a:cubicBezTo>
                    <a:cubicBezTo>
                      <a:pt x="134" y="30"/>
                      <a:pt x="134" y="30"/>
                      <a:pt x="134" y="30"/>
                    </a:cubicBezTo>
                    <a:cubicBezTo>
                      <a:pt x="129" y="31"/>
                      <a:pt x="129" y="31"/>
                      <a:pt x="129" y="31"/>
                    </a:cubicBezTo>
                    <a:cubicBezTo>
                      <a:pt x="129" y="31"/>
                      <a:pt x="124" y="30"/>
                      <a:pt x="123" y="29"/>
                    </a:cubicBezTo>
                    <a:cubicBezTo>
                      <a:pt x="122" y="28"/>
                      <a:pt x="119" y="26"/>
                      <a:pt x="117" y="27"/>
                    </a:cubicBezTo>
                    <a:cubicBezTo>
                      <a:pt x="116" y="27"/>
                      <a:pt x="105" y="27"/>
                      <a:pt x="105" y="27"/>
                    </a:cubicBezTo>
                    <a:cubicBezTo>
                      <a:pt x="102" y="30"/>
                      <a:pt x="104" y="47"/>
                      <a:pt x="104" y="49"/>
                    </a:cubicBezTo>
                    <a:cubicBezTo>
                      <a:pt x="103" y="52"/>
                      <a:pt x="103" y="52"/>
                      <a:pt x="103" y="52"/>
                    </a:cubicBezTo>
                    <a:cubicBezTo>
                      <a:pt x="98" y="52"/>
                      <a:pt x="98" y="52"/>
                      <a:pt x="98" y="52"/>
                    </a:cubicBezTo>
                    <a:cubicBezTo>
                      <a:pt x="91" y="48"/>
                      <a:pt x="91" y="48"/>
                      <a:pt x="91" y="48"/>
                    </a:cubicBezTo>
                    <a:cubicBezTo>
                      <a:pt x="87" y="55"/>
                      <a:pt x="87" y="55"/>
                      <a:pt x="87" y="55"/>
                    </a:cubicBezTo>
                    <a:cubicBezTo>
                      <a:pt x="87" y="55"/>
                      <a:pt x="84" y="58"/>
                      <a:pt x="84" y="59"/>
                    </a:cubicBezTo>
                    <a:cubicBezTo>
                      <a:pt x="84" y="60"/>
                      <a:pt x="82" y="63"/>
                      <a:pt x="82" y="64"/>
                    </a:cubicBezTo>
                    <a:cubicBezTo>
                      <a:pt x="82" y="64"/>
                      <a:pt x="83" y="70"/>
                      <a:pt x="83" y="70"/>
                    </a:cubicBezTo>
                    <a:cubicBezTo>
                      <a:pt x="81" y="73"/>
                      <a:pt x="81" y="73"/>
                      <a:pt x="81" y="73"/>
                    </a:cubicBezTo>
                    <a:cubicBezTo>
                      <a:pt x="76" y="76"/>
                      <a:pt x="76" y="76"/>
                      <a:pt x="76" y="76"/>
                    </a:cubicBezTo>
                    <a:cubicBezTo>
                      <a:pt x="76" y="80"/>
                      <a:pt x="76" y="80"/>
                      <a:pt x="76" y="80"/>
                    </a:cubicBezTo>
                    <a:cubicBezTo>
                      <a:pt x="76" y="80"/>
                      <a:pt x="79" y="85"/>
                      <a:pt x="80" y="86"/>
                    </a:cubicBezTo>
                    <a:cubicBezTo>
                      <a:pt x="81" y="87"/>
                      <a:pt x="82" y="94"/>
                      <a:pt x="82" y="94"/>
                    </a:cubicBezTo>
                    <a:cubicBezTo>
                      <a:pt x="82" y="94"/>
                      <a:pt x="80" y="99"/>
                      <a:pt x="79" y="101"/>
                    </a:cubicBezTo>
                    <a:cubicBezTo>
                      <a:pt x="78" y="103"/>
                      <a:pt x="72" y="111"/>
                      <a:pt x="72" y="111"/>
                    </a:cubicBezTo>
                    <a:cubicBezTo>
                      <a:pt x="68" y="121"/>
                      <a:pt x="68" y="121"/>
                      <a:pt x="68" y="121"/>
                    </a:cubicBezTo>
                    <a:cubicBezTo>
                      <a:pt x="68" y="129"/>
                      <a:pt x="68" y="129"/>
                      <a:pt x="68" y="129"/>
                    </a:cubicBezTo>
                    <a:cubicBezTo>
                      <a:pt x="67" y="133"/>
                      <a:pt x="67" y="133"/>
                      <a:pt x="67" y="133"/>
                    </a:cubicBezTo>
                    <a:cubicBezTo>
                      <a:pt x="62" y="138"/>
                      <a:pt x="62" y="138"/>
                      <a:pt x="62" y="138"/>
                    </a:cubicBezTo>
                    <a:cubicBezTo>
                      <a:pt x="54" y="139"/>
                      <a:pt x="54" y="139"/>
                      <a:pt x="54" y="139"/>
                    </a:cubicBezTo>
                    <a:cubicBezTo>
                      <a:pt x="52" y="142"/>
                      <a:pt x="52" y="142"/>
                      <a:pt x="52" y="142"/>
                    </a:cubicBezTo>
                    <a:cubicBezTo>
                      <a:pt x="56" y="155"/>
                      <a:pt x="56" y="155"/>
                      <a:pt x="56" y="155"/>
                    </a:cubicBezTo>
                    <a:cubicBezTo>
                      <a:pt x="54" y="161"/>
                      <a:pt x="54" y="161"/>
                      <a:pt x="54" y="161"/>
                    </a:cubicBezTo>
                    <a:cubicBezTo>
                      <a:pt x="53" y="167"/>
                      <a:pt x="53" y="167"/>
                      <a:pt x="53" y="167"/>
                    </a:cubicBezTo>
                    <a:cubicBezTo>
                      <a:pt x="53" y="167"/>
                      <a:pt x="52" y="172"/>
                      <a:pt x="53" y="173"/>
                    </a:cubicBezTo>
                    <a:cubicBezTo>
                      <a:pt x="54" y="174"/>
                      <a:pt x="54" y="178"/>
                      <a:pt x="54" y="178"/>
                    </a:cubicBezTo>
                    <a:cubicBezTo>
                      <a:pt x="51" y="180"/>
                      <a:pt x="51" y="180"/>
                      <a:pt x="51" y="180"/>
                    </a:cubicBezTo>
                    <a:cubicBezTo>
                      <a:pt x="52" y="185"/>
                      <a:pt x="52" y="185"/>
                      <a:pt x="52" y="185"/>
                    </a:cubicBezTo>
                    <a:cubicBezTo>
                      <a:pt x="39" y="205"/>
                      <a:pt x="39" y="205"/>
                      <a:pt x="39" y="205"/>
                    </a:cubicBezTo>
                    <a:cubicBezTo>
                      <a:pt x="42" y="210"/>
                      <a:pt x="42" y="210"/>
                      <a:pt x="42" y="210"/>
                    </a:cubicBezTo>
                    <a:cubicBezTo>
                      <a:pt x="49" y="211"/>
                      <a:pt x="49" y="211"/>
                      <a:pt x="49" y="211"/>
                    </a:cubicBezTo>
                    <a:cubicBezTo>
                      <a:pt x="50" y="224"/>
                      <a:pt x="50" y="224"/>
                      <a:pt x="50" y="224"/>
                    </a:cubicBezTo>
                    <a:cubicBezTo>
                      <a:pt x="47" y="230"/>
                      <a:pt x="47" y="230"/>
                      <a:pt x="47" y="230"/>
                    </a:cubicBezTo>
                    <a:cubicBezTo>
                      <a:pt x="46" y="231"/>
                      <a:pt x="46" y="231"/>
                      <a:pt x="46" y="231"/>
                    </a:cubicBezTo>
                    <a:cubicBezTo>
                      <a:pt x="27" y="233"/>
                      <a:pt x="27" y="233"/>
                      <a:pt x="27" y="233"/>
                    </a:cubicBezTo>
                    <a:cubicBezTo>
                      <a:pt x="16" y="246"/>
                      <a:pt x="16" y="246"/>
                      <a:pt x="16" y="246"/>
                    </a:cubicBezTo>
                    <a:cubicBezTo>
                      <a:pt x="15" y="254"/>
                      <a:pt x="15" y="254"/>
                      <a:pt x="15" y="254"/>
                    </a:cubicBezTo>
                    <a:cubicBezTo>
                      <a:pt x="15" y="259"/>
                      <a:pt x="15" y="259"/>
                      <a:pt x="15" y="259"/>
                    </a:cubicBezTo>
                    <a:cubicBezTo>
                      <a:pt x="15" y="259"/>
                      <a:pt x="12" y="263"/>
                      <a:pt x="11" y="264"/>
                    </a:cubicBezTo>
                    <a:cubicBezTo>
                      <a:pt x="11" y="265"/>
                      <a:pt x="11" y="270"/>
                      <a:pt x="11" y="270"/>
                    </a:cubicBezTo>
                    <a:cubicBezTo>
                      <a:pt x="15" y="276"/>
                      <a:pt x="15" y="276"/>
                      <a:pt x="15" y="276"/>
                    </a:cubicBezTo>
                    <a:cubicBezTo>
                      <a:pt x="15" y="281"/>
                      <a:pt x="15" y="281"/>
                      <a:pt x="15" y="281"/>
                    </a:cubicBezTo>
                    <a:cubicBezTo>
                      <a:pt x="13" y="284"/>
                      <a:pt x="13" y="284"/>
                      <a:pt x="13" y="284"/>
                    </a:cubicBezTo>
                    <a:cubicBezTo>
                      <a:pt x="14" y="289"/>
                      <a:pt x="14" y="289"/>
                      <a:pt x="14" y="289"/>
                    </a:cubicBezTo>
                    <a:cubicBezTo>
                      <a:pt x="14" y="289"/>
                      <a:pt x="15" y="291"/>
                      <a:pt x="14" y="292"/>
                    </a:cubicBezTo>
                    <a:cubicBezTo>
                      <a:pt x="13" y="293"/>
                      <a:pt x="13" y="295"/>
                      <a:pt x="13" y="296"/>
                    </a:cubicBezTo>
                    <a:cubicBezTo>
                      <a:pt x="13" y="297"/>
                      <a:pt x="19" y="308"/>
                      <a:pt x="19" y="308"/>
                    </a:cubicBezTo>
                    <a:cubicBezTo>
                      <a:pt x="20" y="333"/>
                      <a:pt x="20" y="333"/>
                      <a:pt x="20" y="333"/>
                    </a:cubicBezTo>
                    <a:cubicBezTo>
                      <a:pt x="22" y="339"/>
                      <a:pt x="22" y="339"/>
                      <a:pt x="22" y="339"/>
                    </a:cubicBezTo>
                    <a:cubicBezTo>
                      <a:pt x="28" y="343"/>
                      <a:pt x="28" y="343"/>
                      <a:pt x="28" y="343"/>
                    </a:cubicBezTo>
                    <a:cubicBezTo>
                      <a:pt x="32" y="348"/>
                      <a:pt x="32" y="348"/>
                      <a:pt x="32" y="348"/>
                    </a:cubicBezTo>
                    <a:cubicBezTo>
                      <a:pt x="33" y="354"/>
                      <a:pt x="33" y="354"/>
                      <a:pt x="33" y="354"/>
                    </a:cubicBezTo>
                    <a:cubicBezTo>
                      <a:pt x="33" y="354"/>
                      <a:pt x="32" y="360"/>
                      <a:pt x="32" y="361"/>
                    </a:cubicBezTo>
                    <a:cubicBezTo>
                      <a:pt x="32" y="362"/>
                      <a:pt x="28" y="361"/>
                      <a:pt x="28" y="361"/>
                    </a:cubicBezTo>
                    <a:cubicBezTo>
                      <a:pt x="24" y="362"/>
                      <a:pt x="24" y="362"/>
                      <a:pt x="24" y="362"/>
                    </a:cubicBezTo>
                    <a:cubicBezTo>
                      <a:pt x="20" y="366"/>
                      <a:pt x="20" y="366"/>
                      <a:pt x="20" y="366"/>
                    </a:cubicBezTo>
                    <a:cubicBezTo>
                      <a:pt x="21" y="371"/>
                      <a:pt x="21" y="371"/>
                      <a:pt x="21" y="371"/>
                    </a:cubicBezTo>
                    <a:cubicBezTo>
                      <a:pt x="24" y="378"/>
                      <a:pt x="24" y="378"/>
                      <a:pt x="24" y="378"/>
                    </a:cubicBezTo>
                    <a:cubicBezTo>
                      <a:pt x="29" y="384"/>
                      <a:pt x="29" y="384"/>
                      <a:pt x="29" y="384"/>
                    </a:cubicBezTo>
                    <a:cubicBezTo>
                      <a:pt x="30" y="389"/>
                      <a:pt x="30" y="389"/>
                      <a:pt x="30" y="389"/>
                    </a:cubicBezTo>
                    <a:cubicBezTo>
                      <a:pt x="28" y="394"/>
                      <a:pt x="28" y="394"/>
                      <a:pt x="28" y="394"/>
                    </a:cubicBezTo>
                    <a:cubicBezTo>
                      <a:pt x="26" y="396"/>
                      <a:pt x="26" y="396"/>
                      <a:pt x="26" y="396"/>
                    </a:cubicBezTo>
                    <a:cubicBezTo>
                      <a:pt x="28" y="400"/>
                      <a:pt x="28" y="400"/>
                      <a:pt x="28" y="400"/>
                    </a:cubicBezTo>
                    <a:cubicBezTo>
                      <a:pt x="28" y="404"/>
                      <a:pt x="28" y="404"/>
                      <a:pt x="28" y="404"/>
                    </a:cubicBezTo>
                    <a:cubicBezTo>
                      <a:pt x="28" y="404"/>
                      <a:pt x="26" y="407"/>
                      <a:pt x="26" y="407"/>
                    </a:cubicBezTo>
                    <a:cubicBezTo>
                      <a:pt x="26" y="408"/>
                      <a:pt x="23" y="410"/>
                      <a:pt x="23" y="410"/>
                    </a:cubicBezTo>
                    <a:cubicBezTo>
                      <a:pt x="21" y="413"/>
                      <a:pt x="21" y="413"/>
                      <a:pt x="21" y="413"/>
                    </a:cubicBezTo>
                    <a:cubicBezTo>
                      <a:pt x="18" y="414"/>
                      <a:pt x="18" y="414"/>
                      <a:pt x="18" y="414"/>
                    </a:cubicBezTo>
                    <a:cubicBezTo>
                      <a:pt x="18" y="414"/>
                      <a:pt x="17" y="413"/>
                      <a:pt x="16" y="413"/>
                    </a:cubicBezTo>
                    <a:cubicBezTo>
                      <a:pt x="15" y="414"/>
                      <a:pt x="14" y="415"/>
                      <a:pt x="14" y="415"/>
                    </a:cubicBezTo>
                    <a:cubicBezTo>
                      <a:pt x="14" y="418"/>
                      <a:pt x="14" y="418"/>
                      <a:pt x="14" y="418"/>
                    </a:cubicBezTo>
                    <a:cubicBezTo>
                      <a:pt x="16" y="420"/>
                      <a:pt x="16" y="420"/>
                      <a:pt x="16" y="420"/>
                    </a:cubicBezTo>
                    <a:cubicBezTo>
                      <a:pt x="15" y="424"/>
                      <a:pt x="15" y="424"/>
                      <a:pt x="15" y="424"/>
                    </a:cubicBezTo>
                    <a:cubicBezTo>
                      <a:pt x="13" y="426"/>
                      <a:pt x="13" y="426"/>
                      <a:pt x="13" y="426"/>
                    </a:cubicBezTo>
                    <a:cubicBezTo>
                      <a:pt x="10" y="427"/>
                      <a:pt x="10" y="427"/>
                      <a:pt x="10" y="427"/>
                    </a:cubicBezTo>
                    <a:cubicBezTo>
                      <a:pt x="11" y="432"/>
                      <a:pt x="11" y="432"/>
                      <a:pt x="11" y="432"/>
                    </a:cubicBezTo>
                    <a:cubicBezTo>
                      <a:pt x="15" y="437"/>
                      <a:pt x="15" y="437"/>
                      <a:pt x="15" y="437"/>
                    </a:cubicBezTo>
                    <a:cubicBezTo>
                      <a:pt x="15" y="442"/>
                      <a:pt x="15" y="442"/>
                      <a:pt x="15" y="442"/>
                    </a:cubicBezTo>
                    <a:cubicBezTo>
                      <a:pt x="12" y="447"/>
                      <a:pt x="12" y="447"/>
                      <a:pt x="12" y="447"/>
                    </a:cubicBezTo>
                    <a:cubicBezTo>
                      <a:pt x="12" y="453"/>
                      <a:pt x="12" y="453"/>
                      <a:pt x="12" y="453"/>
                    </a:cubicBezTo>
                    <a:cubicBezTo>
                      <a:pt x="11" y="457"/>
                      <a:pt x="11" y="457"/>
                      <a:pt x="11" y="457"/>
                    </a:cubicBezTo>
                    <a:cubicBezTo>
                      <a:pt x="10" y="458"/>
                      <a:pt x="10" y="458"/>
                      <a:pt x="10" y="458"/>
                    </a:cubicBezTo>
                    <a:cubicBezTo>
                      <a:pt x="7" y="458"/>
                      <a:pt x="7" y="458"/>
                      <a:pt x="7" y="458"/>
                    </a:cubicBezTo>
                    <a:cubicBezTo>
                      <a:pt x="7" y="458"/>
                      <a:pt x="7" y="453"/>
                      <a:pt x="6" y="453"/>
                    </a:cubicBezTo>
                    <a:cubicBezTo>
                      <a:pt x="6" y="452"/>
                      <a:pt x="1" y="448"/>
                      <a:pt x="1" y="448"/>
                    </a:cubicBezTo>
                    <a:cubicBezTo>
                      <a:pt x="0" y="452"/>
                      <a:pt x="0" y="452"/>
                      <a:pt x="0" y="452"/>
                    </a:cubicBezTo>
                    <a:cubicBezTo>
                      <a:pt x="0" y="458"/>
                      <a:pt x="0" y="458"/>
                      <a:pt x="0" y="458"/>
                    </a:cubicBezTo>
                    <a:cubicBezTo>
                      <a:pt x="0" y="458"/>
                      <a:pt x="1" y="461"/>
                      <a:pt x="1" y="462"/>
                    </a:cubicBezTo>
                    <a:cubicBezTo>
                      <a:pt x="2" y="463"/>
                      <a:pt x="3" y="468"/>
                      <a:pt x="3" y="468"/>
                    </a:cubicBezTo>
                    <a:cubicBezTo>
                      <a:pt x="2" y="474"/>
                      <a:pt x="2" y="474"/>
                      <a:pt x="2" y="474"/>
                    </a:cubicBezTo>
                    <a:cubicBezTo>
                      <a:pt x="2" y="474"/>
                      <a:pt x="3" y="478"/>
                      <a:pt x="4" y="478"/>
                    </a:cubicBezTo>
                    <a:cubicBezTo>
                      <a:pt x="4" y="479"/>
                      <a:pt x="4" y="482"/>
                      <a:pt x="4" y="482"/>
                    </a:cubicBezTo>
                    <a:cubicBezTo>
                      <a:pt x="7" y="481"/>
                      <a:pt x="7" y="481"/>
                      <a:pt x="7" y="481"/>
                    </a:cubicBezTo>
                    <a:cubicBezTo>
                      <a:pt x="7" y="479"/>
                      <a:pt x="7" y="479"/>
                      <a:pt x="7" y="479"/>
                    </a:cubicBezTo>
                    <a:cubicBezTo>
                      <a:pt x="9" y="482"/>
                      <a:pt x="9" y="482"/>
                      <a:pt x="9" y="482"/>
                    </a:cubicBezTo>
                    <a:cubicBezTo>
                      <a:pt x="9" y="482"/>
                      <a:pt x="8" y="483"/>
                      <a:pt x="9" y="483"/>
                    </a:cubicBezTo>
                    <a:cubicBezTo>
                      <a:pt x="10" y="482"/>
                      <a:pt x="12" y="481"/>
                      <a:pt x="12" y="481"/>
                    </a:cubicBezTo>
                    <a:cubicBezTo>
                      <a:pt x="11" y="483"/>
                      <a:pt x="11" y="483"/>
                      <a:pt x="11" y="483"/>
                    </a:cubicBezTo>
                    <a:cubicBezTo>
                      <a:pt x="9" y="486"/>
                      <a:pt x="9" y="486"/>
                      <a:pt x="9" y="486"/>
                    </a:cubicBezTo>
                    <a:cubicBezTo>
                      <a:pt x="10" y="487"/>
                      <a:pt x="10" y="487"/>
                      <a:pt x="10" y="487"/>
                    </a:cubicBezTo>
                    <a:cubicBezTo>
                      <a:pt x="12" y="488"/>
                      <a:pt x="12" y="488"/>
                      <a:pt x="12" y="488"/>
                    </a:cubicBezTo>
                    <a:cubicBezTo>
                      <a:pt x="9" y="492"/>
                      <a:pt x="9" y="492"/>
                      <a:pt x="9" y="492"/>
                    </a:cubicBezTo>
                    <a:cubicBezTo>
                      <a:pt x="9" y="492"/>
                      <a:pt x="11" y="494"/>
                      <a:pt x="11" y="495"/>
                    </a:cubicBezTo>
                    <a:cubicBezTo>
                      <a:pt x="11" y="495"/>
                      <a:pt x="15" y="492"/>
                      <a:pt x="15" y="492"/>
                    </a:cubicBezTo>
                    <a:cubicBezTo>
                      <a:pt x="15" y="492"/>
                      <a:pt x="15" y="493"/>
                      <a:pt x="15" y="494"/>
                    </a:cubicBezTo>
                    <a:cubicBezTo>
                      <a:pt x="15" y="495"/>
                      <a:pt x="12" y="497"/>
                      <a:pt x="13" y="498"/>
                    </a:cubicBezTo>
                    <a:cubicBezTo>
                      <a:pt x="13" y="499"/>
                      <a:pt x="18" y="498"/>
                      <a:pt x="17" y="498"/>
                    </a:cubicBezTo>
                    <a:cubicBezTo>
                      <a:pt x="16" y="499"/>
                      <a:pt x="16" y="501"/>
                      <a:pt x="16" y="501"/>
                    </a:cubicBezTo>
                    <a:cubicBezTo>
                      <a:pt x="16" y="501"/>
                      <a:pt x="14" y="503"/>
                      <a:pt x="15" y="504"/>
                    </a:cubicBezTo>
                    <a:cubicBezTo>
                      <a:pt x="16" y="504"/>
                      <a:pt x="18" y="505"/>
                      <a:pt x="18" y="506"/>
                    </a:cubicBezTo>
                    <a:cubicBezTo>
                      <a:pt x="17" y="506"/>
                      <a:pt x="15" y="508"/>
                      <a:pt x="15" y="508"/>
                    </a:cubicBezTo>
                    <a:cubicBezTo>
                      <a:pt x="15" y="508"/>
                      <a:pt x="14" y="510"/>
                      <a:pt x="15" y="510"/>
                    </a:cubicBezTo>
                    <a:cubicBezTo>
                      <a:pt x="16" y="511"/>
                      <a:pt x="18" y="511"/>
                      <a:pt x="18" y="511"/>
                    </a:cubicBezTo>
                    <a:cubicBezTo>
                      <a:pt x="18" y="511"/>
                      <a:pt x="18" y="510"/>
                      <a:pt x="18" y="510"/>
                    </a:cubicBezTo>
                    <a:cubicBezTo>
                      <a:pt x="18" y="511"/>
                      <a:pt x="17" y="513"/>
                      <a:pt x="17" y="513"/>
                    </a:cubicBezTo>
                    <a:cubicBezTo>
                      <a:pt x="17" y="513"/>
                      <a:pt x="17" y="514"/>
                      <a:pt x="17" y="515"/>
                    </a:cubicBezTo>
                    <a:cubicBezTo>
                      <a:pt x="18" y="515"/>
                      <a:pt x="20" y="515"/>
                      <a:pt x="20" y="515"/>
                    </a:cubicBezTo>
                    <a:cubicBezTo>
                      <a:pt x="20" y="515"/>
                      <a:pt x="20" y="516"/>
                      <a:pt x="20" y="517"/>
                    </a:cubicBezTo>
                    <a:cubicBezTo>
                      <a:pt x="20" y="518"/>
                      <a:pt x="20" y="520"/>
                      <a:pt x="19" y="521"/>
                    </a:cubicBezTo>
                    <a:cubicBezTo>
                      <a:pt x="19" y="521"/>
                      <a:pt x="20" y="523"/>
                      <a:pt x="20" y="523"/>
                    </a:cubicBezTo>
                    <a:cubicBezTo>
                      <a:pt x="20" y="523"/>
                      <a:pt x="19" y="524"/>
                      <a:pt x="21" y="524"/>
                    </a:cubicBezTo>
                    <a:cubicBezTo>
                      <a:pt x="23" y="524"/>
                      <a:pt x="23" y="523"/>
                      <a:pt x="24" y="523"/>
                    </a:cubicBezTo>
                    <a:cubicBezTo>
                      <a:pt x="24" y="523"/>
                      <a:pt x="25" y="524"/>
                      <a:pt x="25" y="525"/>
                    </a:cubicBezTo>
                    <a:cubicBezTo>
                      <a:pt x="25" y="526"/>
                      <a:pt x="26" y="527"/>
                      <a:pt x="26" y="528"/>
                    </a:cubicBezTo>
                    <a:cubicBezTo>
                      <a:pt x="26" y="529"/>
                      <a:pt x="29" y="537"/>
                      <a:pt x="29" y="537"/>
                    </a:cubicBezTo>
                    <a:cubicBezTo>
                      <a:pt x="29" y="537"/>
                      <a:pt x="30" y="540"/>
                      <a:pt x="31" y="541"/>
                    </a:cubicBezTo>
                    <a:cubicBezTo>
                      <a:pt x="31" y="542"/>
                      <a:pt x="32" y="543"/>
                      <a:pt x="32" y="543"/>
                    </a:cubicBezTo>
                    <a:cubicBezTo>
                      <a:pt x="33" y="544"/>
                      <a:pt x="35" y="546"/>
                      <a:pt x="35" y="546"/>
                    </a:cubicBezTo>
                    <a:cubicBezTo>
                      <a:pt x="37" y="547"/>
                      <a:pt x="37" y="547"/>
                      <a:pt x="37" y="547"/>
                    </a:cubicBezTo>
                    <a:cubicBezTo>
                      <a:pt x="40" y="553"/>
                      <a:pt x="40" y="553"/>
                      <a:pt x="40" y="553"/>
                    </a:cubicBezTo>
                    <a:cubicBezTo>
                      <a:pt x="40" y="553"/>
                      <a:pt x="42" y="555"/>
                      <a:pt x="43" y="555"/>
                    </a:cubicBezTo>
                    <a:cubicBezTo>
                      <a:pt x="43" y="555"/>
                      <a:pt x="45" y="553"/>
                      <a:pt x="45" y="553"/>
                    </a:cubicBezTo>
                    <a:cubicBezTo>
                      <a:pt x="45" y="553"/>
                      <a:pt x="47" y="554"/>
                      <a:pt x="47" y="555"/>
                    </a:cubicBezTo>
                    <a:cubicBezTo>
                      <a:pt x="47" y="555"/>
                      <a:pt x="45" y="559"/>
                      <a:pt x="46" y="560"/>
                    </a:cubicBezTo>
                    <a:cubicBezTo>
                      <a:pt x="46" y="560"/>
                      <a:pt x="46" y="562"/>
                      <a:pt x="46" y="562"/>
                    </a:cubicBezTo>
                    <a:cubicBezTo>
                      <a:pt x="45" y="563"/>
                      <a:pt x="45" y="563"/>
                      <a:pt x="45" y="563"/>
                    </a:cubicBezTo>
                    <a:cubicBezTo>
                      <a:pt x="43" y="564"/>
                      <a:pt x="43" y="564"/>
                      <a:pt x="43" y="564"/>
                    </a:cubicBezTo>
                    <a:cubicBezTo>
                      <a:pt x="40" y="563"/>
                      <a:pt x="40" y="563"/>
                      <a:pt x="40" y="563"/>
                    </a:cubicBezTo>
                    <a:cubicBezTo>
                      <a:pt x="39" y="566"/>
                      <a:pt x="39" y="566"/>
                      <a:pt x="39" y="566"/>
                    </a:cubicBezTo>
                    <a:cubicBezTo>
                      <a:pt x="42" y="568"/>
                      <a:pt x="42" y="568"/>
                      <a:pt x="42" y="568"/>
                    </a:cubicBezTo>
                    <a:cubicBezTo>
                      <a:pt x="42" y="568"/>
                      <a:pt x="44" y="570"/>
                      <a:pt x="44" y="570"/>
                    </a:cubicBezTo>
                    <a:cubicBezTo>
                      <a:pt x="44" y="571"/>
                      <a:pt x="45" y="574"/>
                      <a:pt x="44" y="574"/>
                    </a:cubicBezTo>
                    <a:cubicBezTo>
                      <a:pt x="44" y="574"/>
                      <a:pt x="40" y="573"/>
                      <a:pt x="40" y="573"/>
                    </a:cubicBezTo>
                    <a:cubicBezTo>
                      <a:pt x="40" y="573"/>
                      <a:pt x="39" y="576"/>
                      <a:pt x="39" y="576"/>
                    </a:cubicBezTo>
                    <a:cubicBezTo>
                      <a:pt x="39" y="577"/>
                      <a:pt x="38" y="577"/>
                      <a:pt x="39" y="579"/>
                    </a:cubicBezTo>
                    <a:cubicBezTo>
                      <a:pt x="41" y="581"/>
                      <a:pt x="45" y="586"/>
                      <a:pt x="45" y="586"/>
                    </a:cubicBezTo>
                    <a:cubicBezTo>
                      <a:pt x="45" y="586"/>
                      <a:pt x="48" y="591"/>
                      <a:pt x="48" y="591"/>
                    </a:cubicBezTo>
                    <a:cubicBezTo>
                      <a:pt x="48" y="591"/>
                      <a:pt x="50" y="594"/>
                      <a:pt x="50" y="595"/>
                    </a:cubicBezTo>
                    <a:cubicBezTo>
                      <a:pt x="51" y="595"/>
                      <a:pt x="51" y="598"/>
                      <a:pt x="51" y="598"/>
                    </a:cubicBezTo>
                    <a:cubicBezTo>
                      <a:pt x="50" y="599"/>
                      <a:pt x="50" y="599"/>
                      <a:pt x="50" y="599"/>
                    </a:cubicBezTo>
                    <a:cubicBezTo>
                      <a:pt x="49" y="602"/>
                      <a:pt x="49" y="602"/>
                      <a:pt x="49" y="602"/>
                    </a:cubicBezTo>
                    <a:cubicBezTo>
                      <a:pt x="49" y="604"/>
                      <a:pt x="49" y="604"/>
                      <a:pt x="49" y="604"/>
                    </a:cubicBezTo>
                    <a:cubicBezTo>
                      <a:pt x="49" y="606"/>
                      <a:pt x="49" y="606"/>
                      <a:pt x="49" y="606"/>
                    </a:cubicBezTo>
                    <a:cubicBezTo>
                      <a:pt x="49" y="608"/>
                      <a:pt x="49" y="608"/>
                      <a:pt x="49" y="608"/>
                    </a:cubicBezTo>
                    <a:cubicBezTo>
                      <a:pt x="47" y="610"/>
                      <a:pt x="47" y="610"/>
                      <a:pt x="47" y="610"/>
                    </a:cubicBezTo>
                    <a:cubicBezTo>
                      <a:pt x="51" y="611"/>
                      <a:pt x="51" y="611"/>
                      <a:pt x="51" y="611"/>
                    </a:cubicBezTo>
                    <a:cubicBezTo>
                      <a:pt x="56" y="610"/>
                      <a:pt x="56" y="610"/>
                      <a:pt x="56" y="610"/>
                    </a:cubicBezTo>
                    <a:cubicBezTo>
                      <a:pt x="56" y="610"/>
                      <a:pt x="56" y="611"/>
                      <a:pt x="57" y="612"/>
                    </a:cubicBezTo>
                    <a:cubicBezTo>
                      <a:pt x="58" y="612"/>
                      <a:pt x="61" y="612"/>
                      <a:pt x="61" y="612"/>
                    </a:cubicBezTo>
                    <a:cubicBezTo>
                      <a:pt x="65" y="610"/>
                      <a:pt x="65" y="610"/>
                      <a:pt x="65" y="610"/>
                    </a:cubicBezTo>
                    <a:cubicBezTo>
                      <a:pt x="67" y="609"/>
                      <a:pt x="67" y="609"/>
                      <a:pt x="67" y="609"/>
                    </a:cubicBezTo>
                    <a:cubicBezTo>
                      <a:pt x="67" y="606"/>
                      <a:pt x="67" y="606"/>
                      <a:pt x="67" y="606"/>
                    </a:cubicBezTo>
                    <a:cubicBezTo>
                      <a:pt x="67" y="606"/>
                      <a:pt x="68" y="604"/>
                      <a:pt x="69" y="604"/>
                    </a:cubicBezTo>
                    <a:cubicBezTo>
                      <a:pt x="69" y="604"/>
                      <a:pt x="72" y="605"/>
                      <a:pt x="72" y="605"/>
                    </a:cubicBezTo>
                    <a:cubicBezTo>
                      <a:pt x="72" y="605"/>
                      <a:pt x="74" y="605"/>
                      <a:pt x="74" y="606"/>
                    </a:cubicBezTo>
                    <a:cubicBezTo>
                      <a:pt x="74" y="606"/>
                      <a:pt x="76" y="607"/>
                      <a:pt x="76" y="607"/>
                    </a:cubicBezTo>
                    <a:cubicBezTo>
                      <a:pt x="79" y="607"/>
                      <a:pt x="79" y="607"/>
                      <a:pt x="79" y="607"/>
                    </a:cubicBezTo>
                    <a:cubicBezTo>
                      <a:pt x="81" y="607"/>
                      <a:pt x="81" y="607"/>
                      <a:pt x="81" y="607"/>
                    </a:cubicBezTo>
                    <a:cubicBezTo>
                      <a:pt x="84" y="606"/>
                      <a:pt x="84" y="606"/>
                      <a:pt x="84" y="606"/>
                    </a:cubicBezTo>
                    <a:cubicBezTo>
                      <a:pt x="84" y="606"/>
                      <a:pt x="83" y="604"/>
                      <a:pt x="84" y="604"/>
                    </a:cubicBezTo>
                    <a:cubicBezTo>
                      <a:pt x="85" y="604"/>
                      <a:pt x="87" y="605"/>
                      <a:pt x="87" y="605"/>
                    </a:cubicBezTo>
                    <a:cubicBezTo>
                      <a:pt x="87" y="605"/>
                      <a:pt x="88" y="606"/>
                      <a:pt x="88" y="606"/>
                    </a:cubicBezTo>
                    <a:cubicBezTo>
                      <a:pt x="89" y="606"/>
                      <a:pt x="91" y="604"/>
                      <a:pt x="90" y="603"/>
                    </a:cubicBezTo>
                    <a:cubicBezTo>
                      <a:pt x="89" y="602"/>
                      <a:pt x="86" y="601"/>
                      <a:pt x="86" y="601"/>
                    </a:cubicBezTo>
                    <a:cubicBezTo>
                      <a:pt x="86" y="601"/>
                      <a:pt x="84" y="599"/>
                      <a:pt x="84" y="598"/>
                    </a:cubicBezTo>
                    <a:cubicBezTo>
                      <a:pt x="84" y="597"/>
                      <a:pt x="83" y="595"/>
                      <a:pt x="82" y="594"/>
                    </a:cubicBezTo>
                    <a:cubicBezTo>
                      <a:pt x="81" y="594"/>
                      <a:pt x="81" y="593"/>
                      <a:pt x="81" y="591"/>
                    </a:cubicBezTo>
                    <a:cubicBezTo>
                      <a:pt x="81" y="589"/>
                      <a:pt x="82" y="588"/>
                      <a:pt x="82" y="588"/>
                    </a:cubicBezTo>
                    <a:cubicBezTo>
                      <a:pt x="82" y="587"/>
                      <a:pt x="81" y="584"/>
                      <a:pt x="81" y="584"/>
                    </a:cubicBezTo>
                    <a:cubicBezTo>
                      <a:pt x="81" y="584"/>
                      <a:pt x="81" y="583"/>
                      <a:pt x="83" y="581"/>
                    </a:cubicBezTo>
                    <a:cubicBezTo>
                      <a:pt x="85" y="579"/>
                      <a:pt x="86" y="578"/>
                      <a:pt x="86" y="579"/>
                    </a:cubicBezTo>
                    <a:cubicBezTo>
                      <a:pt x="87" y="579"/>
                      <a:pt x="89" y="581"/>
                      <a:pt x="89" y="581"/>
                    </a:cubicBezTo>
                    <a:cubicBezTo>
                      <a:pt x="90" y="582"/>
                      <a:pt x="91" y="582"/>
                      <a:pt x="91" y="583"/>
                    </a:cubicBezTo>
                    <a:cubicBezTo>
                      <a:pt x="91" y="583"/>
                      <a:pt x="91" y="584"/>
                      <a:pt x="92" y="584"/>
                    </a:cubicBezTo>
                    <a:cubicBezTo>
                      <a:pt x="93" y="584"/>
                      <a:pt x="94" y="584"/>
                      <a:pt x="94" y="584"/>
                    </a:cubicBezTo>
                    <a:cubicBezTo>
                      <a:pt x="94" y="584"/>
                      <a:pt x="96" y="584"/>
                      <a:pt x="96" y="583"/>
                    </a:cubicBezTo>
                    <a:cubicBezTo>
                      <a:pt x="95" y="583"/>
                      <a:pt x="95" y="580"/>
                      <a:pt x="94" y="580"/>
                    </a:cubicBezTo>
                    <a:cubicBezTo>
                      <a:pt x="94" y="580"/>
                      <a:pt x="93" y="578"/>
                      <a:pt x="93" y="578"/>
                    </a:cubicBezTo>
                    <a:cubicBezTo>
                      <a:pt x="93" y="578"/>
                      <a:pt x="94" y="578"/>
                      <a:pt x="92" y="577"/>
                    </a:cubicBezTo>
                    <a:cubicBezTo>
                      <a:pt x="90" y="575"/>
                      <a:pt x="89" y="575"/>
                      <a:pt x="91" y="574"/>
                    </a:cubicBezTo>
                    <a:cubicBezTo>
                      <a:pt x="92" y="573"/>
                      <a:pt x="95" y="573"/>
                      <a:pt x="95" y="573"/>
                    </a:cubicBezTo>
                    <a:cubicBezTo>
                      <a:pt x="98" y="573"/>
                      <a:pt x="98" y="573"/>
                      <a:pt x="98" y="573"/>
                    </a:cubicBezTo>
                    <a:cubicBezTo>
                      <a:pt x="98" y="573"/>
                      <a:pt x="99" y="572"/>
                      <a:pt x="101" y="572"/>
                    </a:cubicBezTo>
                    <a:cubicBezTo>
                      <a:pt x="102" y="573"/>
                      <a:pt x="105" y="573"/>
                      <a:pt x="105" y="573"/>
                    </a:cubicBezTo>
                    <a:cubicBezTo>
                      <a:pt x="109" y="573"/>
                      <a:pt x="109" y="573"/>
                      <a:pt x="109" y="573"/>
                    </a:cubicBezTo>
                    <a:cubicBezTo>
                      <a:pt x="111" y="571"/>
                      <a:pt x="111" y="571"/>
                      <a:pt x="111" y="571"/>
                    </a:cubicBezTo>
                    <a:cubicBezTo>
                      <a:pt x="114" y="573"/>
                      <a:pt x="114" y="573"/>
                      <a:pt x="114" y="573"/>
                    </a:cubicBezTo>
                    <a:cubicBezTo>
                      <a:pt x="114" y="573"/>
                      <a:pt x="114" y="573"/>
                      <a:pt x="116" y="573"/>
                    </a:cubicBezTo>
                    <a:cubicBezTo>
                      <a:pt x="118" y="574"/>
                      <a:pt x="120" y="572"/>
                      <a:pt x="121" y="572"/>
                    </a:cubicBezTo>
                    <a:cubicBezTo>
                      <a:pt x="121" y="571"/>
                      <a:pt x="124" y="566"/>
                      <a:pt x="124" y="566"/>
                    </a:cubicBezTo>
                    <a:cubicBezTo>
                      <a:pt x="127" y="549"/>
                      <a:pt x="127" y="549"/>
                      <a:pt x="127" y="549"/>
                    </a:cubicBezTo>
                    <a:cubicBezTo>
                      <a:pt x="127" y="549"/>
                      <a:pt x="129" y="547"/>
                      <a:pt x="129" y="547"/>
                    </a:cubicBezTo>
                    <a:cubicBezTo>
                      <a:pt x="129" y="546"/>
                      <a:pt x="129" y="540"/>
                      <a:pt x="129" y="540"/>
                    </a:cubicBezTo>
                    <a:cubicBezTo>
                      <a:pt x="129" y="539"/>
                      <a:pt x="131" y="533"/>
                      <a:pt x="131" y="533"/>
                    </a:cubicBezTo>
                    <a:cubicBezTo>
                      <a:pt x="131" y="533"/>
                      <a:pt x="134" y="531"/>
                      <a:pt x="133" y="528"/>
                    </a:cubicBezTo>
                    <a:cubicBezTo>
                      <a:pt x="131" y="526"/>
                      <a:pt x="130" y="523"/>
                      <a:pt x="130" y="523"/>
                    </a:cubicBezTo>
                    <a:cubicBezTo>
                      <a:pt x="130" y="523"/>
                      <a:pt x="129" y="518"/>
                      <a:pt x="130" y="518"/>
                    </a:cubicBezTo>
                    <a:cubicBezTo>
                      <a:pt x="130" y="517"/>
                      <a:pt x="133" y="513"/>
                      <a:pt x="133" y="513"/>
                    </a:cubicBezTo>
                    <a:cubicBezTo>
                      <a:pt x="130" y="505"/>
                      <a:pt x="130" y="505"/>
                      <a:pt x="130" y="505"/>
                    </a:cubicBezTo>
                    <a:cubicBezTo>
                      <a:pt x="130" y="505"/>
                      <a:pt x="132" y="503"/>
                      <a:pt x="132" y="502"/>
                    </a:cubicBezTo>
                    <a:cubicBezTo>
                      <a:pt x="132" y="502"/>
                      <a:pt x="131" y="495"/>
                      <a:pt x="131" y="495"/>
                    </a:cubicBezTo>
                    <a:cubicBezTo>
                      <a:pt x="130" y="492"/>
                      <a:pt x="130" y="492"/>
                      <a:pt x="130" y="492"/>
                    </a:cubicBezTo>
                    <a:cubicBezTo>
                      <a:pt x="130" y="492"/>
                      <a:pt x="133" y="489"/>
                      <a:pt x="133" y="488"/>
                    </a:cubicBezTo>
                    <a:cubicBezTo>
                      <a:pt x="133" y="487"/>
                      <a:pt x="132" y="483"/>
                      <a:pt x="132" y="483"/>
                    </a:cubicBezTo>
                    <a:cubicBezTo>
                      <a:pt x="131" y="478"/>
                      <a:pt x="131" y="478"/>
                      <a:pt x="131" y="478"/>
                    </a:cubicBezTo>
                    <a:cubicBezTo>
                      <a:pt x="131" y="478"/>
                      <a:pt x="132" y="477"/>
                      <a:pt x="132" y="476"/>
                    </a:cubicBezTo>
                    <a:cubicBezTo>
                      <a:pt x="131" y="475"/>
                      <a:pt x="130" y="474"/>
                      <a:pt x="130" y="474"/>
                    </a:cubicBezTo>
                    <a:cubicBezTo>
                      <a:pt x="129" y="472"/>
                      <a:pt x="129" y="472"/>
                      <a:pt x="129" y="472"/>
                    </a:cubicBezTo>
                    <a:cubicBezTo>
                      <a:pt x="130" y="471"/>
                      <a:pt x="130" y="471"/>
                      <a:pt x="130" y="471"/>
                    </a:cubicBezTo>
                    <a:cubicBezTo>
                      <a:pt x="133" y="469"/>
                      <a:pt x="133" y="469"/>
                      <a:pt x="133" y="469"/>
                    </a:cubicBezTo>
                    <a:cubicBezTo>
                      <a:pt x="131" y="465"/>
                      <a:pt x="131" y="465"/>
                      <a:pt x="131" y="465"/>
                    </a:cubicBezTo>
                    <a:cubicBezTo>
                      <a:pt x="128" y="464"/>
                      <a:pt x="128" y="464"/>
                      <a:pt x="128" y="464"/>
                    </a:cubicBezTo>
                    <a:cubicBezTo>
                      <a:pt x="128" y="464"/>
                      <a:pt x="128" y="462"/>
                      <a:pt x="129" y="462"/>
                    </a:cubicBezTo>
                    <a:cubicBezTo>
                      <a:pt x="130" y="462"/>
                      <a:pt x="136" y="459"/>
                      <a:pt x="136" y="459"/>
                    </a:cubicBezTo>
                    <a:cubicBezTo>
                      <a:pt x="136" y="459"/>
                      <a:pt x="138" y="456"/>
                      <a:pt x="138" y="456"/>
                    </a:cubicBezTo>
                    <a:cubicBezTo>
                      <a:pt x="139" y="456"/>
                      <a:pt x="145" y="452"/>
                      <a:pt x="145" y="452"/>
                    </a:cubicBezTo>
                    <a:cubicBezTo>
                      <a:pt x="145" y="452"/>
                      <a:pt x="145" y="449"/>
                      <a:pt x="145" y="449"/>
                    </a:cubicBezTo>
                    <a:cubicBezTo>
                      <a:pt x="146" y="448"/>
                      <a:pt x="146" y="447"/>
                      <a:pt x="146" y="446"/>
                    </a:cubicBezTo>
                    <a:cubicBezTo>
                      <a:pt x="146" y="446"/>
                      <a:pt x="145" y="439"/>
                      <a:pt x="145" y="436"/>
                    </a:cubicBezTo>
                    <a:cubicBezTo>
                      <a:pt x="146" y="434"/>
                      <a:pt x="147" y="438"/>
                      <a:pt x="147" y="438"/>
                    </a:cubicBezTo>
                    <a:cubicBezTo>
                      <a:pt x="149" y="440"/>
                      <a:pt x="149" y="440"/>
                      <a:pt x="149" y="440"/>
                    </a:cubicBezTo>
                    <a:cubicBezTo>
                      <a:pt x="148" y="446"/>
                      <a:pt x="148" y="446"/>
                      <a:pt x="148" y="446"/>
                    </a:cubicBezTo>
                    <a:cubicBezTo>
                      <a:pt x="151" y="446"/>
                      <a:pt x="151" y="446"/>
                      <a:pt x="151" y="446"/>
                    </a:cubicBezTo>
                    <a:cubicBezTo>
                      <a:pt x="151" y="449"/>
                      <a:pt x="151" y="449"/>
                      <a:pt x="151" y="449"/>
                    </a:cubicBezTo>
                    <a:cubicBezTo>
                      <a:pt x="151" y="449"/>
                      <a:pt x="150" y="451"/>
                      <a:pt x="151" y="451"/>
                    </a:cubicBezTo>
                    <a:cubicBezTo>
                      <a:pt x="152" y="450"/>
                      <a:pt x="153" y="450"/>
                      <a:pt x="153" y="450"/>
                    </a:cubicBezTo>
                    <a:cubicBezTo>
                      <a:pt x="153" y="445"/>
                      <a:pt x="153" y="445"/>
                      <a:pt x="153" y="445"/>
                    </a:cubicBezTo>
                    <a:cubicBezTo>
                      <a:pt x="153" y="445"/>
                      <a:pt x="156" y="445"/>
                      <a:pt x="156" y="444"/>
                    </a:cubicBezTo>
                    <a:cubicBezTo>
                      <a:pt x="156" y="443"/>
                      <a:pt x="155" y="441"/>
                      <a:pt x="156" y="441"/>
                    </a:cubicBezTo>
                    <a:cubicBezTo>
                      <a:pt x="161" y="441"/>
                      <a:pt x="158" y="441"/>
                      <a:pt x="161" y="439"/>
                    </a:cubicBezTo>
                    <a:cubicBezTo>
                      <a:pt x="161" y="439"/>
                      <a:pt x="163" y="436"/>
                      <a:pt x="163" y="435"/>
                    </a:cubicBezTo>
                    <a:cubicBezTo>
                      <a:pt x="163" y="435"/>
                      <a:pt x="164" y="433"/>
                      <a:pt x="164" y="433"/>
                    </a:cubicBezTo>
                    <a:lnTo>
                      <a:pt x="162" y="432"/>
                    </a:lnTo>
                    <a:close/>
                  </a:path>
                </a:pathLst>
              </a:custGeom>
              <a:grpFill/>
              <a:ln w="6350" cap="flat">
                <a:solidFill>
                  <a:schemeClr val="bg1">
                    <a:alpha val="25000"/>
                  </a:schemeClr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27725" tIns="13862" rIns="27725" bIns="13862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id-ID" sz="546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ahoma"/>
                  <a:ea typeface="+mn-ea"/>
                  <a:cs typeface="+mn-cs"/>
                </a:endParaRPr>
              </a:p>
            </p:txBody>
          </p:sp>
          <p:sp>
            <p:nvSpPr>
              <p:cNvPr id="37" name="Freeform 8">
                <a:extLst>
                  <a:ext uri="{FF2B5EF4-FFF2-40B4-BE49-F238E27FC236}">
                    <a16:creationId xmlns:a16="http://schemas.microsoft.com/office/drawing/2014/main" id="{F05ACD4D-C68C-4D55-3D44-D42A0287A82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224" y="1606"/>
                <a:ext cx="287" cy="219"/>
              </a:xfrm>
              <a:custGeom>
                <a:avLst/>
                <a:gdLst>
                  <a:gd name="T0" fmla="*/ 84 w 143"/>
                  <a:gd name="T1" fmla="*/ 108 h 109"/>
                  <a:gd name="T2" fmla="*/ 103 w 143"/>
                  <a:gd name="T3" fmla="*/ 104 h 109"/>
                  <a:gd name="T4" fmla="*/ 107 w 143"/>
                  <a:gd name="T5" fmla="*/ 97 h 109"/>
                  <a:gd name="T6" fmla="*/ 113 w 143"/>
                  <a:gd name="T7" fmla="*/ 93 h 109"/>
                  <a:gd name="T8" fmla="*/ 115 w 143"/>
                  <a:gd name="T9" fmla="*/ 90 h 109"/>
                  <a:gd name="T10" fmla="*/ 123 w 143"/>
                  <a:gd name="T11" fmla="*/ 85 h 109"/>
                  <a:gd name="T12" fmla="*/ 124 w 143"/>
                  <a:gd name="T13" fmla="*/ 72 h 109"/>
                  <a:gd name="T14" fmla="*/ 124 w 143"/>
                  <a:gd name="T15" fmla="*/ 59 h 109"/>
                  <a:gd name="T16" fmla="*/ 132 w 143"/>
                  <a:gd name="T17" fmla="*/ 47 h 109"/>
                  <a:gd name="T18" fmla="*/ 140 w 143"/>
                  <a:gd name="T19" fmla="*/ 41 h 109"/>
                  <a:gd name="T20" fmla="*/ 135 w 143"/>
                  <a:gd name="T21" fmla="*/ 39 h 109"/>
                  <a:gd name="T22" fmla="*/ 135 w 143"/>
                  <a:gd name="T23" fmla="*/ 23 h 109"/>
                  <a:gd name="T24" fmla="*/ 130 w 143"/>
                  <a:gd name="T25" fmla="*/ 22 h 109"/>
                  <a:gd name="T26" fmla="*/ 123 w 143"/>
                  <a:gd name="T27" fmla="*/ 17 h 109"/>
                  <a:gd name="T28" fmla="*/ 116 w 143"/>
                  <a:gd name="T29" fmla="*/ 11 h 109"/>
                  <a:gd name="T30" fmla="*/ 109 w 143"/>
                  <a:gd name="T31" fmla="*/ 8 h 109"/>
                  <a:gd name="T32" fmla="*/ 97 w 143"/>
                  <a:gd name="T33" fmla="*/ 10 h 109"/>
                  <a:gd name="T34" fmla="*/ 90 w 143"/>
                  <a:gd name="T35" fmla="*/ 4 h 109"/>
                  <a:gd name="T36" fmla="*/ 82 w 143"/>
                  <a:gd name="T37" fmla="*/ 7 h 109"/>
                  <a:gd name="T38" fmla="*/ 74 w 143"/>
                  <a:gd name="T39" fmla="*/ 11 h 109"/>
                  <a:gd name="T40" fmla="*/ 60 w 143"/>
                  <a:gd name="T41" fmla="*/ 10 h 109"/>
                  <a:gd name="T42" fmla="*/ 50 w 143"/>
                  <a:gd name="T43" fmla="*/ 11 h 109"/>
                  <a:gd name="T44" fmla="*/ 42 w 143"/>
                  <a:gd name="T45" fmla="*/ 11 h 109"/>
                  <a:gd name="T46" fmla="*/ 27 w 143"/>
                  <a:gd name="T47" fmla="*/ 15 h 109"/>
                  <a:gd name="T48" fmla="*/ 15 w 143"/>
                  <a:gd name="T49" fmla="*/ 21 h 109"/>
                  <a:gd name="T50" fmla="*/ 7 w 143"/>
                  <a:gd name="T51" fmla="*/ 26 h 109"/>
                  <a:gd name="T52" fmla="*/ 1 w 143"/>
                  <a:gd name="T53" fmla="*/ 34 h 109"/>
                  <a:gd name="T54" fmla="*/ 3 w 143"/>
                  <a:gd name="T55" fmla="*/ 43 h 109"/>
                  <a:gd name="T56" fmla="*/ 9 w 143"/>
                  <a:gd name="T57" fmla="*/ 55 h 109"/>
                  <a:gd name="T58" fmla="*/ 12 w 143"/>
                  <a:gd name="T59" fmla="*/ 64 h 109"/>
                  <a:gd name="T60" fmla="*/ 14 w 143"/>
                  <a:gd name="T61" fmla="*/ 64 h 109"/>
                  <a:gd name="T62" fmla="*/ 16 w 143"/>
                  <a:gd name="T63" fmla="*/ 65 h 109"/>
                  <a:gd name="T64" fmla="*/ 26 w 143"/>
                  <a:gd name="T65" fmla="*/ 70 h 109"/>
                  <a:gd name="T66" fmla="*/ 39 w 143"/>
                  <a:gd name="T67" fmla="*/ 68 h 109"/>
                  <a:gd name="T68" fmla="*/ 50 w 143"/>
                  <a:gd name="T69" fmla="*/ 70 h 109"/>
                  <a:gd name="T70" fmla="*/ 56 w 143"/>
                  <a:gd name="T71" fmla="*/ 76 h 109"/>
                  <a:gd name="T72" fmla="*/ 55 w 143"/>
                  <a:gd name="T73" fmla="*/ 83 h 109"/>
                  <a:gd name="T74" fmla="*/ 57 w 143"/>
                  <a:gd name="T75" fmla="*/ 95 h 109"/>
                  <a:gd name="T76" fmla="*/ 58 w 143"/>
                  <a:gd name="T77" fmla="*/ 95 h 109"/>
                  <a:gd name="T78" fmla="*/ 60 w 143"/>
                  <a:gd name="T79" fmla="*/ 93 h 109"/>
                  <a:gd name="T80" fmla="*/ 63 w 143"/>
                  <a:gd name="T81" fmla="*/ 94 h 109"/>
                  <a:gd name="T82" fmla="*/ 65 w 143"/>
                  <a:gd name="T83" fmla="*/ 97 h 109"/>
                  <a:gd name="T84" fmla="*/ 69 w 143"/>
                  <a:gd name="T85" fmla="*/ 97 h 109"/>
                  <a:gd name="T86" fmla="*/ 79 w 143"/>
                  <a:gd name="T87" fmla="*/ 106 h 10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</a:cxnLst>
                <a:rect l="0" t="0" r="r" b="b"/>
                <a:pathLst>
                  <a:path w="143" h="109">
                    <a:moveTo>
                      <a:pt x="79" y="106"/>
                    </a:moveTo>
                    <a:cubicBezTo>
                      <a:pt x="80" y="109"/>
                      <a:pt x="80" y="109"/>
                      <a:pt x="80" y="109"/>
                    </a:cubicBezTo>
                    <a:cubicBezTo>
                      <a:pt x="84" y="108"/>
                      <a:pt x="84" y="108"/>
                      <a:pt x="84" y="108"/>
                    </a:cubicBezTo>
                    <a:cubicBezTo>
                      <a:pt x="93" y="104"/>
                      <a:pt x="93" y="104"/>
                      <a:pt x="93" y="104"/>
                    </a:cubicBezTo>
                    <a:cubicBezTo>
                      <a:pt x="98" y="105"/>
                      <a:pt x="98" y="105"/>
                      <a:pt x="98" y="105"/>
                    </a:cubicBezTo>
                    <a:cubicBezTo>
                      <a:pt x="103" y="104"/>
                      <a:pt x="103" y="104"/>
                      <a:pt x="103" y="104"/>
                    </a:cubicBezTo>
                    <a:cubicBezTo>
                      <a:pt x="106" y="101"/>
                      <a:pt x="106" y="101"/>
                      <a:pt x="106" y="101"/>
                    </a:cubicBezTo>
                    <a:cubicBezTo>
                      <a:pt x="108" y="101"/>
                      <a:pt x="108" y="101"/>
                      <a:pt x="108" y="101"/>
                    </a:cubicBezTo>
                    <a:cubicBezTo>
                      <a:pt x="107" y="97"/>
                      <a:pt x="107" y="97"/>
                      <a:pt x="107" y="97"/>
                    </a:cubicBezTo>
                    <a:cubicBezTo>
                      <a:pt x="107" y="97"/>
                      <a:pt x="107" y="97"/>
                      <a:pt x="107" y="97"/>
                    </a:cubicBezTo>
                    <a:cubicBezTo>
                      <a:pt x="107" y="96"/>
                      <a:pt x="108" y="93"/>
                      <a:pt x="111" y="93"/>
                    </a:cubicBezTo>
                    <a:cubicBezTo>
                      <a:pt x="112" y="93"/>
                      <a:pt x="112" y="93"/>
                      <a:pt x="113" y="93"/>
                    </a:cubicBezTo>
                    <a:cubicBezTo>
                      <a:pt x="114" y="93"/>
                      <a:pt x="114" y="93"/>
                      <a:pt x="114" y="93"/>
                    </a:cubicBezTo>
                    <a:cubicBezTo>
                      <a:pt x="115" y="92"/>
                      <a:pt x="115" y="92"/>
                      <a:pt x="115" y="92"/>
                    </a:cubicBezTo>
                    <a:cubicBezTo>
                      <a:pt x="115" y="90"/>
                      <a:pt x="115" y="90"/>
                      <a:pt x="115" y="90"/>
                    </a:cubicBezTo>
                    <a:cubicBezTo>
                      <a:pt x="122" y="87"/>
                      <a:pt x="122" y="87"/>
                      <a:pt x="122" y="87"/>
                    </a:cubicBezTo>
                    <a:cubicBezTo>
                      <a:pt x="123" y="85"/>
                      <a:pt x="123" y="85"/>
                      <a:pt x="123" y="85"/>
                    </a:cubicBezTo>
                    <a:cubicBezTo>
                      <a:pt x="123" y="85"/>
                      <a:pt x="123" y="85"/>
                      <a:pt x="123" y="85"/>
                    </a:cubicBezTo>
                    <a:cubicBezTo>
                      <a:pt x="123" y="84"/>
                      <a:pt x="122" y="83"/>
                      <a:pt x="123" y="82"/>
                    </a:cubicBezTo>
                    <a:cubicBezTo>
                      <a:pt x="124" y="76"/>
                      <a:pt x="124" y="76"/>
                      <a:pt x="124" y="76"/>
                    </a:cubicBezTo>
                    <a:cubicBezTo>
                      <a:pt x="124" y="72"/>
                      <a:pt x="124" y="72"/>
                      <a:pt x="124" y="72"/>
                    </a:cubicBezTo>
                    <a:cubicBezTo>
                      <a:pt x="123" y="65"/>
                      <a:pt x="123" y="65"/>
                      <a:pt x="123" y="65"/>
                    </a:cubicBezTo>
                    <a:cubicBezTo>
                      <a:pt x="124" y="62"/>
                      <a:pt x="124" y="62"/>
                      <a:pt x="124" y="62"/>
                    </a:cubicBezTo>
                    <a:cubicBezTo>
                      <a:pt x="124" y="59"/>
                      <a:pt x="124" y="59"/>
                      <a:pt x="124" y="59"/>
                    </a:cubicBezTo>
                    <a:cubicBezTo>
                      <a:pt x="126" y="55"/>
                      <a:pt x="126" y="55"/>
                      <a:pt x="126" y="55"/>
                    </a:cubicBezTo>
                    <a:cubicBezTo>
                      <a:pt x="132" y="52"/>
                      <a:pt x="132" y="52"/>
                      <a:pt x="132" y="52"/>
                    </a:cubicBezTo>
                    <a:cubicBezTo>
                      <a:pt x="132" y="47"/>
                      <a:pt x="132" y="47"/>
                      <a:pt x="132" y="47"/>
                    </a:cubicBezTo>
                    <a:cubicBezTo>
                      <a:pt x="136" y="43"/>
                      <a:pt x="136" y="43"/>
                      <a:pt x="136" y="43"/>
                    </a:cubicBezTo>
                    <a:cubicBezTo>
                      <a:pt x="141" y="43"/>
                      <a:pt x="141" y="43"/>
                      <a:pt x="141" y="43"/>
                    </a:cubicBezTo>
                    <a:cubicBezTo>
                      <a:pt x="140" y="41"/>
                      <a:pt x="140" y="41"/>
                      <a:pt x="140" y="41"/>
                    </a:cubicBezTo>
                    <a:cubicBezTo>
                      <a:pt x="143" y="40"/>
                      <a:pt x="143" y="40"/>
                      <a:pt x="143" y="40"/>
                    </a:cubicBezTo>
                    <a:cubicBezTo>
                      <a:pt x="139" y="41"/>
                      <a:pt x="139" y="41"/>
                      <a:pt x="139" y="41"/>
                    </a:cubicBezTo>
                    <a:cubicBezTo>
                      <a:pt x="135" y="39"/>
                      <a:pt x="135" y="39"/>
                      <a:pt x="135" y="39"/>
                    </a:cubicBezTo>
                    <a:cubicBezTo>
                      <a:pt x="135" y="33"/>
                      <a:pt x="135" y="33"/>
                      <a:pt x="135" y="33"/>
                    </a:cubicBezTo>
                    <a:cubicBezTo>
                      <a:pt x="136" y="29"/>
                      <a:pt x="136" y="29"/>
                      <a:pt x="136" y="29"/>
                    </a:cubicBezTo>
                    <a:cubicBezTo>
                      <a:pt x="135" y="23"/>
                      <a:pt x="135" y="23"/>
                      <a:pt x="135" y="23"/>
                    </a:cubicBezTo>
                    <a:cubicBezTo>
                      <a:pt x="135" y="23"/>
                      <a:pt x="135" y="22"/>
                      <a:pt x="135" y="22"/>
                    </a:cubicBezTo>
                    <a:cubicBezTo>
                      <a:pt x="135" y="22"/>
                      <a:pt x="135" y="22"/>
                      <a:pt x="135" y="22"/>
                    </a:cubicBezTo>
                    <a:cubicBezTo>
                      <a:pt x="130" y="22"/>
                      <a:pt x="130" y="22"/>
                      <a:pt x="130" y="22"/>
                    </a:cubicBezTo>
                    <a:cubicBezTo>
                      <a:pt x="127" y="21"/>
                      <a:pt x="127" y="21"/>
                      <a:pt x="127" y="21"/>
                    </a:cubicBezTo>
                    <a:cubicBezTo>
                      <a:pt x="125" y="18"/>
                      <a:pt x="125" y="18"/>
                      <a:pt x="125" y="18"/>
                    </a:cubicBezTo>
                    <a:cubicBezTo>
                      <a:pt x="123" y="17"/>
                      <a:pt x="123" y="17"/>
                      <a:pt x="123" y="17"/>
                    </a:cubicBezTo>
                    <a:cubicBezTo>
                      <a:pt x="121" y="15"/>
                      <a:pt x="121" y="15"/>
                      <a:pt x="121" y="15"/>
                    </a:cubicBezTo>
                    <a:cubicBezTo>
                      <a:pt x="118" y="14"/>
                      <a:pt x="118" y="14"/>
                      <a:pt x="118" y="14"/>
                    </a:cubicBezTo>
                    <a:cubicBezTo>
                      <a:pt x="116" y="11"/>
                      <a:pt x="116" y="11"/>
                      <a:pt x="116" y="11"/>
                    </a:cubicBezTo>
                    <a:cubicBezTo>
                      <a:pt x="112" y="11"/>
                      <a:pt x="112" y="11"/>
                      <a:pt x="112" y="11"/>
                    </a:cubicBezTo>
                    <a:cubicBezTo>
                      <a:pt x="109" y="9"/>
                      <a:pt x="109" y="9"/>
                      <a:pt x="109" y="9"/>
                    </a:cubicBezTo>
                    <a:cubicBezTo>
                      <a:pt x="109" y="8"/>
                      <a:pt x="109" y="8"/>
                      <a:pt x="109" y="8"/>
                    </a:cubicBezTo>
                    <a:cubicBezTo>
                      <a:pt x="106" y="8"/>
                      <a:pt x="106" y="8"/>
                      <a:pt x="106" y="8"/>
                    </a:cubicBezTo>
                    <a:cubicBezTo>
                      <a:pt x="103" y="8"/>
                      <a:pt x="103" y="8"/>
                      <a:pt x="103" y="8"/>
                    </a:cubicBezTo>
                    <a:cubicBezTo>
                      <a:pt x="97" y="10"/>
                      <a:pt x="97" y="10"/>
                      <a:pt x="97" y="10"/>
                    </a:cubicBezTo>
                    <a:cubicBezTo>
                      <a:pt x="94" y="8"/>
                      <a:pt x="94" y="8"/>
                      <a:pt x="94" y="8"/>
                    </a:cubicBezTo>
                    <a:cubicBezTo>
                      <a:pt x="94" y="7"/>
                      <a:pt x="94" y="7"/>
                      <a:pt x="94" y="7"/>
                    </a:cubicBezTo>
                    <a:cubicBezTo>
                      <a:pt x="90" y="4"/>
                      <a:pt x="90" y="4"/>
                      <a:pt x="90" y="4"/>
                    </a:cubicBezTo>
                    <a:cubicBezTo>
                      <a:pt x="88" y="0"/>
                      <a:pt x="88" y="0"/>
                      <a:pt x="88" y="0"/>
                    </a:cubicBezTo>
                    <a:cubicBezTo>
                      <a:pt x="88" y="0"/>
                      <a:pt x="85" y="2"/>
                      <a:pt x="85" y="2"/>
                    </a:cubicBezTo>
                    <a:cubicBezTo>
                      <a:pt x="84" y="2"/>
                      <a:pt x="82" y="7"/>
                      <a:pt x="82" y="7"/>
                    </a:cubicBezTo>
                    <a:cubicBezTo>
                      <a:pt x="81" y="9"/>
                      <a:pt x="81" y="9"/>
                      <a:pt x="81" y="9"/>
                    </a:cubicBezTo>
                    <a:cubicBezTo>
                      <a:pt x="77" y="8"/>
                      <a:pt x="77" y="8"/>
                      <a:pt x="77" y="8"/>
                    </a:cubicBezTo>
                    <a:cubicBezTo>
                      <a:pt x="77" y="8"/>
                      <a:pt x="74" y="11"/>
                      <a:pt x="74" y="11"/>
                    </a:cubicBezTo>
                    <a:cubicBezTo>
                      <a:pt x="73" y="12"/>
                      <a:pt x="70" y="10"/>
                      <a:pt x="70" y="10"/>
                    </a:cubicBezTo>
                    <a:cubicBezTo>
                      <a:pt x="65" y="10"/>
                      <a:pt x="65" y="10"/>
                      <a:pt x="65" y="10"/>
                    </a:cubicBezTo>
                    <a:cubicBezTo>
                      <a:pt x="65" y="10"/>
                      <a:pt x="60" y="10"/>
                      <a:pt x="60" y="10"/>
                    </a:cubicBezTo>
                    <a:cubicBezTo>
                      <a:pt x="59" y="9"/>
                      <a:pt x="59" y="11"/>
                      <a:pt x="59" y="11"/>
                    </a:cubicBezTo>
                    <a:cubicBezTo>
                      <a:pt x="55" y="11"/>
                      <a:pt x="55" y="11"/>
                      <a:pt x="55" y="11"/>
                    </a:cubicBezTo>
                    <a:cubicBezTo>
                      <a:pt x="50" y="11"/>
                      <a:pt x="50" y="11"/>
                      <a:pt x="50" y="11"/>
                    </a:cubicBezTo>
                    <a:cubicBezTo>
                      <a:pt x="50" y="11"/>
                      <a:pt x="49" y="15"/>
                      <a:pt x="48" y="16"/>
                    </a:cubicBezTo>
                    <a:cubicBezTo>
                      <a:pt x="47" y="16"/>
                      <a:pt x="45" y="13"/>
                      <a:pt x="44" y="12"/>
                    </a:cubicBezTo>
                    <a:cubicBezTo>
                      <a:pt x="44" y="12"/>
                      <a:pt x="42" y="11"/>
                      <a:pt x="42" y="11"/>
                    </a:cubicBezTo>
                    <a:cubicBezTo>
                      <a:pt x="39" y="13"/>
                      <a:pt x="39" y="13"/>
                      <a:pt x="39" y="13"/>
                    </a:cubicBezTo>
                    <a:cubicBezTo>
                      <a:pt x="39" y="13"/>
                      <a:pt x="33" y="14"/>
                      <a:pt x="32" y="14"/>
                    </a:cubicBezTo>
                    <a:cubicBezTo>
                      <a:pt x="32" y="14"/>
                      <a:pt x="27" y="15"/>
                      <a:pt x="27" y="15"/>
                    </a:cubicBezTo>
                    <a:cubicBezTo>
                      <a:pt x="22" y="15"/>
                      <a:pt x="22" y="15"/>
                      <a:pt x="22" y="15"/>
                    </a:cubicBezTo>
                    <a:cubicBezTo>
                      <a:pt x="20" y="18"/>
                      <a:pt x="20" y="18"/>
                      <a:pt x="20" y="18"/>
                    </a:cubicBezTo>
                    <a:cubicBezTo>
                      <a:pt x="15" y="21"/>
                      <a:pt x="15" y="21"/>
                      <a:pt x="15" y="21"/>
                    </a:cubicBezTo>
                    <a:cubicBezTo>
                      <a:pt x="12" y="21"/>
                      <a:pt x="12" y="21"/>
                      <a:pt x="12" y="21"/>
                    </a:cubicBezTo>
                    <a:cubicBezTo>
                      <a:pt x="10" y="24"/>
                      <a:pt x="10" y="24"/>
                      <a:pt x="10" y="24"/>
                    </a:cubicBezTo>
                    <a:cubicBezTo>
                      <a:pt x="7" y="26"/>
                      <a:pt x="7" y="26"/>
                      <a:pt x="7" y="26"/>
                    </a:cubicBezTo>
                    <a:cubicBezTo>
                      <a:pt x="5" y="28"/>
                      <a:pt x="5" y="28"/>
                      <a:pt x="5" y="28"/>
                    </a:cubicBezTo>
                    <a:cubicBezTo>
                      <a:pt x="5" y="32"/>
                      <a:pt x="5" y="32"/>
                      <a:pt x="5" y="32"/>
                    </a:cubicBezTo>
                    <a:cubicBezTo>
                      <a:pt x="5" y="32"/>
                      <a:pt x="3" y="33"/>
                      <a:pt x="1" y="34"/>
                    </a:cubicBezTo>
                    <a:cubicBezTo>
                      <a:pt x="0" y="34"/>
                      <a:pt x="2" y="35"/>
                      <a:pt x="2" y="35"/>
                    </a:cubicBezTo>
                    <a:cubicBezTo>
                      <a:pt x="1" y="39"/>
                      <a:pt x="1" y="39"/>
                      <a:pt x="1" y="39"/>
                    </a:cubicBezTo>
                    <a:cubicBezTo>
                      <a:pt x="3" y="43"/>
                      <a:pt x="3" y="43"/>
                      <a:pt x="3" y="43"/>
                    </a:cubicBezTo>
                    <a:cubicBezTo>
                      <a:pt x="4" y="48"/>
                      <a:pt x="4" y="48"/>
                      <a:pt x="4" y="48"/>
                    </a:cubicBezTo>
                    <a:cubicBezTo>
                      <a:pt x="5" y="51"/>
                      <a:pt x="5" y="51"/>
                      <a:pt x="5" y="51"/>
                    </a:cubicBezTo>
                    <a:cubicBezTo>
                      <a:pt x="9" y="55"/>
                      <a:pt x="9" y="55"/>
                      <a:pt x="9" y="55"/>
                    </a:cubicBezTo>
                    <a:cubicBezTo>
                      <a:pt x="10" y="59"/>
                      <a:pt x="10" y="59"/>
                      <a:pt x="10" y="59"/>
                    </a:cubicBezTo>
                    <a:cubicBezTo>
                      <a:pt x="11" y="63"/>
                      <a:pt x="11" y="63"/>
                      <a:pt x="11" y="63"/>
                    </a:cubicBezTo>
                    <a:cubicBezTo>
                      <a:pt x="12" y="64"/>
                      <a:pt x="12" y="64"/>
                      <a:pt x="12" y="64"/>
                    </a:cubicBezTo>
                    <a:cubicBezTo>
                      <a:pt x="13" y="64"/>
                      <a:pt x="13" y="64"/>
                      <a:pt x="13" y="64"/>
                    </a:cubicBezTo>
                    <a:cubicBezTo>
                      <a:pt x="13" y="64"/>
                      <a:pt x="13" y="64"/>
                      <a:pt x="13" y="64"/>
                    </a:cubicBezTo>
                    <a:cubicBezTo>
                      <a:pt x="14" y="64"/>
                      <a:pt x="14" y="64"/>
                      <a:pt x="14" y="64"/>
                    </a:cubicBezTo>
                    <a:cubicBezTo>
                      <a:pt x="14" y="64"/>
                      <a:pt x="14" y="64"/>
                      <a:pt x="15" y="64"/>
                    </a:cubicBezTo>
                    <a:cubicBezTo>
                      <a:pt x="16" y="64"/>
                      <a:pt x="16" y="64"/>
                      <a:pt x="16" y="64"/>
                    </a:cubicBezTo>
                    <a:cubicBezTo>
                      <a:pt x="16" y="65"/>
                      <a:pt x="16" y="65"/>
                      <a:pt x="16" y="65"/>
                    </a:cubicBezTo>
                    <a:cubicBezTo>
                      <a:pt x="19" y="67"/>
                      <a:pt x="19" y="67"/>
                      <a:pt x="19" y="67"/>
                    </a:cubicBezTo>
                    <a:cubicBezTo>
                      <a:pt x="21" y="67"/>
                      <a:pt x="21" y="67"/>
                      <a:pt x="21" y="67"/>
                    </a:cubicBezTo>
                    <a:cubicBezTo>
                      <a:pt x="26" y="70"/>
                      <a:pt x="26" y="70"/>
                      <a:pt x="26" y="70"/>
                    </a:cubicBezTo>
                    <a:cubicBezTo>
                      <a:pt x="34" y="71"/>
                      <a:pt x="34" y="71"/>
                      <a:pt x="34" y="71"/>
                    </a:cubicBezTo>
                    <a:cubicBezTo>
                      <a:pt x="35" y="69"/>
                      <a:pt x="35" y="69"/>
                      <a:pt x="35" y="69"/>
                    </a:cubicBezTo>
                    <a:cubicBezTo>
                      <a:pt x="39" y="68"/>
                      <a:pt x="39" y="68"/>
                      <a:pt x="39" y="68"/>
                    </a:cubicBezTo>
                    <a:cubicBezTo>
                      <a:pt x="46" y="66"/>
                      <a:pt x="46" y="66"/>
                      <a:pt x="46" y="66"/>
                    </a:cubicBezTo>
                    <a:cubicBezTo>
                      <a:pt x="49" y="70"/>
                      <a:pt x="49" y="70"/>
                      <a:pt x="49" y="70"/>
                    </a:cubicBezTo>
                    <a:cubicBezTo>
                      <a:pt x="50" y="70"/>
                      <a:pt x="50" y="70"/>
                      <a:pt x="50" y="70"/>
                    </a:cubicBezTo>
                    <a:cubicBezTo>
                      <a:pt x="50" y="70"/>
                      <a:pt x="50" y="70"/>
                      <a:pt x="50" y="70"/>
                    </a:cubicBezTo>
                    <a:cubicBezTo>
                      <a:pt x="51" y="71"/>
                      <a:pt x="53" y="73"/>
                      <a:pt x="54" y="74"/>
                    </a:cubicBezTo>
                    <a:cubicBezTo>
                      <a:pt x="55" y="75"/>
                      <a:pt x="56" y="76"/>
                      <a:pt x="56" y="76"/>
                    </a:cubicBezTo>
                    <a:cubicBezTo>
                      <a:pt x="56" y="76"/>
                      <a:pt x="56" y="76"/>
                      <a:pt x="56" y="76"/>
                    </a:cubicBezTo>
                    <a:cubicBezTo>
                      <a:pt x="57" y="77"/>
                      <a:pt x="57" y="77"/>
                      <a:pt x="57" y="77"/>
                    </a:cubicBezTo>
                    <a:cubicBezTo>
                      <a:pt x="55" y="83"/>
                      <a:pt x="55" y="83"/>
                      <a:pt x="55" y="83"/>
                    </a:cubicBezTo>
                    <a:cubicBezTo>
                      <a:pt x="56" y="86"/>
                      <a:pt x="56" y="86"/>
                      <a:pt x="56" y="86"/>
                    </a:cubicBezTo>
                    <a:cubicBezTo>
                      <a:pt x="55" y="93"/>
                      <a:pt x="55" y="93"/>
                      <a:pt x="55" y="93"/>
                    </a:cubicBezTo>
                    <a:cubicBezTo>
                      <a:pt x="57" y="95"/>
                      <a:pt x="57" y="95"/>
                      <a:pt x="57" y="95"/>
                    </a:cubicBezTo>
                    <a:cubicBezTo>
                      <a:pt x="57" y="95"/>
                      <a:pt x="57" y="95"/>
                      <a:pt x="57" y="95"/>
                    </a:cubicBezTo>
                    <a:cubicBezTo>
                      <a:pt x="57" y="95"/>
                      <a:pt x="57" y="95"/>
                      <a:pt x="57" y="95"/>
                    </a:cubicBezTo>
                    <a:cubicBezTo>
                      <a:pt x="58" y="95"/>
                      <a:pt x="58" y="95"/>
                      <a:pt x="58" y="95"/>
                    </a:cubicBezTo>
                    <a:cubicBezTo>
                      <a:pt x="59" y="94"/>
                      <a:pt x="59" y="94"/>
                      <a:pt x="60" y="93"/>
                    </a:cubicBezTo>
                    <a:cubicBezTo>
                      <a:pt x="60" y="93"/>
                      <a:pt x="60" y="93"/>
                      <a:pt x="60" y="93"/>
                    </a:cubicBezTo>
                    <a:cubicBezTo>
                      <a:pt x="60" y="93"/>
                      <a:pt x="60" y="93"/>
                      <a:pt x="60" y="93"/>
                    </a:cubicBezTo>
                    <a:cubicBezTo>
                      <a:pt x="61" y="93"/>
                      <a:pt x="61" y="93"/>
                      <a:pt x="61" y="93"/>
                    </a:cubicBezTo>
                    <a:cubicBezTo>
                      <a:pt x="61" y="93"/>
                      <a:pt x="61" y="93"/>
                      <a:pt x="61" y="93"/>
                    </a:cubicBezTo>
                    <a:cubicBezTo>
                      <a:pt x="62" y="93"/>
                      <a:pt x="63" y="94"/>
                      <a:pt x="63" y="94"/>
                    </a:cubicBezTo>
                    <a:cubicBezTo>
                      <a:pt x="64" y="95"/>
                      <a:pt x="64" y="95"/>
                      <a:pt x="64" y="95"/>
                    </a:cubicBezTo>
                    <a:cubicBezTo>
                      <a:pt x="64" y="95"/>
                      <a:pt x="64" y="95"/>
                      <a:pt x="64" y="95"/>
                    </a:cubicBezTo>
                    <a:cubicBezTo>
                      <a:pt x="64" y="96"/>
                      <a:pt x="64" y="96"/>
                      <a:pt x="65" y="97"/>
                    </a:cubicBezTo>
                    <a:cubicBezTo>
                      <a:pt x="65" y="97"/>
                      <a:pt x="65" y="97"/>
                      <a:pt x="65" y="97"/>
                    </a:cubicBezTo>
                    <a:cubicBezTo>
                      <a:pt x="65" y="97"/>
                      <a:pt x="65" y="97"/>
                      <a:pt x="65" y="97"/>
                    </a:cubicBezTo>
                    <a:cubicBezTo>
                      <a:pt x="66" y="97"/>
                      <a:pt x="67" y="97"/>
                      <a:pt x="69" y="97"/>
                    </a:cubicBezTo>
                    <a:cubicBezTo>
                      <a:pt x="72" y="97"/>
                      <a:pt x="74" y="97"/>
                      <a:pt x="75" y="99"/>
                    </a:cubicBezTo>
                    <a:cubicBezTo>
                      <a:pt x="75" y="100"/>
                      <a:pt x="75" y="101"/>
                      <a:pt x="76" y="103"/>
                    </a:cubicBezTo>
                    <a:lnTo>
                      <a:pt x="79" y="106"/>
                    </a:lnTo>
                    <a:close/>
                  </a:path>
                </a:pathLst>
              </a:custGeom>
              <a:grpFill/>
              <a:ln w="6350" cap="flat">
                <a:solidFill>
                  <a:schemeClr val="bg1">
                    <a:alpha val="25000"/>
                  </a:schemeClr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27725" tIns="13862" rIns="27725" bIns="13862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id-ID" sz="546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ahoma"/>
                  <a:ea typeface="+mn-ea"/>
                  <a:cs typeface="+mn-cs"/>
                </a:endParaRPr>
              </a:p>
            </p:txBody>
          </p:sp>
          <p:sp>
            <p:nvSpPr>
              <p:cNvPr id="38" name="Freeform 9">
                <a:extLst>
                  <a:ext uri="{FF2B5EF4-FFF2-40B4-BE49-F238E27FC236}">
                    <a16:creationId xmlns:a16="http://schemas.microsoft.com/office/drawing/2014/main" id="{576B2465-EAC2-4B5F-024B-05A57A111D8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986" y="2544"/>
                <a:ext cx="28" cy="4"/>
              </a:xfrm>
              <a:custGeom>
                <a:avLst/>
                <a:gdLst>
                  <a:gd name="T0" fmla="*/ 12 w 14"/>
                  <a:gd name="T1" fmla="*/ 2 h 2"/>
                  <a:gd name="T2" fmla="*/ 12 w 14"/>
                  <a:gd name="T3" fmla="*/ 2 h 2"/>
                  <a:gd name="T4" fmla="*/ 12 w 14"/>
                  <a:gd name="T5" fmla="*/ 2 h 2"/>
                  <a:gd name="T6" fmla="*/ 12 w 14"/>
                  <a:gd name="T7" fmla="*/ 2 h 2"/>
                  <a:gd name="T8" fmla="*/ 13 w 14"/>
                  <a:gd name="T9" fmla="*/ 2 h 2"/>
                  <a:gd name="T10" fmla="*/ 13 w 14"/>
                  <a:gd name="T11" fmla="*/ 2 h 2"/>
                  <a:gd name="T12" fmla="*/ 13 w 14"/>
                  <a:gd name="T13" fmla="*/ 1 h 2"/>
                  <a:gd name="T14" fmla="*/ 13 w 14"/>
                  <a:gd name="T15" fmla="*/ 1 h 2"/>
                  <a:gd name="T16" fmla="*/ 13 w 14"/>
                  <a:gd name="T17" fmla="*/ 1 h 2"/>
                  <a:gd name="T18" fmla="*/ 13 w 14"/>
                  <a:gd name="T19" fmla="*/ 1 h 2"/>
                  <a:gd name="T20" fmla="*/ 13 w 14"/>
                  <a:gd name="T21" fmla="*/ 1 h 2"/>
                  <a:gd name="T22" fmla="*/ 13 w 14"/>
                  <a:gd name="T23" fmla="*/ 1 h 2"/>
                  <a:gd name="T24" fmla="*/ 13 w 14"/>
                  <a:gd name="T25" fmla="*/ 1 h 2"/>
                  <a:gd name="T26" fmla="*/ 13 w 14"/>
                  <a:gd name="T27" fmla="*/ 1 h 2"/>
                  <a:gd name="T28" fmla="*/ 13 w 14"/>
                  <a:gd name="T29" fmla="*/ 1 h 2"/>
                  <a:gd name="T30" fmla="*/ 13 w 14"/>
                  <a:gd name="T31" fmla="*/ 1 h 2"/>
                  <a:gd name="T32" fmla="*/ 13 w 14"/>
                  <a:gd name="T33" fmla="*/ 1 h 2"/>
                  <a:gd name="T34" fmla="*/ 13 w 14"/>
                  <a:gd name="T35" fmla="*/ 1 h 2"/>
                  <a:gd name="T36" fmla="*/ 13 w 14"/>
                  <a:gd name="T37" fmla="*/ 1 h 2"/>
                  <a:gd name="T38" fmla="*/ 13 w 14"/>
                  <a:gd name="T39" fmla="*/ 1 h 2"/>
                  <a:gd name="T40" fmla="*/ 13 w 14"/>
                  <a:gd name="T41" fmla="*/ 1 h 2"/>
                  <a:gd name="T42" fmla="*/ 13 w 14"/>
                  <a:gd name="T43" fmla="*/ 1 h 2"/>
                  <a:gd name="T44" fmla="*/ 13 w 14"/>
                  <a:gd name="T45" fmla="*/ 1 h 2"/>
                  <a:gd name="T46" fmla="*/ 14 w 14"/>
                  <a:gd name="T47" fmla="*/ 1 h 2"/>
                  <a:gd name="T48" fmla="*/ 14 w 14"/>
                  <a:gd name="T49" fmla="*/ 1 h 2"/>
                  <a:gd name="T50" fmla="*/ 14 w 14"/>
                  <a:gd name="T51" fmla="*/ 1 h 2"/>
                  <a:gd name="T52" fmla="*/ 14 w 14"/>
                  <a:gd name="T53" fmla="*/ 1 h 2"/>
                  <a:gd name="T54" fmla="*/ 0 w 14"/>
                  <a:gd name="T55" fmla="*/ 0 h 2"/>
                  <a:gd name="T56" fmla="*/ 0 w 14"/>
                  <a:gd name="T57" fmla="*/ 1 h 2"/>
                  <a:gd name="T58" fmla="*/ 12 w 14"/>
                  <a:gd name="T59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</a:cxnLst>
                <a:rect l="0" t="0" r="r" b="b"/>
                <a:pathLst>
                  <a:path w="14" h="2">
                    <a:moveTo>
                      <a:pt x="12" y="2"/>
                    </a:moveTo>
                    <a:cubicBezTo>
                      <a:pt x="12" y="2"/>
                      <a:pt x="12" y="2"/>
                      <a:pt x="12" y="2"/>
                    </a:cubicBezTo>
                    <a:cubicBezTo>
                      <a:pt x="12" y="2"/>
                      <a:pt x="12" y="2"/>
                      <a:pt x="12" y="2"/>
                    </a:cubicBezTo>
                    <a:cubicBezTo>
                      <a:pt x="12" y="2"/>
                      <a:pt x="12" y="2"/>
                      <a:pt x="12" y="2"/>
                    </a:cubicBezTo>
                    <a:cubicBezTo>
                      <a:pt x="13" y="2"/>
                      <a:pt x="13" y="2"/>
                      <a:pt x="13" y="2"/>
                    </a:cubicBezTo>
                    <a:cubicBezTo>
                      <a:pt x="13" y="2"/>
                      <a:pt x="13" y="2"/>
                      <a:pt x="13" y="2"/>
                    </a:cubicBezTo>
                    <a:cubicBezTo>
                      <a:pt x="13" y="1"/>
                      <a:pt x="13" y="1"/>
                      <a:pt x="13" y="1"/>
                    </a:cubicBezTo>
                    <a:cubicBezTo>
                      <a:pt x="13" y="1"/>
                      <a:pt x="13" y="1"/>
                      <a:pt x="13" y="1"/>
                    </a:cubicBezTo>
                    <a:cubicBezTo>
                      <a:pt x="13" y="1"/>
                      <a:pt x="13" y="1"/>
                      <a:pt x="13" y="1"/>
                    </a:cubicBezTo>
                    <a:cubicBezTo>
                      <a:pt x="13" y="1"/>
                      <a:pt x="13" y="1"/>
                      <a:pt x="13" y="1"/>
                    </a:cubicBezTo>
                    <a:cubicBezTo>
                      <a:pt x="13" y="1"/>
                      <a:pt x="13" y="1"/>
                      <a:pt x="13" y="1"/>
                    </a:cubicBezTo>
                    <a:cubicBezTo>
                      <a:pt x="13" y="1"/>
                      <a:pt x="13" y="1"/>
                      <a:pt x="13" y="1"/>
                    </a:cubicBezTo>
                    <a:cubicBezTo>
                      <a:pt x="13" y="1"/>
                      <a:pt x="13" y="1"/>
                      <a:pt x="13" y="1"/>
                    </a:cubicBezTo>
                    <a:cubicBezTo>
                      <a:pt x="13" y="1"/>
                      <a:pt x="13" y="1"/>
                      <a:pt x="13" y="1"/>
                    </a:cubicBezTo>
                    <a:cubicBezTo>
                      <a:pt x="13" y="1"/>
                      <a:pt x="13" y="1"/>
                      <a:pt x="13" y="1"/>
                    </a:cubicBezTo>
                    <a:cubicBezTo>
                      <a:pt x="13" y="1"/>
                      <a:pt x="13" y="1"/>
                      <a:pt x="13" y="1"/>
                    </a:cubicBezTo>
                    <a:cubicBezTo>
                      <a:pt x="13" y="1"/>
                      <a:pt x="13" y="1"/>
                      <a:pt x="13" y="1"/>
                    </a:cubicBezTo>
                    <a:cubicBezTo>
                      <a:pt x="13" y="1"/>
                      <a:pt x="13" y="1"/>
                      <a:pt x="13" y="1"/>
                    </a:cubicBezTo>
                    <a:cubicBezTo>
                      <a:pt x="13" y="1"/>
                      <a:pt x="13" y="1"/>
                      <a:pt x="13" y="1"/>
                    </a:cubicBezTo>
                    <a:cubicBezTo>
                      <a:pt x="13" y="1"/>
                      <a:pt x="13" y="1"/>
                      <a:pt x="13" y="1"/>
                    </a:cubicBezTo>
                    <a:cubicBezTo>
                      <a:pt x="13" y="1"/>
                      <a:pt x="13" y="1"/>
                      <a:pt x="13" y="1"/>
                    </a:cubicBezTo>
                    <a:cubicBezTo>
                      <a:pt x="13" y="1"/>
                      <a:pt x="13" y="1"/>
                      <a:pt x="13" y="1"/>
                    </a:cubicBezTo>
                    <a:cubicBezTo>
                      <a:pt x="13" y="1"/>
                      <a:pt x="13" y="1"/>
                      <a:pt x="13" y="1"/>
                    </a:cubicBezTo>
                    <a:cubicBezTo>
                      <a:pt x="14" y="1"/>
                      <a:pt x="14" y="1"/>
                      <a:pt x="14" y="1"/>
                    </a:cubicBezTo>
                    <a:cubicBezTo>
                      <a:pt x="14" y="1"/>
                      <a:pt x="14" y="1"/>
                      <a:pt x="14" y="1"/>
                    </a:cubicBezTo>
                    <a:cubicBezTo>
                      <a:pt x="14" y="1"/>
                      <a:pt x="14" y="1"/>
                      <a:pt x="14" y="1"/>
                    </a:cubicBezTo>
                    <a:cubicBezTo>
                      <a:pt x="14" y="1"/>
                      <a:pt x="14" y="1"/>
                      <a:pt x="14" y="1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9" y="2"/>
                      <a:pt x="12" y="2"/>
                    </a:cubicBezTo>
                    <a:close/>
                  </a:path>
                </a:pathLst>
              </a:custGeom>
              <a:grpFill/>
              <a:ln w="9525">
                <a:solidFill>
                  <a:schemeClr val="bg1">
                    <a:alpha val="25000"/>
                  </a:schemeClr>
                </a:solidFill>
                <a:round/>
                <a:headEnd/>
                <a:tailEnd/>
              </a:ln>
            </p:spPr>
            <p:txBody>
              <a:bodyPr vert="horz" wrap="square" lIns="27725" tIns="13862" rIns="27725" bIns="13862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id-ID" sz="546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ahoma"/>
                  <a:ea typeface="+mn-ea"/>
                  <a:cs typeface="+mn-cs"/>
                </a:endParaRPr>
              </a:p>
            </p:txBody>
          </p:sp>
          <p:sp>
            <p:nvSpPr>
              <p:cNvPr id="39" name="Freeform 10">
                <a:extLst>
                  <a:ext uri="{FF2B5EF4-FFF2-40B4-BE49-F238E27FC236}">
                    <a16:creationId xmlns:a16="http://schemas.microsoft.com/office/drawing/2014/main" id="{BD4DAD6A-837C-A62D-196A-81A2F24D59A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78" y="2572"/>
                <a:ext cx="1280" cy="688"/>
              </a:xfrm>
              <a:custGeom>
                <a:avLst/>
                <a:gdLst>
                  <a:gd name="T0" fmla="*/ 608 w 638"/>
                  <a:gd name="T1" fmla="*/ 105 h 343"/>
                  <a:gd name="T2" fmla="*/ 576 w 638"/>
                  <a:gd name="T3" fmla="*/ 69 h 343"/>
                  <a:gd name="T4" fmla="*/ 578 w 638"/>
                  <a:gd name="T5" fmla="*/ 46 h 343"/>
                  <a:gd name="T6" fmla="*/ 553 w 638"/>
                  <a:gd name="T7" fmla="*/ 49 h 343"/>
                  <a:gd name="T8" fmla="*/ 544 w 638"/>
                  <a:gd name="T9" fmla="*/ 36 h 343"/>
                  <a:gd name="T10" fmla="*/ 541 w 638"/>
                  <a:gd name="T11" fmla="*/ 15 h 343"/>
                  <a:gd name="T12" fmla="*/ 523 w 638"/>
                  <a:gd name="T13" fmla="*/ 11 h 343"/>
                  <a:gd name="T14" fmla="*/ 501 w 638"/>
                  <a:gd name="T15" fmla="*/ 6 h 343"/>
                  <a:gd name="T16" fmla="*/ 465 w 638"/>
                  <a:gd name="T17" fmla="*/ 12 h 343"/>
                  <a:gd name="T18" fmla="*/ 448 w 638"/>
                  <a:gd name="T19" fmla="*/ 35 h 343"/>
                  <a:gd name="T20" fmla="*/ 426 w 638"/>
                  <a:gd name="T21" fmla="*/ 49 h 343"/>
                  <a:gd name="T22" fmla="*/ 401 w 638"/>
                  <a:gd name="T23" fmla="*/ 56 h 343"/>
                  <a:gd name="T24" fmla="*/ 378 w 638"/>
                  <a:gd name="T25" fmla="*/ 69 h 343"/>
                  <a:gd name="T26" fmla="*/ 355 w 638"/>
                  <a:gd name="T27" fmla="*/ 68 h 343"/>
                  <a:gd name="T28" fmla="*/ 330 w 638"/>
                  <a:gd name="T29" fmla="*/ 68 h 343"/>
                  <a:gd name="T30" fmla="*/ 304 w 638"/>
                  <a:gd name="T31" fmla="*/ 66 h 343"/>
                  <a:gd name="T32" fmla="*/ 274 w 638"/>
                  <a:gd name="T33" fmla="*/ 64 h 343"/>
                  <a:gd name="T34" fmla="*/ 240 w 638"/>
                  <a:gd name="T35" fmla="*/ 66 h 343"/>
                  <a:gd name="T36" fmla="*/ 178 w 638"/>
                  <a:gd name="T37" fmla="*/ 99 h 343"/>
                  <a:gd name="T38" fmla="*/ 162 w 638"/>
                  <a:gd name="T39" fmla="*/ 125 h 343"/>
                  <a:gd name="T40" fmla="*/ 107 w 638"/>
                  <a:gd name="T41" fmla="*/ 130 h 343"/>
                  <a:gd name="T42" fmla="*/ 64 w 638"/>
                  <a:gd name="T43" fmla="*/ 124 h 343"/>
                  <a:gd name="T44" fmla="*/ 45 w 638"/>
                  <a:gd name="T45" fmla="*/ 109 h 343"/>
                  <a:gd name="T46" fmla="*/ 18 w 638"/>
                  <a:gd name="T47" fmla="*/ 115 h 343"/>
                  <a:gd name="T48" fmla="*/ 1 w 638"/>
                  <a:gd name="T49" fmla="*/ 129 h 343"/>
                  <a:gd name="T50" fmla="*/ 8 w 638"/>
                  <a:gd name="T51" fmla="*/ 131 h 343"/>
                  <a:gd name="T52" fmla="*/ 19 w 638"/>
                  <a:gd name="T53" fmla="*/ 147 h 343"/>
                  <a:gd name="T54" fmla="*/ 10 w 638"/>
                  <a:gd name="T55" fmla="*/ 173 h 343"/>
                  <a:gd name="T56" fmla="*/ 8 w 638"/>
                  <a:gd name="T57" fmla="*/ 180 h 343"/>
                  <a:gd name="T58" fmla="*/ 18 w 638"/>
                  <a:gd name="T59" fmla="*/ 184 h 343"/>
                  <a:gd name="T60" fmla="*/ 11 w 638"/>
                  <a:gd name="T61" fmla="*/ 204 h 343"/>
                  <a:gd name="T62" fmla="*/ 24 w 638"/>
                  <a:gd name="T63" fmla="*/ 184 h 343"/>
                  <a:gd name="T64" fmla="*/ 54 w 638"/>
                  <a:gd name="T65" fmla="*/ 150 h 343"/>
                  <a:gd name="T66" fmla="*/ 103 w 638"/>
                  <a:gd name="T67" fmla="*/ 143 h 343"/>
                  <a:gd name="T68" fmla="*/ 107 w 638"/>
                  <a:gd name="T69" fmla="*/ 151 h 343"/>
                  <a:gd name="T70" fmla="*/ 104 w 638"/>
                  <a:gd name="T71" fmla="*/ 162 h 343"/>
                  <a:gd name="T72" fmla="*/ 73 w 638"/>
                  <a:gd name="T73" fmla="*/ 173 h 343"/>
                  <a:gd name="T74" fmla="*/ 60 w 638"/>
                  <a:gd name="T75" fmla="*/ 170 h 343"/>
                  <a:gd name="T76" fmla="*/ 46 w 638"/>
                  <a:gd name="T77" fmla="*/ 178 h 343"/>
                  <a:gd name="T78" fmla="*/ 27 w 638"/>
                  <a:gd name="T79" fmla="*/ 184 h 343"/>
                  <a:gd name="T80" fmla="*/ 15 w 638"/>
                  <a:gd name="T81" fmla="*/ 209 h 343"/>
                  <a:gd name="T82" fmla="*/ 23 w 638"/>
                  <a:gd name="T83" fmla="*/ 228 h 343"/>
                  <a:gd name="T84" fmla="*/ 38 w 638"/>
                  <a:gd name="T85" fmla="*/ 230 h 343"/>
                  <a:gd name="T86" fmla="*/ 48 w 638"/>
                  <a:gd name="T87" fmla="*/ 248 h 343"/>
                  <a:gd name="T88" fmla="*/ 46 w 638"/>
                  <a:gd name="T89" fmla="*/ 260 h 343"/>
                  <a:gd name="T90" fmla="*/ 46 w 638"/>
                  <a:gd name="T91" fmla="*/ 267 h 343"/>
                  <a:gd name="T92" fmla="*/ 39 w 638"/>
                  <a:gd name="T93" fmla="*/ 271 h 343"/>
                  <a:gd name="T94" fmla="*/ 46 w 638"/>
                  <a:gd name="T95" fmla="*/ 284 h 343"/>
                  <a:gd name="T96" fmla="*/ 71 w 638"/>
                  <a:gd name="T97" fmla="*/ 285 h 343"/>
                  <a:gd name="T98" fmla="*/ 69 w 638"/>
                  <a:gd name="T99" fmla="*/ 300 h 343"/>
                  <a:gd name="T100" fmla="*/ 80 w 638"/>
                  <a:gd name="T101" fmla="*/ 321 h 343"/>
                  <a:gd name="T102" fmla="*/ 103 w 638"/>
                  <a:gd name="T103" fmla="*/ 331 h 343"/>
                  <a:gd name="T104" fmla="*/ 142 w 638"/>
                  <a:gd name="T105" fmla="*/ 335 h 343"/>
                  <a:gd name="T106" fmla="*/ 209 w 638"/>
                  <a:gd name="T107" fmla="*/ 303 h 343"/>
                  <a:gd name="T108" fmla="*/ 300 w 638"/>
                  <a:gd name="T109" fmla="*/ 302 h 343"/>
                  <a:gd name="T110" fmla="*/ 352 w 638"/>
                  <a:gd name="T111" fmla="*/ 267 h 343"/>
                  <a:gd name="T112" fmla="*/ 379 w 638"/>
                  <a:gd name="T113" fmla="*/ 299 h 343"/>
                  <a:gd name="T114" fmla="*/ 400 w 638"/>
                  <a:gd name="T115" fmla="*/ 256 h 343"/>
                  <a:gd name="T116" fmla="*/ 504 w 638"/>
                  <a:gd name="T117" fmla="*/ 205 h 343"/>
                  <a:gd name="T118" fmla="*/ 562 w 638"/>
                  <a:gd name="T119" fmla="*/ 178 h 343"/>
                  <a:gd name="T120" fmla="*/ 619 w 638"/>
                  <a:gd name="T121" fmla="*/ 150 h 3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</a:cxnLst>
                <a:rect l="0" t="0" r="r" b="b"/>
                <a:pathLst>
                  <a:path w="638" h="343">
                    <a:moveTo>
                      <a:pt x="636" y="140"/>
                    </a:moveTo>
                    <a:cubicBezTo>
                      <a:pt x="632" y="139"/>
                      <a:pt x="626" y="140"/>
                      <a:pt x="626" y="138"/>
                    </a:cubicBezTo>
                    <a:cubicBezTo>
                      <a:pt x="629" y="133"/>
                      <a:pt x="621" y="135"/>
                      <a:pt x="623" y="132"/>
                    </a:cubicBezTo>
                    <a:cubicBezTo>
                      <a:pt x="624" y="128"/>
                      <a:pt x="619" y="126"/>
                      <a:pt x="620" y="125"/>
                    </a:cubicBezTo>
                    <a:cubicBezTo>
                      <a:pt x="619" y="124"/>
                      <a:pt x="608" y="126"/>
                      <a:pt x="607" y="123"/>
                    </a:cubicBezTo>
                    <a:cubicBezTo>
                      <a:pt x="605" y="111"/>
                      <a:pt x="606" y="118"/>
                      <a:pt x="607" y="109"/>
                    </a:cubicBezTo>
                    <a:cubicBezTo>
                      <a:pt x="607" y="106"/>
                      <a:pt x="607" y="105"/>
                      <a:pt x="608" y="105"/>
                    </a:cubicBezTo>
                    <a:cubicBezTo>
                      <a:pt x="608" y="105"/>
                      <a:pt x="607" y="105"/>
                      <a:pt x="607" y="104"/>
                    </a:cubicBezTo>
                    <a:cubicBezTo>
                      <a:pt x="601" y="103"/>
                      <a:pt x="601" y="103"/>
                      <a:pt x="601" y="103"/>
                    </a:cubicBezTo>
                    <a:cubicBezTo>
                      <a:pt x="596" y="92"/>
                      <a:pt x="596" y="92"/>
                      <a:pt x="596" y="92"/>
                    </a:cubicBezTo>
                    <a:cubicBezTo>
                      <a:pt x="589" y="84"/>
                      <a:pt x="589" y="84"/>
                      <a:pt x="589" y="84"/>
                    </a:cubicBezTo>
                    <a:cubicBezTo>
                      <a:pt x="586" y="75"/>
                      <a:pt x="586" y="75"/>
                      <a:pt x="586" y="75"/>
                    </a:cubicBezTo>
                    <a:cubicBezTo>
                      <a:pt x="581" y="74"/>
                      <a:pt x="581" y="74"/>
                      <a:pt x="581" y="74"/>
                    </a:cubicBezTo>
                    <a:cubicBezTo>
                      <a:pt x="576" y="69"/>
                      <a:pt x="576" y="69"/>
                      <a:pt x="576" y="69"/>
                    </a:cubicBezTo>
                    <a:cubicBezTo>
                      <a:pt x="576" y="67"/>
                      <a:pt x="576" y="67"/>
                      <a:pt x="576" y="67"/>
                    </a:cubicBezTo>
                    <a:cubicBezTo>
                      <a:pt x="584" y="63"/>
                      <a:pt x="584" y="63"/>
                      <a:pt x="584" y="63"/>
                    </a:cubicBezTo>
                    <a:cubicBezTo>
                      <a:pt x="584" y="63"/>
                      <a:pt x="587" y="60"/>
                      <a:pt x="587" y="58"/>
                    </a:cubicBezTo>
                    <a:cubicBezTo>
                      <a:pt x="586" y="57"/>
                      <a:pt x="584" y="55"/>
                      <a:pt x="583" y="54"/>
                    </a:cubicBezTo>
                    <a:cubicBezTo>
                      <a:pt x="583" y="54"/>
                      <a:pt x="584" y="52"/>
                      <a:pt x="584" y="50"/>
                    </a:cubicBezTo>
                    <a:cubicBezTo>
                      <a:pt x="584" y="49"/>
                      <a:pt x="582" y="48"/>
                      <a:pt x="582" y="48"/>
                    </a:cubicBezTo>
                    <a:cubicBezTo>
                      <a:pt x="582" y="48"/>
                      <a:pt x="579" y="46"/>
                      <a:pt x="578" y="46"/>
                    </a:cubicBezTo>
                    <a:cubicBezTo>
                      <a:pt x="577" y="46"/>
                      <a:pt x="575" y="46"/>
                      <a:pt x="574" y="46"/>
                    </a:cubicBezTo>
                    <a:cubicBezTo>
                      <a:pt x="573" y="46"/>
                      <a:pt x="569" y="46"/>
                      <a:pt x="569" y="46"/>
                    </a:cubicBezTo>
                    <a:cubicBezTo>
                      <a:pt x="565" y="48"/>
                      <a:pt x="565" y="48"/>
                      <a:pt x="565" y="48"/>
                    </a:cubicBezTo>
                    <a:cubicBezTo>
                      <a:pt x="565" y="48"/>
                      <a:pt x="564" y="49"/>
                      <a:pt x="563" y="49"/>
                    </a:cubicBezTo>
                    <a:cubicBezTo>
                      <a:pt x="561" y="49"/>
                      <a:pt x="560" y="50"/>
                      <a:pt x="560" y="50"/>
                    </a:cubicBezTo>
                    <a:cubicBezTo>
                      <a:pt x="560" y="50"/>
                      <a:pt x="557" y="49"/>
                      <a:pt x="556" y="49"/>
                    </a:cubicBezTo>
                    <a:cubicBezTo>
                      <a:pt x="555" y="49"/>
                      <a:pt x="555" y="49"/>
                      <a:pt x="553" y="49"/>
                    </a:cubicBezTo>
                    <a:cubicBezTo>
                      <a:pt x="552" y="49"/>
                      <a:pt x="548" y="49"/>
                      <a:pt x="548" y="49"/>
                    </a:cubicBezTo>
                    <a:cubicBezTo>
                      <a:pt x="550" y="46"/>
                      <a:pt x="550" y="46"/>
                      <a:pt x="550" y="46"/>
                    </a:cubicBezTo>
                    <a:cubicBezTo>
                      <a:pt x="550" y="46"/>
                      <a:pt x="551" y="45"/>
                      <a:pt x="550" y="44"/>
                    </a:cubicBezTo>
                    <a:cubicBezTo>
                      <a:pt x="550" y="44"/>
                      <a:pt x="549" y="43"/>
                      <a:pt x="548" y="42"/>
                    </a:cubicBezTo>
                    <a:cubicBezTo>
                      <a:pt x="548" y="42"/>
                      <a:pt x="546" y="41"/>
                      <a:pt x="546" y="41"/>
                    </a:cubicBezTo>
                    <a:cubicBezTo>
                      <a:pt x="546" y="41"/>
                      <a:pt x="546" y="40"/>
                      <a:pt x="545" y="39"/>
                    </a:cubicBezTo>
                    <a:cubicBezTo>
                      <a:pt x="545" y="38"/>
                      <a:pt x="544" y="36"/>
                      <a:pt x="544" y="36"/>
                    </a:cubicBezTo>
                    <a:cubicBezTo>
                      <a:pt x="543" y="35"/>
                      <a:pt x="543" y="35"/>
                      <a:pt x="543" y="35"/>
                    </a:cubicBezTo>
                    <a:cubicBezTo>
                      <a:pt x="543" y="35"/>
                      <a:pt x="541" y="33"/>
                      <a:pt x="541" y="32"/>
                    </a:cubicBezTo>
                    <a:cubicBezTo>
                      <a:pt x="542" y="30"/>
                      <a:pt x="544" y="26"/>
                      <a:pt x="544" y="26"/>
                    </a:cubicBezTo>
                    <a:cubicBezTo>
                      <a:pt x="545" y="21"/>
                      <a:pt x="545" y="21"/>
                      <a:pt x="545" y="21"/>
                    </a:cubicBezTo>
                    <a:cubicBezTo>
                      <a:pt x="544" y="19"/>
                      <a:pt x="544" y="19"/>
                      <a:pt x="544" y="19"/>
                    </a:cubicBezTo>
                    <a:cubicBezTo>
                      <a:pt x="542" y="17"/>
                      <a:pt x="542" y="17"/>
                      <a:pt x="542" y="17"/>
                    </a:cubicBezTo>
                    <a:cubicBezTo>
                      <a:pt x="542" y="17"/>
                      <a:pt x="541" y="17"/>
                      <a:pt x="541" y="15"/>
                    </a:cubicBezTo>
                    <a:cubicBezTo>
                      <a:pt x="541" y="14"/>
                      <a:pt x="540" y="14"/>
                      <a:pt x="540" y="13"/>
                    </a:cubicBezTo>
                    <a:cubicBezTo>
                      <a:pt x="540" y="13"/>
                      <a:pt x="539" y="12"/>
                      <a:pt x="539" y="12"/>
                    </a:cubicBezTo>
                    <a:cubicBezTo>
                      <a:pt x="536" y="13"/>
                      <a:pt x="536" y="13"/>
                      <a:pt x="536" y="13"/>
                    </a:cubicBezTo>
                    <a:cubicBezTo>
                      <a:pt x="532" y="11"/>
                      <a:pt x="532" y="11"/>
                      <a:pt x="532" y="11"/>
                    </a:cubicBezTo>
                    <a:cubicBezTo>
                      <a:pt x="528" y="12"/>
                      <a:pt x="528" y="12"/>
                      <a:pt x="528" y="12"/>
                    </a:cubicBezTo>
                    <a:cubicBezTo>
                      <a:pt x="523" y="12"/>
                      <a:pt x="523" y="12"/>
                      <a:pt x="523" y="12"/>
                    </a:cubicBezTo>
                    <a:cubicBezTo>
                      <a:pt x="523" y="12"/>
                      <a:pt x="523" y="12"/>
                      <a:pt x="523" y="11"/>
                    </a:cubicBezTo>
                    <a:cubicBezTo>
                      <a:pt x="522" y="10"/>
                      <a:pt x="520" y="8"/>
                      <a:pt x="520" y="8"/>
                    </a:cubicBezTo>
                    <a:cubicBezTo>
                      <a:pt x="516" y="6"/>
                      <a:pt x="516" y="6"/>
                      <a:pt x="516" y="6"/>
                    </a:cubicBezTo>
                    <a:cubicBezTo>
                      <a:pt x="512" y="3"/>
                      <a:pt x="512" y="3"/>
                      <a:pt x="512" y="3"/>
                    </a:cubicBezTo>
                    <a:cubicBezTo>
                      <a:pt x="510" y="1"/>
                      <a:pt x="510" y="1"/>
                      <a:pt x="510" y="1"/>
                    </a:cubicBezTo>
                    <a:cubicBezTo>
                      <a:pt x="510" y="1"/>
                      <a:pt x="508" y="0"/>
                      <a:pt x="506" y="0"/>
                    </a:cubicBezTo>
                    <a:cubicBezTo>
                      <a:pt x="505" y="1"/>
                      <a:pt x="500" y="3"/>
                      <a:pt x="500" y="3"/>
                    </a:cubicBezTo>
                    <a:cubicBezTo>
                      <a:pt x="501" y="6"/>
                      <a:pt x="501" y="6"/>
                      <a:pt x="501" y="6"/>
                    </a:cubicBezTo>
                    <a:cubicBezTo>
                      <a:pt x="501" y="6"/>
                      <a:pt x="500" y="7"/>
                      <a:pt x="498" y="9"/>
                    </a:cubicBezTo>
                    <a:cubicBezTo>
                      <a:pt x="496" y="10"/>
                      <a:pt x="487" y="11"/>
                      <a:pt x="487" y="11"/>
                    </a:cubicBezTo>
                    <a:cubicBezTo>
                      <a:pt x="483" y="12"/>
                      <a:pt x="483" y="12"/>
                      <a:pt x="483" y="12"/>
                    </a:cubicBezTo>
                    <a:cubicBezTo>
                      <a:pt x="479" y="13"/>
                      <a:pt x="479" y="13"/>
                      <a:pt x="479" y="13"/>
                    </a:cubicBezTo>
                    <a:cubicBezTo>
                      <a:pt x="479" y="13"/>
                      <a:pt x="472" y="16"/>
                      <a:pt x="470" y="15"/>
                    </a:cubicBezTo>
                    <a:cubicBezTo>
                      <a:pt x="468" y="15"/>
                      <a:pt x="467" y="13"/>
                      <a:pt x="466" y="12"/>
                    </a:cubicBezTo>
                    <a:cubicBezTo>
                      <a:pt x="466" y="12"/>
                      <a:pt x="465" y="12"/>
                      <a:pt x="465" y="12"/>
                    </a:cubicBezTo>
                    <a:cubicBezTo>
                      <a:pt x="462" y="12"/>
                      <a:pt x="464" y="14"/>
                      <a:pt x="463" y="16"/>
                    </a:cubicBezTo>
                    <a:cubicBezTo>
                      <a:pt x="461" y="18"/>
                      <a:pt x="462" y="19"/>
                      <a:pt x="462" y="21"/>
                    </a:cubicBezTo>
                    <a:cubicBezTo>
                      <a:pt x="461" y="22"/>
                      <a:pt x="460" y="23"/>
                      <a:pt x="459" y="25"/>
                    </a:cubicBezTo>
                    <a:cubicBezTo>
                      <a:pt x="457" y="26"/>
                      <a:pt x="456" y="27"/>
                      <a:pt x="455" y="28"/>
                    </a:cubicBezTo>
                    <a:cubicBezTo>
                      <a:pt x="453" y="29"/>
                      <a:pt x="454" y="28"/>
                      <a:pt x="454" y="30"/>
                    </a:cubicBezTo>
                    <a:cubicBezTo>
                      <a:pt x="454" y="31"/>
                      <a:pt x="452" y="32"/>
                      <a:pt x="451" y="33"/>
                    </a:cubicBezTo>
                    <a:cubicBezTo>
                      <a:pt x="450" y="33"/>
                      <a:pt x="449" y="35"/>
                      <a:pt x="448" y="35"/>
                    </a:cubicBezTo>
                    <a:cubicBezTo>
                      <a:pt x="447" y="35"/>
                      <a:pt x="447" y="37"/>
                      <a:pt x="447" y="39"/>
                    </a:cubicBezTo>
                    <a:cubicBezTo>
                      <a:pt x="447" y="40"/>
                      <a:pt x="446" y="39"/>
                      <a:pt x="445" y="40"/>
                    </a:cubicBezTo>
                    <a:cubicBezTo>
                      <a:pt x="443" y="40"/>
                      <a:pt x="443" y="41"/>
                      <a:pt x="441" y="42"/>
                    </a:cubicBezTo>
                    <a:cubicBezTo>
                      <a:pt x="439" y="43"/>
                      <a:pt x="439" y="45"/>
                      <a:pt x="439" y="45"/>
                    </a:cubicBezTo>
                    <a:cubicBezTo>
                      <a:pt x="439" y="45"/>
                      <a:pt x="437" y="48"/>
                      <a:pt x="434" y="50"/>
                    </a:cubicBezTo>
                    <a:cubicBezTo>
                      <a:pt x="431" y="52"/>
                      <a:pt x="430" y="51"/>
                      <a:pt x="430" y="51"/>
                    </a:cubicBezTo>
                    <a:cubicBezTo>
                      <a:pt x="429" y="51"/>
                      <a:pt x="427" y="50"/>
                      <a:pt x="426" y="49"/>
                    </a:cubicBezTo>
                    <a:cubicBezTo>
                      <a:pt x="425" y="49"/>
                      <a:pt x="423" y="53"/>
                      <a:pt x="421" y="53"/>
                    </a:cubicBezTo>
                    <a:cubicBezTo>
                      <a:pt x="420" y="54"/>
                      <a:pt x="415" y="53"/>
                      <a:pt x="415" y="53"/>
                    </a:cubicBezTo>
                    <a:cubicBezTo>
                      <a:pt x="408" y="52"/>
                      <a:pt x="408" y="52"/>
                      <a:pt x="408" y="52"/>
                    </a:cubicBezTo>
                    <a:cubicBezTo>
                      <a:pt x="407" y="53"/>
                      <a:pt x="407" y="53"/>
                      <a:pt x="407" y="53"/>
                    </a:cubicBezTo>
                    <a:cubicBezTo>
                      <a:pt x="404" y="54"/>
                      <a:pt x="404" y="54"/>
                      <a:pt x="404" y="54"/>
                    </a:cubicBezTo>
                    <a:cubicBezTo>
                      <a:pt x="403" y="54"/>
                      <a:pt x="403" y="54"/>
                      <a:pt x="403" y="54"/>
                    </a:cubicBezTo>
                    <a:cubicBezTo>
                      <a:pt x="403" y="54"/>
                      <a:pt x="402" y="55"/>
                      <a:pt x="401" y="56"/>
                    </a:cubicBezTo>
                    <a:cubicBezTo>
                      <a:pt x="400" y="56"/>
                      <a:pt x="399" y="58"/>
                      <a:pt x="399" y="58"/>
                    </a:cubicBezTo>
                    <a:cubicBezTo>
                      <a:pt x="399" y="58"/>
                      <a:pt x="394" y="59"/>
                      <a:pt x="393" y="59"/>
                    </a:cubicBezTo>
                    <a:cubicBezTo>
                      <a:pt x="392" y="59"/>
                      <a:pt x="392" y="60"/>
                      <a:pt x="392" y="60"/>
                    </a:cubicBezTo>
                    <a:cubicBezTo>
                      <a:pt x="392" y="60"/>
                      <a:pt x="392" y="62"/>
                      <a:pt x="390" y="63"/>
                    </a:cubicBezTo>
                    <a:cubicBezTo>
                      <a:pt x="387" y="64"/>
                      <a:pt x="387" y="64"/>
                      <a:pt x="387" y="64"/>
                    </a:cubicBezTo>
                    <a:cubicBezTo>
                      <a:pt x="387" y="64"/>
                      <a:pt x="383" y="67"/>
                      <a:pt x="380" y="68"/>
                    </a:cubicBezTo>
                    <a:cubicBezTo>
                      <a:pt x="378" y="69"/>
                      <a:pt x="377" y="69"/>
                      <a:pt x="378" y="69"/>
                    </a:cubicBezTo>
                    <a:cubicBezTo>
                      <a:pt x="378" y="69"/>
                      <a:pt x="378" y="69"/>
                      <a:pt x="378" y="69"/>
                    </a:cubicBezTo>
                    <a:cubicBezTo>
                      <a:pt x="378" y="69"/>
                      <a:pt x="378" y="69"/>
                      <a:pt x="378" y="69"/>
                    </a:cubicBezTo>
                    <a:cubicBezTo>
                      <a:pt x="376" y="70"/>
                      <a:pt x="370" y="70"/>
                      <a:pt x="369" y="70"/>
                    </a:cubicBezTo>
                    <a:cubicBezTo>
                      <a:pt x="368" y="70"/>
                      <a:pt x="365" y="69"/>
                      <a:pt x="364" y="69"/>
                    </a:cubicBezTo>
                    <a:cubicBezTo>
                      <a:pt x="363" y="68"/>
                      <a:pt x="359" y="68"/>
                      <a:pt x="359" y="68"/>
                    </a:cubicBezTo>
                    <a:cubicBezTo>
                      <a:pt x="358" y="67"/>
                      <a:pt x="359" y="68"/>
                      <a:pt x="356" y="68"/>
                    </a:cubicBezTo>
                    <a:cubicBezTo>
                      <a:pt x="354" y="68"/>
                      <a:pt x="355" y="68"/>
                      <a:pt x="355" y="68"/>
                    </a:cubicBezTo>
                    <a:cubicBezTo>
                      <a:pt x="355" y="68"/>
                      <a:pt x="355" y="71"/>
                      <a:pt x="354" y="72"/>
                    </a:cubicBezTo>
                    <a:cubicBezTo>
                      <a:pt x="354" y="72"/>
                      <a:pt x="352" y="73"/>
                      <a:pt x="352" y="73"/>
                    </a:cubicBezTo>
                    <a:cubicBezTo>
                      <a:pt x="345" y="71"/>
                      <a:pt x="345" y="71"/>
                      <a:pt x="345" y="71"/>
                    </a:cubicBezTo>
                    <a:cubicBezTo>
                      <a:pt x="342" y="71"/>
                      <a:pt x="342" y="71"/>
                      <a:pt x="342" y="71"/>
                    </a:cubicBezTo>
                    <a:cubicBezTo>
                      <a:pt x="337" y="72"/>
                      <a:pt x="337" y="72"/>
                      <a:pt x="337" y="72"/>
                    </a:cubicBezTo>
                    <a:cubicBezTo>
                      <a:pt x="337" y="72"/>
                      <a:pt x="333" y="70"/>
                      <a:pt x="333" y="69"/>
                    </a:cubicBezTo>
                    <a:cubicBezTo>
                      <a:pt x="333" y="69"/>
                      <a:pt x="330" y="68"/>
                      <a:pt x="330" y="68"/>
                    </a:cubicBezTo>
                    <a:cubicBezTo>
                      <a:pt x="330" y="68"/>
                      <a:pt x="326" y="67"/>
                      <a:pt x="323" y="67"/>
                    </a:cubicBezTo>
                    <a:cubicBezTo>
                      <a:pt x="321" y="68"/>
                      <a:pt x="320" y="69"/>
                      <a:pt x="320" y="69"/>
                    </a:cubicBezTo>
                    <a:cubicBezTo>
                      <a:pt x="319" y="75"/>
                      <a:pt x="319" y="75"/>
                      <a:pt x="319" y="75"/>
                    </a:cubicBezTo>
                    <a:cubicBezTo>
                      <a:pt x="319" y="75"/>
                      <a:pt x="314" y="74"/>
                      <a:pt x="313" y="74"/>
                    </a:cubicBezTo>
                    <a:cubicBezTo>
                      <a:pt x="312" y="73"/>
                      <a:pt x="309" y="72"/>
                      <a:pt x="309" y="72"/>
                    </a:cubicBezTo>
                    <a:cubicBezTo>
                      <a:pt x="304" y="69"/>
                      <a:pt x="304" y="69"/>
                      <a:pt x="304" y="69"/>
                    </a:cubicBezTo>
                    <a:cubicBezTo>
                      <a:pt x="304" y="69"/>
                      <a:pt x="304" y="67"/>
                      <a:pt x="304" y="66"/>
                    </a:cubicBezTo>
                    <a:cubicBezTo>
                      <a:pt x="305" y="65"/>
                      <a:pt x="302" y="62"/>
                      <a:pt x="302" y="62"/>
                    </a:cubicBezTo>
                    <a:cubicBezTo>
                      <a:pt x="301" y="62"/>
                      <a:pt x="299" y="59"/>
                      <a:pt x="299" y="59"/>
                    </a:cubicBezTo>
                    <a:cubicBezTo>
                      <a:pt x="299" y="59"/>
                      <a:pt x="293" y="61"/>
                      <a:pt x="291" y="62"/>
                    </a:cubicBezTo>
                    <a:cubicBezTo>
                      <a:pt x="289" y="63"/>
                      <a:pt x="288" y="64"/>
                      <a:pt x="287" y="64"/>
                    </a:cubicBezTo>
                    <a:cubicBezTo>
                      <a:pt x="287" y="65"/>
                      <a:pt x="283" y="66"/>
                      <a:pt x="283" y="66"/>
                    </a:cubicBezTo>
                    <a:cubicBezTo>
                      <a:pt x="283" y="66"/>
                      <a:pt x="279" y="65"/>
                      <a:pt x="278" y="64"/>
                    </a:cubicBezTo>
                    <a:cubicBezTo>
                      <a:pt x="277" y="64"/>
                      <a:pt x="275" y="64"/>
                      <a:pt x="274" y="64"/>
                    </a:cubicBezTo>
                    <a:cubicBezTo>
                      <a:pt x="274" y="63"/>
                      <a:pt x="271" y="62"/>
                      <a:pt x="269" y="61"/>
                    </a:cubicBezTo>
                    <a:cubicBezTo>
                      <a:pt x="266" y="60"/>
                      <a:pt x="267" y="59"/>
                      <a:pt x="267" y="58"/>
                    </a:cubicBezTo>
                    <a:cubicBezTo>
                      <a:pt x="267" y="58"/>
                      <a:pt x="268" y="55"/>
                      <a:pt x="268" y="55"/>
                    </a:cubicBezTo>
                    <a:cubicBezTo>
                      <a:pt x="261" y="54"/>
                      <a:pt x="261" y="54"/>
                      <a:pt x="261" y="54"/>
                    </a:cubicBezTo>
                    <a:cubicBezTo>
                      <a:pt x="260" y="57"/>
                      <a:pt x="260" y="57"/>
                      <a:pt x="260" y="57"/>
                    </a:cubicBezTo>
                    <a:cubicBezTo>
                      <a:pt x="254" y="62"/>
                      <a:pt x="254" y="62"/>
                      <a:pt x="254" y="62"/>
                    </a:cubicBezTo>
                    <a:cubicBezTo>
                      <a:pt x="240" y="66"/>
                      <a:pt x="240" y="66"/>
                      <a:pt x="240" y="66"/>
                    </a:cubicBezTo>
                    <a:cubicBezTo>
                      <a:pt x="240" y="66"/>
                      <a:pt x="218" y="69"/>
                      <a:pt x="215" y="70"/>
                    </a:cubicBezTo>
                    <a:cubicBezTo>
                      <a:pt x="211" y="70"/>
                      <a:pt x="211" y="71"/>
                      <a:pt x="210" y="73"/>
                    </a:cubicBezTo>
                    <a:cubicBezTo>
                      <a:pt x="208" y="74"/>
                      <a:pt x="203" y="79"/>
                      <a:pt x="201" y="79"/>
                    </a:cubicBezTo>
                    <a:cubicBezTo>
                      <a:pt x="199" y="78"/>
                      <a:pt x="191" y="85"/>
                      <a:pt x="189" y="85"/>
                    </a:cubicBezTo>
                    <a:cubicBezTo>
                      <a:pt x="187" y="86"/>
                      <a:pt x="184" y="92"/>
                      <a:pt x="184" y="92"/>
                    </a:cubicBezTo>
                    <a:cubicBezTo>
                      <a:pt x="182" y="95"/>
                      <a:pt x="182" y="95"/>
                      <a:pt x="182" y="95"/>
                    </a:cubicBezTo>
                    <a:cubicBezTo>
                      <a:pt x="182" y="95"/>
                      <a:pt x="178" y="99"/>
                      <a:pt x="178" y="99"/>
                    </a:cubicBezTo>
                    <a:cubicBezTo>
                      <a:pt x="177" y="99"/>
                      <a:pt x="176" y="102"/>
                      <a:pt x="175" y="103"/>
                    </a:cubicBezTo>
                    <a:cubicBezTo>
                      <a:pt x="175" y="103"/>
                      <a:pt x="173" y="106"/>
                      <a:pt x="173" y="106"/>
                    </a:cubicBezTo>
                    <a:cubicBezTo>
                      <a:pt x="172" y="107"/>
                      <a:pt x="170" y="109"/>
                      <a:pt x="168" y="111"/>
                    </a:cubicBezTo>
                    <a:cubicBezTo>
                      <a:pt x="166" y="112"/>
                      <a:pt x="165" y="113"/>
                      <a:pt x="163" y="114"/>
                    </a:cubicBezTo>
                    <a:cubicBezTo>
                      <a:pt x="161" y="115"/>
                      <a:pt x="162" y="116"/>
                      <a:pt x="162" y="116"/>
                    </a:cubicBezTo>
                    <a:cubicBezTo>
                      <a:pt x="162" y="116"/>
                      <a:pt x="163" y="118"/>
                      <a:pt x="163" y="120"/>
                    </a:cubicBezTo>
                    <a:cubicBezTo>
                      <a:pt x="164" y="122"/>
                      <a:pt x="162" y="125"/>
                      <a:pt x="162" y="125"/>
                    </a:cubicBezTo>
                    <a:cubicBezTo>
                      <a:pt x="162" y="125"/>
                      <a:pt x="155" y="127"/>
                      <a:pt x="154" y="127"/>
                    </a:cubicBezTo>
                    <a:cubicBezTo>
                      <a:pt x="153" y="127"/>
                      <a:pt x="144" y="129"/>
                      <a:pt x="144" y="129"/>
                    </a:cubicBezTo>
                    <a:cubicBezTo>
                      <a:pt x="135" y="119"/>
                      <a:pt x="135" y="119"/>
                      <a:pt x="135" y="119"/>
                    </a:cubicBezTo>
                    <a:cubicBezTo>
                      <a:pt x="128" y="123"/>
                      <a:pt x="128" y="123"/>
                      <a:pt x="128" y="123"/>
                    </a:cubicBezTo>
                    <a:cubicBezTo>
                      <a:pt x="124" y="126"/>
                      <a:pt x="124" y="126"/>
                      <a:pt x="124" y="126"/>
                    </a:cubicBezTo>
                    <a:cubicBezTo>
                      <a:pt x="124" y="126"/>
                      <a:pt x="117" y="128"/>
                      <a:pt x="115" y="128"/>
                    </a:cubicBezTo>
                    <a:cubicBezTo>
                      <a:pt x="113" y="127"/>
                      <a:pt x="109" y="129"/>
                      <a:pt x="107" y="130"/>
                    </a:cubicBezTo>
                    <a:cubicBezTo>
                      <a:pt x="106" y="130"/>
                      <a:pt x="101" y="131"/>
                      <a:pt x="99" y="130"/>
                    </a:cubicBezTo>
                    <a:cubicBezTo>
                      <a:pt x="98" y="130"/>
                      <a:pt x="95" y="129"/>
                      <a:pt x="95" y="129"/>
                    </a:cubicBezTo>
                    <a:cubicBezTo>
                      <a:pt x="90" y="130"/>
                      <a:pt x="90" y="130"/>
                      <a:pt x="90" y="130"/>
                    </a:cubicBezTo>
                    <a:cubicBezTo>
                      <a:pt x="85" y="126"/>
                      <a:pt x="85" y="126"/>
                      <a:pt x="85" y="126"/>
                    </a:cubicBezTo>
                    <a:cubicBezTo>
                      <a:pt x="75" y="128"/>
                      <a:pt x="75" y="128"/>
                      <a:pt x="75" y="128"/>
                    </a:cubicBezTo>
                    <a:cubicBezTo>
                      <a:pt x="75" y="128"/>
                      <a:pt x="69" y="125"/>
                      <a:pt x="69" y="125"/>
                    </a:cubicBezTo>
                    <a:cubicBezTo>
                      <a:pt x="69" y="124"/>
                      <a:pt x="64" y="124"/>
                      <a:pt x="64" y="124"/>
                    </a:cubicBezTo>
                    <a:cubicBezTo>
                      <a:pt x="64" y="124"/>
                      <a:pt x="59" y="121"/>
                      <a:pt x="58" y="120"/>
                    </a:cubicBezTo>
                    <a:cubicBezTo>
                      <a:pt x="58" y="119"/>
                      <a:pt x="59" y="118"/>
                      <a:pt x="58" y="117"/>
                    </a:cubicBezTo>
                    <a:cubicBezTo>
                      <a:pt x="50" y="112"/>
                      <a:pt x="54" y="120"/>
                      <a:pt x="52" y="105"/>
                    </a:cubicBezTo>
                    <a:cubicBezTo>
                      <a:pt x="52" y="105"/>
                      <a:pt x="52" y="105"/>
                      <a:pt x="52" y="105"/>
                    </a:cubicBezTo>
                    <a:cubicBezTo>
                      <a:pt x="52" y="105"/>
                      <a:pt x="52" y="105"/>
                      <a:pt x="52" y="105"/>
                    </a:cubicBezTo>
                    <a:cubicBezTo>
                      <a:pt x="51" y="105"/>
                      <a:pt x="47" y="107"/>
                      <a:pt x="47" y="107"/>
                    </a:cubicBezTo>
                    <a:cubicBezTo>
                      <a:pt x="45" y="109"/>
                      <a:pt x="45" y="109"/>
                      <a:pt x="45" y="109"/>
                    </a:cubicBezTo>
                    <a:cubicBezTo>
                      <a:pt x="45" y="109"/>
                      <a:pt x="43" y="108"/>
                      <a:pt x="42" y="109"/>
                    </a:cubicBezTo>
                    <a:cubicBezTo>
                      <a:pt x="40" y="110"/>
                      <a:pt x="36" y="112"/>
                      <a:pt x="36" y="112"/>
                    </a:cubicBezTo>
                    <a:cubicBezTo>
                      <a:pt x="30" y="109"/>
                      <a:pt x="30" y="109"/>
                      <a:pt x="30" y="109"/>
                    </a:cubicBezTo>
                    <a:cubicBezTo>
                      <a:pt x="26" y="107"/>
                      <a:pt x="26" y="107"/>
                      <a:pt x="26" y="107"/>
                    </a:cubicBezTo>
                    <a:cubicBezTo>
                      <a:pt x="24" y="110"/>
                      <a:pt x="24" y="110"/>
                      <a:pt x="24" y="110"/>
                    </a:cubicBezTo>
                    <a:cubicBezTo>
                      <a:pt x="20" y="111"/>
                      <a:pt x="20" y="111"/>
                      <a:pt x="20" y="111"/>
                    </a:cubicBezTo>
                    <a:cubicBezTo>
                      <a:pt x="18" y="115"/>
                      <a:pt x="18" y="115"/>
                      <a:pt x="18" y="115"/>
                    </a:cubicBezTo>
                    <a:cubicBezTo>
                      <a:pt x="18" y="115"/>
                      <a:pt x="12" y="117"/>
                      <a:pt x="10" y="117"/>
                    </a:cubicBezTo>
                    <a:cubicBezTo>
                      <a:pt x="9" y="118"/>
                      <a:pt x="6" y="121"/>
                      <a:pt x="6" y="121"/>
                    </a:cubicBezTo>
                    <a:cubicBezTo>
                      <a:pt x="7" y="124"/>
                      <a:pt x="7" y="124"/>
                      <a:pt x="7" y="124"/>
                    </a:cubicBezTo>
                    <a:cubicBezTo>
                      <a:pt x="4" y="126"/>
                      <a:pt x="4" y="126"/>
                      <a:pt x="4" y="126"/>
                    </a:cubicBezTo>
                    <a:cubicBezTo>
                      <a:pt x="4" y="126"/>
                      <a:pt x="1" y="127"/>
                      <a:pt x="1" y="129"/>
                    </a:cubicBezTo>
                    <a:cubicBezTo>
                      <a:pt x="1" y="129"/>
                      <a:pt x="1" y="129"/>
                      <a:pt x="1" y="129"/>
                    </a:cubicBezTo>
                    <a:cubicBezTo>
                      <a:pt x="1" y="129"/>
                      <a:pt x="1" y="129"/>
                      <a:pt x="1" y="129"/>
                    </a:cubicBezTo>
                    <a:cubicBezTo>
                      <a:pt x="1" y="129"/>
                      <a:pt x="1" y="129"/>
                      <a:pt x="1" y="129"/>
                    </a:cubicBezTo>
                    <a:cubicBezTo>
                      <a:pt x="1" y="129"/>
                      <a:pt x="1" y="129"/>
                      <a:pt x="1" y="129"/>
                    </a:cubicBezTo>
                    <a:cubicBezTo>
                      <a:pt x="1" y="129"/>
                      <a:pt x="1" y="129"/>
                      <a:pt x="1" y="129"/>
                    </a:cubicBezTo>
                    <a:cubicBezTo>
                      <a:pt x="1" y="129"/>
                      <a:pt x="1" y="129"/>
                      <a:pt x="1" y="129"/>
                    </a:cubicBezTo>
                    <a:cubicBezTo>
                      <a:pt x="1" y="129"/>
                      <a:pt x="2" y="129"/>
                      <a:pt x="2" y="129"/>
                    </a:cubicBezTo>
                    <a:cubicBezTo>
                      <a:pt x="3" y="129"/>
                      <a:pt x="4" y="130"/>
                      <a:pt x="5" y="130"/>
                    </a:cubicBezTo>
                    <a:cubicBezTo>
                      <a:pt x="7" y="130"/>
                      <a:pt x="8" y="130"/>
                      <a:pt x="8" y="131"/>
                    </a:cubicBezTo>
                    <a:cubicBezTo>
                      <a:pt x="9" y="131"/>
                      <a:pt x="13" y="133"/>
                      <a:pt x="14" y="133"/>
                    </a:cubicBezTo>
                    <a:cubicBezTo>
                      <a:pt x="14" y="133"/>
                      <a:pt x="14" y="133"/>
                      <a:pt x="14" y="133"/>
                    </a:cubicBezTo>
                    <a:cubicBezTo>
                      <a:pt x="14" y="134"/>
                      <a:pt x="14" y="134"/>
                      <a:pt x="14" y="134"/>
                    </a:cubicBezTo>
                    <a:cubicBezTo>
                      <a:pt x="15" y="134"/>
                      <a:pt x="16" y="140"/>
                      <a:pt x="16" y="140"/>
                    </a:cubicBezTo>
                    <a:cubicBezTo>
                      <a:pt x="16" y="140"/>
                      <a:pt x="17" y="140"/>
                      <a:pt x="17" y="141"/>
                    </a:cubicBezTo>
                    <a:cubicBezTo>
                      <a:pt x="19" y="143"/>
                      <a:pt x="20" y="145"/>
                      <a:pt x="19" y="146"/>
                    </a:cubicBezTo>
                    <a:cubicBezTo>
                      <a:pt x="19" y="147"/>
                      <a:pt x="19" y="147"/>
                      <a:pt x="19" y="147"/>
                    </a:cubicBezTo>
                    <a:cubicBezTo>
                      <a:pt x="18" y="147"/>
                      <a:pt x="18" y="147"/>
                      <a:pt x="18" y="147"/>
                    </a:cubicBezTo>
                    <a:cubicBezTo>
                      <a:pt x="17" y="148"/>
                      <a:pt x="15" y="148"/>
                      <a:pt x="14" y="149"/>
                    </a:cubicBezTo>
                    <a:cubicBezTo>
                      <a:pt x="13" y="150"/>
                      <a:pt x="13" y="150"/>
                      <a:pt x="13" y="150"/>
                    </a:cubicBezTo>
                    <a:cubicBezTo>
                      <a:pt x="12" y="151"/>
                      <a:pt x="12" y="152"/>
                      <a:pt x="11" y="153"/>
                    </a:cubicBezTo>
                    <a:cubicBezTo>
                      <a:pt x="12" y="154"/>
                      <a:pt x="11" y="156"/>
                      <a:pt x="11" y="157"/>
                    </a:cubicBezTo>
                    <a:cubicBezTo>
                      <a:pt x="15" y="167"/>
                      <a:pt x="15" y="167"/>
                      <a:pt x="15" y="167"/>
                    </a:cubicBezTo>
                    <a:cubicBezTo>
                      <a:pt x="10" y="173"/>
                      <a:pt x="10" y="173"/>
                      <a:pt x="10" y="173"/>
                    </a:cubicBezTo>
                    <a:cubicBezTo>
                      <a:pt x="6" y="177"/>
                      <a:pt x="6" y="177"/>
                      <a:pt x="6" y="177"/>
                    </a:cubicBezTo>
                    <a:cubicBezTo>
                      <a:pt x="4" y="177"/>
                      <a:pt x="4" y="177"/>
                      <a:pt x="4" y="177"/>
                    </a:cubicBezTo>
                    <a:cubicBezTo>
                      <a:pt x="4" y="177"/>
                      <a:pt x="4" y="177"/>
                      <a:pt x="4" y="177"/>
                    </a:cubicBezTo>
                    <a:cubicBezTo>
                      <a:pt x="3" y="177"/>
                      <a:pt x="1" y="177"/>
                      <a:pt x="0" y="177"/>
                    </a:cubicBezTo>
                    <a:cubicBezTo>
                      <a:pt x="1" y="179"/>
                      <a:pt x="1" y="179"/>
                      <a:pt x="1" y="179"/>
                    </a:cubicBezTo>
                    <a:cubicBezTo>
                      <a:pt x="1" y="179"/>
                      <a:pt x="3" y="181"/>
                      <a:pt x="5" y="180"/>
                    </a:cubicBezTo>
                    <a:cubicBezTo>
                      <a:pt x="6" y="180"/>
                      <a:pt x="7" y="180"/>
                      <a:pt x="8" y="180"/>
                    </a:cubicBezTo>
                    <a:cubicBezTo>
                      <a:pt x="9" y="180"/>
                      <a:pt x="15" y="178"/>
                      <a:pt x="15" y="178"/>
                    </a:cubicBezTo>
                    <a:cubicBezTo>
                      <a:pt x="15" y="178"/>
                      <a:pt x="18" y="177"/>
                      <a:pt x="20" y="176"/>
                    </a:cubicBezTo>
                    <a:cubicBezTo>
                      <a:pt x="22" y="176"/>
                      <a:pt x="25" y="174"/>
                      <a:pt x="27" y="174"/>
                    </a:cubicBezTo>
                    <a:cubicBezTo>
                      <a:pt x="29" y="174"/>
                      <a:pt x="28" y="175"/>
                      <a:pt x="28" y="176"/>
                    </a:cubicBezTo>
                    <a:cubicBezTo>
                      <a:pt x="28" y="177"/>
                      <a:pt x="25" y="179"/>
                      <a:pt x="24" y="179"/>
                    </a:cubicBezTo>
                    <a:cubicBezTo>
                      <a:pt x="24" y="180"/>
                      <a:pt x="23" y="181"/>
                      <a:pt x="21" y="182"/>
                    </a:cubicBezTo>
                    <a:cubicBezTo>
                      <a:pt x="19" y="184"/>
                      <a:pt x="19" y="183"/>
                      <a:pt x="18" y="184"/>
                    </a:cubicBezTo>
                    <a:cubicBezTo>
                      <a:pt x="16" y="184"/>
                      <a:pt x="17" y="185"/>
                      <a:pt x="16" y="187"/>
                    </a:cubicBezTo>
                    <a:cubicBezTo>
                      <a:pt x="14" y="188"/>
                      <a:pt x="14" y="188"/>
                      <a:pt x="13" y="189"/>
                    </a:cubicBezTo>
                    <a:cubicBezTo>
                      <a:pt x="12" y="190"/>
                      <a:pt x="13" y="190"/>
                      <a:pt x="12" y="192"/>
                    </a:cubicBezTo>
                    <a:cubicBezTo>
                      <a:pt x="11" y="195"/>
                      <a:pt x="12" y="193"/>
                      <a:pt x="12" y="193"/>
                    </a:cubicBezTo>
                    <a:cubicBezTo>
                      <a:pt x="13" y="197"/>
                      <a:pt x="13" y="197"/>
                      <a:pt x="13" y="197"/>
                    </a:cubicBezTo>
                    <a:cubicBezTo>
                      <a:pt x="13" y="197"/>
                      <a:pt x="13" y="199"/>
                      <a:pt x="12" y="199"/>
                    </a:cubicBezTo>
                    <a:cubicBezTo>
                      <a:pt x="11" y="200"/>
                      <a:pt x="11" y="203"/>
                      <a:pt x="11" y="204"/>
                    </a:cubicBezTo>
                    <a:cubicBezTo>
                      <a:pt x="11" y="205"/>
                      <a:pt x="13" y="203"/>
                      <a:pt x="13" y="203"/>
                    </a:cubicBezTo>
                    <a:cubicBezTo>
                      <a:pt x="13" y="200"/>
                      <a:pt x="13" y="200"/>
                      <a:pt x="13" y="200"/>
                    </a:cubicBezTo>
                    <a:cubicBezTo>
                      <a:pt x="15" y="198"/>
                      <a:pt x="15" y="198"/>
                      <a:pt x="15" y="198"/>
                    </a:cubicBezTo>
                    <a:cubicBezTo>
                      <a:pt x="15" y="198"/>
                      <a:pt x="17" y="194"/>
                      <a:pt x="18" y="193"/>
                    </a:cubicBezTo>
                    <a:cubicBezTo>
                      <a:pt x="18" y="192"/>
                      <a:pt x="20" y="188"/>
                      <a:pt x="20" y="188"/>
                    </a:cubicBezTo>
                    <a:cubicBezTo>
                      <a:pt x="20" y="188"/>
                      <a:pt x="23" y="184"/>
                      <a:pt x="23" y="183"/>
                    </a:cubicBezTo>
                    <a:cubicBezTo>
                      <a:pt x="23" y="183"/>
                      <a:pt x="24" y="184"/>
                      <a:pt x="24" y="184"/>
                    </a:cubicBezTo>
                    <a:cubicBezTo>
                      <a:pt x="24" y="184"/>
                      <a:pt x="30" y="179"/>
                      <a:pt x="30" y="179"/>
                    </a:cubicBezTo>
                    <a:cubicBezTo>
                      <a:pt x="31" y="178"/>
                      <a:pt x="34" y="175"/>
                      <a:pt x="34" y="175"/>
                    </a:cubicBezTo>
                    <a:cubicBezTo>
                      <a:pt x="39" y="171"/>
                      <a:pt x="39" y="171"/>
                      <a:pt x="39" y="171"/>
                    </a:cubicBezTo>
                    <a:cubicBezTo>
                      <a:pt x="39" y="171"/>
                      <a:pt x="43" y="166"/>
                      <a:pt x="43" y="164"/>
                    </a:cubicBezTo>
                    <a:cubicBezTo>
                      <a:pt x="43" y="163"/>
                      <a:pt x="44" y="157"/>
                      <a:pt x="46" y="156"/>
                    </a:cubicBezTo>
                    <a:cubicBezTo>
                      <a:pt x="47" y="155"/>
                      <a:pt x="49" y="154"/>
                      <a:pt x="51" y="153"/>
                    </a:cubicBezTo>
                    <a:cubicBezTo>
                      <a:pt x="53" y="152"/>
                      <a:pt x="54" y="150"/>
                      <a:pt x="54" y="150"/>
                    </a:cubicBezTo>
                    <a:cubicBezTo>
                      <a:pt x="54" y="150"/>
                      <a:pt x="58" y="151"/>
                      <a:pt x="60" y="150"/>
                    </a:cubicBezTo>
                    <a:cubicBezTo>
                      <a:pt x="61" y="149"/>
                      <a:pt x="65" y="145"/>
                      <a:pt x="65" y="145"/>
                    </a:cubicBezTo>
                    <a:cubicBezTo>
                      <a:pt x="66" y="144"/>
                      <a:pt x="70" y="143"/>
                      <a:pt x="71" y="143"/>
                    </a:cubicBezTo>
                    <a:cubicBezTo>
                      <a:pt x="71" y="143"/>
                      <a:pt x="76" y="144"/>
                      <a:pt x="78" y="144"/>
                    </a:cubicBezTo>
                    <a:cubicBezTo>
                      <a:pt x="80" y="144"/>
                      <a:pt x="89" y="143"/>
                      <a:pt x="89" y="143"/>
                    </a:cubicBezTo>
                    <a:cubicBezTo>
                      <a:pt x="89" y="143"/>
                      <a:pt x="95" y="141"/>
                      <a:pt x="96" y="141"/>
                    </a:cubicBezTo>
                    <a:cubicBezTo>
                      <a:pt x="96" y="141"/>
                      <a:pt x="101" y="141"/>
                      <a:pt x="103" y="143"/>
                    </a:cubicBezTo>
                    <a:cubicBezTo>
                      <a:pt x="105" y="145"/>
                      <a:pt x="107" y="146"/>
                      <a:pt x="108" y="146"/>
                    </a:cubicBezTo>
                    <a:cubicBezTo>
                      <a:pt x="109" y="146"/>
                      <a:pt x="116" y="145"/>
                      <a:pt x="119" y="143"/>
                    </a:cubicBezTo>
                    <a:cubicBezTo>
                      <a:pt x="123" y="140"/>
                      <a:pt x="121" y="142"/>
                      <a:pt x="123" y="142"/>
                    </a:cubicBezTo>
                    <a:cubicBezTo>
                      <a:pt x="125" y="141"/>
                      <a:pt x="127" y="142"/>
                      <a:pt x="128" y="142"/>
                    </a:cubicBezTo>
                    <a:cubicBezTo>
                      <a:pt x="128" y="142"/>
                      <a:pt x="126" y="144"/>
                      <a:pt x="122" y="145"/>
                    </a:cubicBezTo>
                    <a:cubicBezTo>
                      <a:pt x="118" y="146"/>
                      <a:pt x="118" y="146"/>
                      <a:pt x="117" y="146"/>
                    </a:cubicBezTo>
                    <a:cubicBezTo>
                      <a:pt x="116" y="146"/>
                      <a:pt x="110" y="150"/>
                      <a:pt x="107" y="151"/>
                    </a:cubicBezTo>
                    <a:cubicBezTo>
                      <a:pt x="103" y="153"/>
                      <a:pt x="103" y="153"/>
                      <a:pt x="102" y="154"/>
                    </a:cubicBezTo>
                    <a:cubicBezTo>
                      <a:pt x="100" y="154"/>
                      <a:pt x="100" y="155"/>
                      <a:pt x="99" y="156"/>
                    </a:cubicBezTo>
                    <a:cubicBezTo>
                      <a:pt x="97" y="156"/>
                      <a:pt x="97" y="157"/>
                      <a:pt x="96" y="158"/>
                    </a:cubicBezTo>
                    <a:cubicBezTo>
                      <a:pt x="94" y="159"/>
                      <a:pt x="95" y="159"/>
                      <a:pt x="94" y="161"/>
                    </a:cubicBezTo>
                    <a:cubicBezTo>
                      <a:pt x="93" y="162"/>
                      <a:pt x="96" y="162"/>
                      <a:pt x="96" y="162"/>
                    </a:cubicBezTo>
                    <a:cubicBezTo>
                      <a:pt x="96" y="163"/>
                      <a:pt x="100" y="162"/>
                      <a:pt x="100" y="162"/>
                    </a:cubicBezTo>
                    <a:cubicBezTo>
                      <a:pt x="104" y="162"/>
                      <a:pt x="104" y="162"/>
                      <a:pt x="104" y="162"/>
                    </a:cubicBezTo>
                    <a:cubicBezTo>
                      <a:pt x="106" y="163"/>
                      <a:pt x="106" y="163"/>
                      <a:pt x="106" y="163"/>
                    </a:cubicBezTo>
                    <a:cubicBezTo>
                      <a:pt x="106" y="163"/>
                      <a:pt x="104" y="165"/>
                      <a:pt x="103" y="166"/>
                    </a:cubicBezTo>
                    <a:cubicBezTo>
                      <a:pt x="103" y="167"/>
                      <a:pt x="101" y="166"/>
                      <a:pt x="99" y="166"/>
                    </a:cubicBezTo>
                    <a:cubicBezTo>
                      <a:pt x="97" y="165"/>
                      <a:pt x="90" y="170"/>
                      <a:pt x="90" y="170"/>
                    </a:cubicBezTo>
                    <a:cubicBezTo>
                      <a:pt x="85" y="171"/>
                      <a:pt x="85" y="171"/>
                      <a:pt x="85" y="171"/>
                    </a:cubicBezTo>
                    <a:cubicBezTo>
                      <a:pt x="77" y="172"/>
                      <a:pt x="77" y="172"/>
                      <a:pt x="77" y="172"/>
                    </a:cubicBezTo>
                    <a:cubicBezTo>
                      <a:pt x="77" y="172"/>
                      <a:pt x="74" y="173"/>
                      <a:pt x="73" y="173"/>
                    </a:cubicBezTo>
                    <a:cubicBezTo>
                      <a:pt x="72" y="174"/>
                      <a:pt x="72" y="175"/>
                      <a:pt x="72" y="175"/>
                    </a:cubicBezTo>
                    <a:cubicBezTo>
                      <a:pt x="72" y="175"/>
                      <a:pt x="68" y="176"/>
                      <a:pt x="67" y="176"/>
                    </a:cubicBezTo>
                    <a:cubicBezTo>
                      <a:pt x="67" y="176"/>
                      <a:pt x="67" y="175"/>
                      <a:pt x="67" y="174"/>
                    </a:cubicBezTo>
                    <a:cubicBezTo>
                      <a:pt x="66" y="174"/>
                      <a:pt x="67" y="173"/>
                      <a:pt x="68" y="173"/>
                    </a:cubicBezTo>
                    <a:cubicBezTo>
                      <a:pt x="69" y="172"/>
                      <a:pt x="68" y="170"/>
                      <a:pt x="68" y="170"/>
                    </a:cubicBezTo>
                    <a:cubicBezTo>
                      <a:pt x="68" y="170"/>
                      <a:pt x="65" y="170"/>
                      <a:pt x="63" y="170"/>
                    </a:cubicBezTo>
                    <a:cubicBezTo>
                      <a:pt x="62" y="170"/>
                      <a:pt x="61" y="170"/>
                      <a:pt x="60" y="170"/>
                    </a:cubicBezTo>
                    <a:cubicBezTo>
                      <a:pt x="60" y="170"/>
                      <a:pt x="58" y="174"/>
                      <a:pt x="58" y="174"/>
                    </a:cubicBezTo>
                    <a:cubicBezTo>
                      <a:pt x="58" y="175"/>
                      <a:pt x="58" y="175"/>
                      <a:pt x="58" y="175"/>
                    </a:cubicBezTo>
                    <a:cubicBezTo>
                      <a:pt x="58" y="175"/>
                      <a:pt x="63" y="176"/>
                      <a:pt x="63" y="176"/>
                    </a:cubicBezTo>
                    <a:cubicBezTo>
                      <a:pt x="64" y="176"/>
                      <a:pt x="63" y="178"/>
                      <a:pt x="63" y="178"/>
                    </a:cubicBezTo>
                    <a:cubicBezTo>
                      <a:pt x="59" y="180"/>
                      <a:pt x="59" y="180"/>
                      <a:pt x="59" y="180"/>
                    </a:cubicBezTo>
                    <a:cubicBezTo>
                      <a:pt x="50" y="182"/>
                      <a:pt x="50" y="182"/>
                      <a:pt x="50" y="182"/>
                    </a:cubicBezTo>
                    <a:cubicBezTo>
                      <a:pt x="50" y="182"/>
                      <a:pt x="46" y="178"/>
                      <a:pt x="46" y="178"/>
                    </a:cubicBezTo>
                    <a:cubicBezTo>
                      <a:pt x="46" y="177"/>
                      <a:pt x="44" y="178"/>
                      <a:pt x="43" y="179"/>
                    </a:cubicBezTo>
                    <a:cubicBezTo>
                      <a:pt x="41" y="179"/>
                      <a:pt x="40" y="179"/>
                      <a:pt x="40" y="179"/>
                    </a:cubicBezTo>
                    <a:cubicBezTo>
                      <a:pt x="39" y="179"/>
                      <a:pt x="37" y="180"/>
                      <a:pt x="37" y="180"/>
                    </a:cubicBezTo>
                    <a:cubicBezTo>
                      <a:pt x="35" y="180"/>
                      <a:pt x="35" y="180"/>
                      <a:pt x="35" y="180"/>
                    </a:cubicBezTo>
                    <a:cubicBezTo>
                      <a:pt x="34" y="182"/>
                      <a:pt x="34" y="182"/>
                      <a:pt x="34" y="182"/>
                    </a:cubicBezTo>
                    <a:cubicBezTo>
                      <a:pt x="34" y="182"/>
                      <a:pt x="31" y="184"/>
                      <a:pt x="31" y="184"/>
                    </a:cubicBezTo>
                    <a:cubicBezTo>
                      <a:pt x="30" y="184"/>
                      <a:pt x="27" y="184"/>
                      <a:pt x="27" y="184"/>
                    </a:cubicBezTo>
                    <a:cubicBezTo>
                      <a:pt x="25" y="187"/>
                      <a:pt x="25" y="187"/>
                      <a:pt x="25" y="187"/>
                    </a:cubicBezTo>
                    <a:cubicBezTo>
                      <a:pt x="25" y="187"/>
                      <a:pt x="20" y="192"/>
                      <a:pt x="19" y="193"/>
                    </a:cubicBezTo>
                    <a:cubicBezTo>
                      <a:pt x="19" y="193"/>
                      <a:pt x="17" y="196"/>
                      <a:pt x="17" y="197"/>
                    </a:cubicBezTo>
                    <a:cubicBezTo>
                      <a:pt x="17" y="197"/>
                      <a:pt x="16" y="200"/>
                      <a:pt x="16" y="200"/>
                    </a:cubicBezTo>
                    <a:cubicBezTo>
                      <a:pt x="15" y="202"/>
                      <a:pt x="15" y="202"/>
                      <a:pt x="15" y="202"/>
                    </a:cubicBezTo>
                    <a:cubicBezTo>
                      <a:pt x="14" y="205"/>
                      <a:pt x="14" y="205"/>
                      <a:pt x="14" y="205"/>
                    </a:cubicBezTo>
                    <a:cubicBezTo>
                      <a:pt x="15" y="209"/>
                      <a:pt x="15" y="209"/>
                      <a:pt x="15" y="209"/>
                    </a:cubicBezTo>
                    <a:cubicBezTo>
                      <a:pt x="15" y="209"/>
                      <a:pt x="16" y="212"/>
                      <a:pt x="16" y="213"/>
                    </a:cubicBezTo>
                    <a:cubicBezTo>
                      <a:pt x="16" y="214"/>
                      <a:pt x="16" y="218"/>
                      <a:pt x="16" y="218"/>
                    </a:cubicBezTo>
                    <a:cubicBezTo>
                      <a:pt x="16" y="219"/>
                      <a:pt x="17" y="222"/>
                      <a:pt x="18" y="222"/>
                    </a:cubicBezTo>
                    <a:cubicBezTo>
                      <a:pt x="18" y="223"/>
                      <a:pt x="16" y="224"/>
                      <a:pt x="16" y="224"/>
                    </a:cubicBezTo>
                    <a:cubicBezTo>
                      <a:pt x="16" y="224"/>
                      <a:pt x="15" y="229"/>
                      <a:pt x="16" y="230"/>
                    </a:cubicBezTo>
                    <a:cubicBezTo>
                      <a:pt x="16" y="230"/>
                      <a:pt x="19" y="230"/>
                      <a:pt x="19" y="230"/>
                    </a:cubicBezTo>
                    <a:cubicBezTo>
                      <a:pt x="19" y="230"/>
                      <a:pt x="23" y="228"/>
                      <a:pt x="23" y="228"/>
                    </a:cubicBezTo>
                    <a:cubicBezTo>
                      <a:pt x="24" y="228"/>
                      <a:pt x="26" y="226"/>
                      <a:pt x="26" y="226"/>
                    </a:cubicBezTo>
                    <a:cubicBezTo>
                      <a:pt x="27" y="225"/>
                      <a:pt x="30" y="224"/>
                      <a:pt x="31" y="224"/>
                    </a:cubicBezTo>
                    <a:cubicBezTo>
                      <a:pt x="31" y="224"/>
                      <a:pt x="34" y="223"/>
                      <a:pt x="34" y="223"/>
                    </a:cubicBezTo>
                    <a:cubicBezTo>
                      <a:pt x="34" y="223"/>
                      <a:pt x="37" y="220"/>
                      <a:pt x="37" y="220"/>
                    </a:cubicBezTo>
                    <a:cubicBezTo>
                      <a:pt x="38" y="220"/>
                      <a:pt x="43" y="220"/>
                      <a:pt x="43" y="220"/>
                    </a:cubicBezTo>
                    <a:cubicBezTo>
                      <a:pt x="43" y="220"/>
                      <a:pt x="42" y="225"/>
                      <a:pt x="39" y="227"/>
                    </a:cubicBezTo>
                    <a:cubicBezTo>
                      <a:pt x="37" y="229"/>
                      <a:pt x="38" y="230"/>
                      <a:pt x="38" y="230"/>
                    </a:cubicBezTo>
                    <a:cubicBezTo>
                      <a:pt x="38" y="231"/>
                      <a:pt x="38" y="233"/>
                      <a:pt x="38" y="234"/>
                    </a:cubicBezTo>
                    <a:cubicBezTo>
                      <a:pt x="38" y="234"/>
                      <a:pt x="43" y="237"/>
                      <a:pt x="43" y="237"/>
                    </a:cubicBezTo>
                    <a:cubicBezTo>
                      <a:pt x="43" y="237"/>
                      <a:pt x="44" y="239"/>
                      <a:pt x="44" y="239"/>
                    </a:cubicBezTo>
                    <a:cubicBezTo>
                      <a:pt x="45" y="240"/>
                      <a:pt x="45" y="241"/>
                      <a:pt x="45" y="241"/>
                    </a:cubicBezTo>
                    <a:cubicBezTo>
                      <a:pt x="45" y="241"/>
                      <a:pt x="45" y="243"/>
                      <a:pt x="45" y="244"/>
                    </a:cubicBezTo>
                    <a:cubicBezTo>
                      <a:pt x="44" y="244"/>
                      <a:pt x="45" y="246"/>
                      <a:pt x="45" y="247"/>
                    </a:cubicBezTo>
                    <a:cubicBezTo>
                      <a:pt x="46" y="247"/>
                      <a:pt x="47" y="248"/>
                      <a:pt x="48" y="248"/>
                    </a:cubicBezTo>
                    <a:cubicBezTo>
                      <a:pt x="48" y="248"/>
                      <a:pt x="53" y="246"/>
                      <a:pt x="54" y="246"/>
                    </a:cubicBezTo>
                    <a:cubicBezTo>
                      <a:pt x="55" y="246"/>
                      <a:pt x="53" y="249"/>
                      <a:pt x="53" y="249"/>
                    </a:cubicBezTo>
                    <a:cubicBezTo>
                      <a:pt x="52" y="253"/>
                      <a:pt x="52" y="253"/>
                      <a:pt x="52" y="253"/>
                    </a:cubicBezTo>
                    <a:cubicBezTo>
                      <a:pt x="52" y="253"/>
                      <a:pt x="49" y="254"/>
                      <a:pt x="49" y="254"/>
                    </a:cubicBezTo>
                    <a:cubicBezTo>
                      <a:pt x="48" y="254"/>
                      <a:pt x="46" y="255"/>
                      <a:pt x="46" y="255"/>
                    </a:cubicBezTo>
                    <a:cubicBezTo>
                      <a:pt x="45" y="255"/>
                      <a:pt x="45" y="257"/>
                      <a:pt x="45" y="258"/>
                    </a:cubicBezTo>
                    <a:cubicBezTo>
                      <a:pt x="45" y="258"/>
                      <a:pt x="46" y="260"/>
                      <a:pt x="46" y="260"/>
                    </a:cubicBezTo>
                    <a:cubicBezTo>
                      <a:pt x="46" y="260"/>
                      <a:pt x="48" y="261"/>
                      <a:pt x="49" y="262"/>
                    </a:cubicBezTo>
                    <a:cubicBezTo>
                      <a:pt x="49" y="262"/>
                      <a:pt x="50" y="263"/>
                      <a:pt x="51" y="263"/>
                    </a:cubicBezTo>
                    <a:cubicBezTo>
                      <a:pt x="51" y="264"/>
                      <a:pt x="56" y="267"/>
                      <a:pt x="56" y="267"/>
                    </a:cubicBezTo>
                    <a:cubicBezTo>
                      <a:pt x="56" y="267"/>
                      <a:pt x="55" y="271"/>
                      <a:pt x="54" y="271"/>
                    </a:cubicBezTo>
                    <a:cubicBezTo>
                      <a:pt x="53" y="271"/>
                      <a:pt x="52" y="270"/>
                      <a:pt x="50" y="270"/>
                    </a:cubicBezTo>
                    <a:cubicBezTo>
                      <a:pt x="49" y="269"/>
                      <a:pt x="48" y="271"/>
                      <a:pt x="48" y="271"/>
                    </a:cubicBezTo>
                    <a:cubicBezTo>
                      <a:pt x="47" y="270"/>
                      <a:pt x="46" y="267"/>
                      <a:pt x="46" y="267"/>
                    </a:cubicBezTo>
                    <a:cubicBezTo>
                      <a:pt x="46" y="267"/>
                      <a:pt x="43" y="264"/>
                      <a:pt x="43" y="264"/>
                    </a:cubicBezTo>
                    <a:cubicBezTo>
                      <a:pt x="42" y="264"/>
                      <a:pt x="41" y="262"/>
                      <a:pt x="41" y="262"/>
                    </a:cubicBezTo>
                    <a:cubicBezTo>
                      <a:pt x="39" y="261"/>
                      <a:pt x="39" y="261"/>
                      <a:pt x="39" y="261"/>
                    </a:cubicBezTo>
                    <a:cubicBezTo>
                      <a:pt x="38" y="261"/>
                      <a:pt x="39" y="261"/>
                      <a:pt x="38" y="261"/>
                    </a:cubicBezTo>
                    <a:cubicBezTo>
                      <a:pt x="37" y="260"/>
                      <a:pt x="34" y="263"/>
                      <a:pt x="35" y="266"/>
                    </a:cubicBezTo>
                    <a:cubicBezTo>
                      <a:pt x="35" y="267"/>
                      <a:pt x="37" y="268"/>
                      <a:pt x="37" y="268"/>
                    </a:cubicBezTo>
                    <a:cubicBezTo>
                      <a:pt x="37" y="268"/>
                      <a:pt x="38" y="270"/>
                      <a:pt x="39" y="271"/>
                    </a:cubicBezTo>
                    <a:cubicBezTo>
                      <a:pt x="39" y="272"/>
                      <a:pt x="42" y="272"/>
                      <a:pt x="41" y="272"/>
                    </a:cubicBezTo>
                    <a:cubicBezTo>
                      <a:pt x="40" y="272"/>
                      <a:pt x="40" y="277"/>
                      <a:pt x="40" y="277"/>
                    </a:cubicBezTo>
                    <a:cubicBezTo>
                      <a:pt x="40" y="277"/>
                      <a:pt x="35" y="275"/>
                      <a:pt x="36" y="275"/>
                    </a:cubicBezTo>
                    <a:cubicBezTo>
                      <a:pt x="37" y="275"/>
                      <a:pt x="34" y="279"/>
                      <a:pt x="34" y="279"/>
                    </a:cubicBezTo>
                    <a:cubicBezTo>
                      <a:pt x="34" y="279"/>
                      <a:pt x="37" y="280"/>
                      <a:pt x="37" y="281"/>
                    </a:cubicBezTo>
                    <a:cubicBezTo>
                      <a:pt x="38" y="282"/>
                      <a:pt x="41" y="282"/>
                      <a:pt x="42" y="282"/>
                    </a:cubicBezTo>
                    <a:cubicBezTo>
                      <a:pt x="43" y="281"/>
                      <a:pt x="45" y="283"/>
                      <a:pt x="46" y="284"/>
                    </a:cubicBezTo>
                    <a:cubicBezTo>
                      <a:pt x="49" y="287"/>
                      <a:pt x="49" y="284"/>
                      <a:pt x="49" y="283"/>
                    </a:cubicBezTo>
                    <a:cubicBezTo>
                      <a:pt x="49" y="283"/>
                      <a:pt x="49" y="279"/>
                      <a:pt x="49" y="280"/>
                    </a:cubicBezTo>
                    <a:cubicBezTo>
                      <a:pt x="49" y="280"/>
                      <a:pt x="52" y="279"/>
                      <a:pt x="52" y="279"/>
                    </a:cubicBezTo>
                    <a:cubicBezTo>
                      <a:pt x="56" y="281"/>
                      <a:pt x="56" y="281"/>
                      <a:pt x="56" y="281"/>
                    </a:cubicBezTo>
                    <a:cubicBezTo>
                      <a:pt x="56" y="281"/>
                      <a:pt x="58" y="282"/>
                      <a:pt x="59" y="283"/>
                    </a:cubicBezTo>
                    <a:cubicBezTo>
                      <a:pt x="61" y="284"/>
                      <a:pt x="60" y="284"/>
                      <a:pt x="60" y="284"/>
                    </a:cubicBezTo>
                    <a:cubicBezTo>
                      <a:pt x="71" y="285"/>
                      <a:pt x="71" y="285"/>
                      <a:pt x="71" y="285"/>
                    </a:cubicBezTo>
                    <a:cubicBezTo>
                      <a:pt x="71" y="285"/>
                      <a:pt x="72" y="285"/>
                      <a:pt x="73" y="286"/>
                    </a:cubicBezTo>
                    <a:cubicBezTo>
                      <a:pt x="74" y="287"/>
                      <a:pt x="73" y="287"/>
                      <a:pt x="73" y="288"/>
                    </a:cubicBezTo>
                    <a:cubicBezTo>
                      <a:pt x="72" y="293"/>
                      <a:pt x="76" y="295"/>
                      <a:pt x="76" y="296"/>
                    </a:cubicBezTo>
                    <a:cubicBezTo>
                      <a:pt x="76" y="296"/>
                      <a:pt x="72" y="297"/>
                      <a:pt x="71" y="297"/>
                    </a:cubicBezTo>
                    <a:cubicBezTo>
                      <a:pt x="70" y="297"/>
                      <a:pt x="70" y="297"/>
                      <a:pt x="70" y="297"/>
                    </a:cubicBezTo>
                    <a:cubicBezTo>
                      <a:pt x="70" y="297"/>
                      <a:pt x="70" y="297"/>
                      <a:pt x="70" y="297"/>
                    </a:cubicBezTo>
                    <a:cubicBezTo>
                      <a:pt x="70" y="298"/>
                      <a:pt x="69" y="299"/>
                      <a:pt x="69" y="300"/>
                    </a:cubicBezTo>
                    <a:cubicBezTo>
                      <a:pt x="70" y="300"/>
                      <a:pt x="70" y="300"/>
                      <a:pt x="70" y="300"/>
                    </a:cubicBezTo>
                    <a:cubicBezTo>
                      <a:pt x="78" y="302"/>
                      <a:pt x="74" y="302"/>
                      <a:pt x="76" y="308"/>
                    </a:cubicBezTo>
                    <a:cubicBezTo>
                      <a:pt x="80" y="319"/>
                      <a:pt x="79" y="304"/>
                      <a:pt x="81" y="308"/>
                    </a:cubicBezTo>
                    <a:cubicBezTo>
                      <a:pt x="81" y="309"/>
                      <a:pt x="84" y="308"/>
                      <a:pt x="86" y="311"/>
                    </a:cubicBezTo>
                    <a:cubicBezTo>
                      <a:pt x="87" y="314"/>
                      <a:pt x="91" y="306"/>
                      <a:pt x="93" y="315"/>
                    </a:cubicBezTo>
                    <a:cubicBezTo>
                      <a:pt x="94" y="317"/>
                      <a:pt x="89" y="319"/>
                      <a:pt x="87" y="320"/>
                    </a:cubicBezTo>
                    <a:cubicBezTo>
                      <a:pt x="83" y="322"/>
                      <a:pt x="83" y="320"/>
                      <a:pt x="80" y="321"/>
                    </a:cubicBezTo>
                    <a:cubicBezTo>
                      <a:pt x="80" y="321"/>
                      <a:pt x="78" y="327"/>
                      <a:pt x="82" y="327"/>
                    </a:cubicBezTo>
                    <a:cubicBezTo>
                      <a:pt x="83" y="327"/>
                      <a:pt x="83" y="325"/>
                      <a:pt x="85" y="325"/>
                    </a:cubicBezTo>
                    <a:cubicBezTo>
                      <a:pt x="88" y="324"/>
                      <a:pt x="88" y="327"/>
                      <a:pt x="90" y="326"/>
                    </a:cubicBezTo>
                    <a:cubicBezTo>
                      <a:pt x="94" y="326"/>
                      <a:pt x="94" y="325"/>
                      <a:pt x="100" y="323"/>
                    </a:cubicBezTo>
                    <a:cubicBezTo>
                      <a:pt x="104" y="322"/>
                      <a:pt x="108" y="315"/>
                      <a:pt x="109" y="315"/>
                    </a:cubicBezTo>
                    <a:cubicBezTo>
                      <a:pt x="110" y="315"/>
                      <a:pt x="118" y="319"/>
                      <a:pt x="118" y="321"/>
                    </a:cubicBezTo>
                    <a:cubicBezTo>
                      <a:pt x="118" y="322"/>
                      <a:pt x="105" y="331"/>
                      <a:pt x="103" y="331"/>
                    </a:cubicBezTo>
                    <a:cubicBezTo>
                      <a:pt x="93" y="334"/>
                      <a:pt x="102" y="336"/>
                      <a:pt x="104" y="335"/>
                    </a:cubicBezTo>
                    <a:cubicBezTo>
                      <a:pt x="111" y="331"/>
                      <a:pt x="110" y="336"/>
                      <a:pt x="113" y="334"/>
                    </a:cubicBezTo>
                    <a:cubicBezTo>
                      <a:pt x="115" y="333"/>
                      <a:pt x="114" y="339"/>
                      <a:pt x="116" y="338"/>
                    </a:cubicBezTo>
                    <a:cubicBezTo>
                      <a:pt x="118" y="337"/>
                      <a:pt x="121" y="330"/>
                      <a:pt x="123" y="328"/>
                    </a:cubicBezTo>
                    <a:cubicBezTo>
                      <a:pt x="127" y="324"/>
                      <a:pt x="130" y="323"/>
                      <a:pt x="131" y="324"/>
                    </a:cubicBezTo>
                    <a:cubicBezTo>
                      <a:pt x="132" y="325"/>
                      <a:pt x="132" y="322"/>
                      <a:pt x="138" y="324"/>
                    </a:cubicBezTo>
                    <a:cubicBezTo>
                      <a:pt x="141" y="325"/>
                      <a:pt x="139" y="324"/>
                      <a:pt x="142" y="335"/>
                    </a:cubicBezTo>
                    <a:cubicBezTo>
                      <a:pt x="143" y="337"/>
                      <a:pt x="151" y="343"/>
                      <a:pt x="151" y="341"/>
                    </a:cubicBezTo>
                    <a:cubicBezTo>
                      <a:pt x="165" y="342"/>
                      <a:pt x="165" y="342"/>
                      <a:pt x="165" y="342"/>
                    </a:cubicBezTo>
                    <a:cubicBezTo>
                      <a:pt x="173" y="336"/>
                      <a:pt x="173" y="336"/>
                      <a:pt x="173" y="336"/>
                    </a:cubicBezTo>
                    <a:cubicBezTo>
                      <a:pt x="187" y="334"/>
                      <a:pt x="187" y="334"/>
                      <a:pt x="187" y="334"/>
                    </a:cubicBezTo>
                    <a:cubicBezTo>
                      <a:pt x="191" y="331"/>
                      <a:pt x="186" y="320"/>
                      <a:pt x="190" y="319"/>
                    </a:cubicBezTo>
                    <a:cubicBezTo>
                      <a:pt x="190" y="309"/>
                      <a:pt x="191" y="315"/>
                      <a:pt x="189" y="306"/>
                    </a:cubicBezTo>
                    <a:cubicBezTo>
                      <a:pt x="192" y="305"/>
                      <a:pt x="207" y="303"/>
                      <a:pt x="209" y="303"/>
                    </a:cubicBezTo>
                    <a:cubicBezTo>
                      <a:pt x="217" y="303"/>
                      <a:pt x="217" y="303"/>
                      <a:pt x="217" y="303"/>
                    </a:cubicBezTo>
                    <a:cubicBezTo>
                      <a:pt x="230" y="307"/>
                      <a:pt x="230" y="307"/>
                      <a:pt x="230" y="307"/>
                    </a:cubicBezTo>
                    <a:cubicBezTo>
                      <a:pt x="235" y="313"/>
                      <a:pt x="240" y="305"/>
                      <a:pt x="241" y="311"/>
                    </a:cubicBezTo>
                    <a:cubicBezTo>
                      <a:pt x="243" y="317"/>
                      <a:pt x="261" y="322"/>
                      <a:pt x="267" y="323"/>
                    </a:cubicBezTo>
                    <a:cubicBezTo>
                      <a:pt x="268" y="322"/>
                      <a:pt x="277" y="315"/>
                      <a:pt x="279" y="315"/>
                    </a:cubicBezTo>
                    <a:cubicBezTo>
                      <a:pt x="283" y="315"/>
                      <a:pt x="288" y="311"/>
                      <a:pt x="291" y="310"/>
                    </a:cubicBezTo>
                    <a:cubicBezTo>
                      <a:pt x="297" y="309"/>
                      <a:pt x="298" y="303"/>
                      <a:pt x="300" y="302"/>
                    </a:cubicBezTo>
                    <a:cubicBezTo>
                      <a:pt x="304" y="301"/>
                      <a:pt x="297" y="298"/>
                      <a:pt x="306" y="295"/>
                    </a:cubicBezTo>
                    <a:cubicBezTo>
                      <a:pt x="312" y="286"/>
                      <a:pt x="312" y="286"/>
                      <a:pt x="312" y="286"/>
                    </a:cubicBezTo>
                    <a:cubicBezTo>
                      <a:pt x="314" y="284"/>
                      <a:pt x="315" y="279"/>
                      <a:pt x="317" y="275"/>
                    </a:cubicBezTo>
                    <a:cubicBezTo>
                      <a:pt x="324" y="271"/>
                      <a:pt x="324" y="271"/>
                      <a:pt x="324" y="271"/>
                    </a:cubicBezTo>
                    <a:cubicBezTo>
                      <a:pt x="327" y="272"/>
                      <a:pt x="334" y="273"/>
                      <a:pt x="340" y="276"/>
                    </a:cubicBezTo>
                    <a:cubicBezTo>
                      <a:pt x="345" y="278"/>
                      <a:pt x="350" y="273"/>
                      <a:pt x="351" y="274"/>
                    </a:cubicBezTo>
                    <a:cubicBezTo>
                      <a:pt x="355" y="275"/>
                      <a:pt x="345" y="267"/>
                      <a:pt x="352" y="267"/>
                    </a:cubicBezTo>
                    <a:cubicBezTo>
                      <a:pt x="358" y="263"/>
                      <a:pt x="358" y="263"/>
                      <a:pt x="358" y="263"/>
                    </a:cubicBezTo>
                    <a:cubicBezTo>
                      <a:pt x="363" y="254"/>
                      <a:pt x="363" y="254"/>
                      <a:pt x="363" y="254"/>
                    </a:cubicBezTo>
                    <a:cubicBezTo>
                      <a:pt x="364" y="256"/>
                      <a:pt x="371" y="258"/>
                      <a:pt x="372" y="260"/>
                    </a:cubicBezTo>
                    <a:cubicBezTo>
                      <a:pt x="373" y="265"/>
                      <a:pt x="374" y="264"/>
                      <a:pt x="373" y="267"/>
                    </a:cubicBezTo>
                    <a:cubicBezTo>
                      <a:pt x="373" y="268"/>
                      <a:pt x="363" y="280"/>
                      <a:pt x="365" y="284"/>
                    </a:cubicBezTo>
                    <a:cubicBezTo>
                      <a:pt x="366" y="287"/>
                      <a:pt x="371" y="289"/>
                      <a:pt x="373" y="292"/>
                    </a:cubicBezTo>
                    <a:cubicBezTo>
                      <a:pt x="375" y="295"/>
                      <a:pt x="377" y="297"/>
                      <a:pt x="379" y="299"/>
                    </a:cubicBezTo>
                    <a:cubicBezTo>
                      <a:pt x="382" y="301"/>
                      <a:pt x="387" y="291"/>
                      <a:pt x="387" y="291"/>
                    </a:cubicBezTo>
                    <a:cubicBezTo>
                      <a:pt x="388" y="291"/>
                      <a:pt x="383" y="282"/>
                      <a:pt x="386" y="280"/>
                    </a:cubicBezTo>
                    <a:cubicBezTo>
                      <a:pt x="388" y="278"/>
                      <a:pt x="393" y="278"/>
                      <a:pt x="393" y="276"/>
                    </a:cubicBezTo>
                    <a:cubicBezTo>
                      <a:pt x="394" y="273"/>
                      <a:pt x="387" y="271"/>
                      <a:pt x="387" y="268"/>
                    </a:cubicBezTo>
                    <a:cubicBezTo>
                      <a:pt x="386" y="265"/>
                      <a:pt x="388" y="264"/>
                      <a:pt x="386" y="261"/>
                    </a:cubicBezTo>
                    <a:cubicBezTo>
                      <a:pt x="382" y="256"/>
                      <a:pt x="386" y="251"/>
                      <a:pt x="393" y="251"/>
                    </a:cubicBezTo>
                    <a:cubicBezTo>
                      <a:pt x="400" y="256"/>
                      <a:pt x="400" y="256"/>
                      <a:pt x="400" y="256"/>
                    </a:cubicBezTo>
                    <a:cubicBezTo>
                      <a:pt x="405" y="256"/>
                      <a:pt x="410" y="254"/>
                      <a:pt x="414" y="251"/>
                    </a:cubicBezTo>
                    <a:cubicBezTo>
                      <a:pt x="425" y="242"/>
                      <a:pt x="425" y="242"/>
                      <a:pt x="425" y="242"/>
                    </a:cubicBezTo>
                    <a:cubicBezTo>
                      <a:pt x="425" y="242"/>
                      <a:pt x="433" y="233"/>
                      <a:pt x="435" y="233"/>
                    </a:cubicBezTo>
                    <a:cubicBezTo>
                      <a:pt x="438" y="232"/>
                      <a:pt x="443" y="231"/>
                      <a:pt x="443" y="231"/>
                    </a:cubicBezTo>
                    <a:cubicBezTo>
                      <a:pt x="453" y="236"/>
                      <a:pt x="453" y="236"/>
                      <a:pt x="453" y="236"/>
                    </a:cubicBezTo>
                    <a:cubicBezTo>
                      <a:pt x="466" y="233"/>
                      <a:pt x="480" y="230"/>
                      <a:pt x="489" y="221"/>
                    </a:cubicBezTo>
                    <a:cubicBezTo>
                      <a:pt x="502" y="209"/>
                      <a:pt x="490" y="209"/>
                      <a:pt x="504" y="205"/>
                    </a:cubicBezTo>
                    <a:cubicBezTo>
                      <a:pt x="512" y="197"/>
                      <a:pt x="512" y="197"/>
                      <a:pt x="512" y="197"/>
                    </a:cubicBezTo>
                    <a:cubicBezTo>
                      <a:pt x="530" y="192"/>
                      <a:pt x="530" y="192"/>
                      <a:pt x="530" y="192"/>
                    </a:cubicBezTo>
                    <a:cubicBezTo>
                      <a:pt x="538" y="187"/>
                      <a:pt x="538" y="187"/>
                      <a:pt x="538" y="187"/>
                    </a:cubicBezTo>
                    <a:cubicBezTo>
                      <a:pt x="550" y="182"/>
                      <a:pt x="550" y="182"/>
                      <a:pt x="550" y="182"/>
                    </a:cubicBezTo>
                    <a:cubicBezTo>
                      <a:pt x="554" y="173"/>
                      <a:pt x="554" y="173"/>
                      <a:pt x="554" y="173"/>
                    </a:cubicBezTo>
                    <a:cubicBezTo>
                      <a:pt x="559" y="174"/>
                      <a:pt x="559" y="174"/>
                      <a:pt x="559" y="174"/>
                    </a:cubicBezTo>
                    <a:cubicBezTo>
                      <a:pt x="560" y="174"/>
                      <a:pt x="556" y="177"/>
                      <a:pt x="562" y="178"/>
                    </a:cubicBezTo>
                    <a:cubicBezTo>
                      <a:pt x="564" y="178"/>
                      <a:pt x="565" y="176"/>
                      <a:pt x="567" y="175"/>
                    </a:cubicBezTo>
                    <a:cubicBezTo>
                      <a:pt x="571" y="173"/>
                      <a:pt x="570" y="163"/>
                      <a:pt x="571" y="163"/>
                    </a:cubicBezTo>
                    <a:cubicBezTo>
                      <a:pt x="579" y="164"/>
                      <a:pt x="573" y="163"/>
                      <a:pt x="580" y="162"/>
                    </a:cubicBezTo>
                    <a:cubicBezTo>
                      <a:pt x="583" y="155"/>
                      <a:pt x="586" y="162"/>
                      <a:pt x="592" y="159"/>
                    </a:cubicBezTo>
                    <a:cubicBezTo>
                      <a:pt x="608" y="157"/>
                      <a:pt x="608" y="157"/>
                      <a:pt x="608" y="157"/>
                    </a:cubicBezTo>
                    <a:cubicBezTo>
                      <a:pt x="611" y="151"/>
                      <a:pt x="611" y="151"/>
                      <a:pt x="611" y="151"/>
                    </a:cubicBezTo>
                    <a:cubicBezTo>
                      <a:pt x="619" y="150"/>
                      <a:pt x="619" y="150"/>
                      <a:pt x="619" y="150"/>
                    </a:cubicBezTo>
                    <a:cubicBezTo>
                      <a:pt x="620" y="157"/>
                      <a:pt x="620" y="157"/>
                      <a:pt x="620" y="157"/>
                    </a:cubicBezTo>
                    <a:cubicBezTo>
                      <a:pt x="626" y="160"/>
                      <a:pt x="626" y="160"/>
                      <a:pt x="626" y="160"/>
                    </a:cubicBezTo>
                    <a:cubicBezTo>
                      <a:pt x="627" y="159"/>
                      <a:pt x="628" y="158"/>
                      <a:pt x="629" y="156"/>
                    </a:cubicBezTo>
                    <a:cubicBezTo>
                      <a:pt x="629" y="155"/>
                      <a:pt x="626" y="153"/>
                      <a:pt x="631" y="149"/>
                    </a:cubicBezTo>
                    <a:cubicBezTo>
                      <a:pt x="635" y="146"/>
                      <a:pt x="635" y="148"/>
                      <a:pt x="637" y="145"/>
                    </a:cubicBezTo>
                    <a:cubicBezTo>
                      <a:pt x="638" y="145"/>
                      <a:pt x="638" y="141"/>
                      <a:pt x="636" y="140"/>
                    </a:cubicBezTo>
                    <a:close/>
                  </a:path>
                </a:pathLst>
              </a:custGeom>
              <a:grpFill/>
              <a:ln w="6350" cap="flat">
                <a:solidFill>
                  <a:schemeClr val="bg1">
                    <a:alpha val="25000"/>
                  </a:schemeClr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27725" tIns="13862" rIns="27725" bIns="13862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id-ID" sz="546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ahoma"/>
                  <a:ea typeface="+mn-ea"/>
                  <a:cs typeface="+mn-cs"/>
                </a:endParaRPr>
              </a:p>
            </p:txBody>
          </p:sp>
          <p:sp>
            <p:nvSpPr>
              <p:cNvPr id="40" name="Freeform 11">
                <a:extLst>
                  <a:ext uri="{FF2B5EF4-FFF2-40B4-BE49-F238E27FC236}">
                    <a16:creationId xmlns:a16="http://schemas.microsoft.com/office/drawing/2014/main" id="{4E4D4A06-656D-CC0D-A1CA-3E1DCC508D3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248" y="2538"/>
                <a:ext cx="293" cy="315"/>
              </a:xfrm>
              <a:custGeom>
                <a:avLst/>
                <a:gdLst>
                  <a:gd name="T0" fmla="*/ 135 w 146"/>
                  <a:gd name="T1" fmla="*/ 101 h 157"/>
                  <a:gd name="T2" fmla="*/ 121 w 146"/>
                  <a:gd name="T3" fmla="*/ 88 h 157"/>
                  <a:gd name="T4" fmla="*/ 125 w 146"/>
                  <a:gd name="T5" fmla="*/ 73 h 157"/>
                  <a:gd name="T6" fmla="*/ 124 w 146"/>
                  <a:gd name="T7" fmla="*/ 63 h 157"/>
                  <a:gd name="T8" fmla="*/ 120 w 146"/>
                  <a:gd name="T9" fmla="*/ 54 h 157"/>
                  <a:gd name="T10" fmla="*/ 124 w 146"/>
                  <a:gd name="T11" fmla="*/ 50 h 157"/>
                  <a:gd name="T12" fmla="*/ 111 w 146"/>
                  <a:gd name="T13" fmla="*/ 51 h 157"/>
                  <a:gd name="T14" fmla="*/ 102 w 146"/>
                  <a:gd name="T15" fmla="*/ 55 h 157"/>
                  <a:gd name="T16" fmla="*/ 91 w 146"/>
                  <a:gd name="T17" fmla="*/ 54 h 157"/>
                  <a:gd name="T18" fmla="*/ 81 w 146"/>
                  <a:gd name="T19" fmla="*/ 46 h 157"/>
                  <a:gd name="T20" fmla="*/ 79 w 146"/>
                  <a:gd name="T21" fmla="*/ 40 h 157"/>
                  <a:gd name="T22" fmla="*/ 81 w 146"/>
                  <a:gd name="T23" fmla="*/ 32 h 157"/>
                  <a:gd name="T24" fmla="*/ 71 w 146"/>
                  <a:gd name="T25" fmla="*/ 30 h 157"/>
                  <a:gd name="T26" fmla="*/ 59 w 146"/>
                  <a:gd name="T27" fmla="*/ 24 h 157"/>
                  <a:gd name="T28" fmla="*/ 57 w 146"/>
                  <a:gd name="T29" fmla="*/ 14 h 157"/>
                  <a:gd name="T30" fmla="*/ 47 w 146"/>
                  <a:gd name="T31" fmla="*/ 5 h 157"/>
                  <a:gd name="T32" fmla="*/ 38 w 146"/>
                  <a:gd name="T33" fmla="*/ 1 h 157"/>
                  <a:gd name="T34" fmla="*/ 27 w 146"/>
                  <a:gd name="T35" fmla="*/ 1 h 157"/>
                  <a:gd name="T36" fmla="*/ 18 w 146"/>
                  <a:gd name="T37" fmla="*/ 3 h 157"/>
                  <a:gd name="T38" fmla="*/ 8 w 146"/>
                  <a:gd name="T39" fmla="*/ 11 h 157"/>
                  <a:gd name="T40" fmla="*/ 4 w 146"/>
                  <a:gd name="T41" fmla="*/ 12 h 157"/>
                  <a:gd name="T42" fmla="*/ 3 w 146"/>
                  <a:gd name="T43" fmla="*/ 25 h 157"/>
                  <a:gd name="T44" fmla="*/ 7 w 146"/>
                  <a:gd name="T45" fmla="*/ 33 h 157"/>
                  <a:gd name="T46" fmla="*/ 9 w 146"/>
                  <a:gd name="T47" fmla="*/ 37 h 157"/>
                  <a:gd name="T48" fmla="*/ 14 w 146"/>
                  <a:gd name="T49" fmla="*/ 39 h 157"/>
                  <a:gd name="T50" fmla="*/ 21 w 146"/>
                  <a:gd name="T51" fmla="*/ 41 h 157"/>
                  <a:gd name="T52" fmla="*/ 12 w 146"/>
                  <a:gd name="T53" fmla="*/ 47 h 157"/>
                  <a:gd name="T54" fmla="*/ 12 w 146"/>
                  <a:gd name="T55" fmla="*/ 53 h 157"/>
                  <a:gd name="T56" fmla="*/ 18 w 146"/>
                  <a:gd name="T57" fmla="*/ 69 h 157"/>
                  <a:gd name="T58" fmla="*/ 16 w 146"/>
                  <a:gd name="T59" fmla="*/ 75 h 157"/>
                  <a:gd name="T60" fmla="*/ 23 w 146"/>
                  <a:gd name="T61" fmla="*/ 82 h 157"/>
                  <a:gd name="T62" fmla="*/ 30 w 146"/>
                  <a:gd name="T63" fmla="*/ 88 h 157"/>
                  <a:gd name="T64" fmla="*/ 33 w 146"/>
                  <a:gd name="T65" fmla="*/ 94 h 157"/>
                  <a:gd name="T66" fmla="*/ 30 w 146"/>
                  <a:gd name="T67" fmla="*/ 102 h 157"/>
                  <a:gd name="T68" fmla="*/ 31 w 146"/>
                  <a:gd name="T69" fmla="*/ 114 h 157"/>
                  <a:gd name="T70" fmla="*/ 26 w 146"/>
                  <a:gd name="T71" fmla="*/ 115 h 157"/>
                  <a:gd name="T72" fmla="*/ 29 w 146"/>
                  <a:gd name="T73" fmla="*/ 118 h 157"/>
                  <a:gd name="T74" fmla="*/ 32 w 146"/>
                  <a:gd name="T75" fmla="*/ 120 h 157"/>
                  <a:gd name="T76" fmla="*/ 37 w 146"/>
                  <a:gd name="T77" fmla="*/ 124 h 157"/>
                  <a:gd name="T78" fmla="*/ 43 w 146"/>
                  <a:gd name="T79" fmla="*/ 126 h 157"/>
                  <a:gd name="T80" fmla="*/ 48 w 146"/>
                  <a:gd name="T81" fmla="*/ 126 h 157"/>
                  <a:gd name="T82" fmla="*/ 53 w 146"/>
                  <a:gd name="T83" fmla="*/ 128 h 157"/>
                  <a:gd name="T84" fmla="*/ 60 w 146"/>
                  <a:gd name="T85" fmla="*/ 132 h 157"/>
                  <a:gd name="T86" fmla="*/ 68 w 146"/>
                  <a:gd name="T87" fmla="*/ 138 h 157"/>
                  <a:gd name="T88" fmla="*/ 73 w 146"/>
                  <a:gd name="T89" fmla="*/ 126 h 157"/>
                  <a:gd name="T90" fmla="*/ 76 w 146"/>
                  <a:gd name="T91" fmla="*/ 118 h 157"/>
                  <a:gd name="T92" fmla="*/ 90 w 146"/>
                  <a:gd name="T93" fmla="*/ 126 h 157"/>
                  <a:gd name="T94" fmla="*/ 104 w 146"/>
                  <a:gd name="T95" fmla="*/ 136 h 157"/>
                  <a:gd name="T96" fmla="*/ 112 w 146"/>
                  <a:gd name="T97" fmla="*/ 140 h 157"/>
                  <a:gd name="T98" fmla="*/ 109 w 146"/>
                  <a:gd name="T99" fmla="*/ 150 h 157"/>
                  <a:gd name="T100" fmla="*/ 109 w 146"/>
                  <a:gd name="T101" fmla="*/ 156 h 157"/>
                  <a:gd name="T102" fmla="*/ 113 w 146"/>
                  <a:gd name="T103" fmla="*/ 156 h 157"/>
                  <a:gd name="T104" fmla="*/ 124 w 146"/>
                  <a:gd name="T105" fmla="*/ 151 h 157"/>
                  <a:gd name="T106" fmla="*/ 134 w 146"/>
                  <a:gd name="T107" fmla="*/ 148 h 157"/>
                  <a:gd name="T108" fmla="*/ 133 w 146"/>
                  <a:gd name="T109" fmla="*/ 131 h 157"/>
                  <a:gd name="T110" fmla="*/ 140 w 146"/>
                  <a:gd name="T111" fmla="*/ 122 h 1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</a:cxnLst>
                <a:rect l="0" t="0" r="r" b="b"/>
                <a:pathLst>
                  <a:path w="146" h="157">
                    <a:moveTo>
                      <a:pt x="146" y="107"/>
                    </a:moveTo>
                    <a:cubicBezTo>
                      <a:pt x="143" y="107"/>
                      <a:pt x="143" y="107"/>
                      <a:pt x="143" y="107"/>
                    </a:cubicBezTo>
                    <a:cubicBezTo>
                      <a:pt x="140" y="106"/>
                      <a:pt x="140" y="106"/>
                      <a:pt x="140" y="106"/>
                    </a:cubicBezTo>
                    <a:cubicBezTo>
                      <a:pt x="139" y="105"/>
                      <a:pt x="137" y="102"/>
                      <a:pt x="136" y="101"/>
                    </a:cubicBezTo>
                    <a:cubicBezTo>
                      <a:pt x="136" y="101"/>
                      <a:pt x="136" y="101"/>
                      <a:pt x="135" y="101"/>
                    </a:cubicBezTo>
                    <a:cubicBezTo>
                      <a:pt x="134" y="100"/>
                      <a:pt x="132" y="100"/>
                      <a:pt x="132" y="99"/>
                    </a:cubicBezTo>
                    <a:cubicBezTo>
                      <a:pt x="131" y="99"/>
                      <a:pt x="129" y="98"/>
                      <a:pt x="128" y="98"/>
                    </a:cubicBezTo>
                    <a:cubicBezTo>
                      <a:pt x="128" y="98"/>
                      <a:pt x="125" y="94"/>
                      <a:pt x="125" y="93"/>
                    </a:cubicBezTo>
                    <a:cubicBezTo>
                      <a:pt x="124" y="91"/>
                      <a:pt x="123" y="91"/>
                      <a:pt x="123" y="91"/>
                    </a:cubicBezTo>
                    <a:cubicBezTo>
                      <a:pt x="123" y="91"/>
                      <a:pt x="122" y="89"/>
                      <a:pt x="121" y="88"/>
                    </a:cubicBezTo>
                    <a:cubicBezTo>
                      <a:pt x="121" y="87"/>
                      <a:pt x="120" y="85"/>
                      <a:pt x="120" y="85"/>
                    </a:cubicBezTo>
                    <a:cubicBezTo>
                      <a:pt x="120" y="85"/>
                      <a:pt x="121" y="83"/>
                      <a:pt x="121" y="82"/>
                    </a:cubicBezTo>
                    <a:cubicBezTo>
                      <a:pt x="120" y="81"/>
                      <a:pt x="120" y="77"/>
                      <a:pt x="120" y="77"/>
                    </a:cubicBezTo>
                    <a:cubicBezTo>
                      <a:pt x="122" y="74"/>
                      <a:pt x="122" y="74"/>
                      <a:pt x="122" y="74"/>
                    </a:cubicBezTo>
                    <a:cubicBezTo>
                      <a:pt x="122" y="74"/>
                      <a:pt x="124" y="73"/>
                      <a:pt x="125" y="73"/>
                    </a:cubicBezTo>
                    <a:cubicBezTo>
                      <a:pt x="126" y="72"/>
                      <a:pt x="126" y="72"/>
                      <a:pt x="125" y="71"/>
                    </a:cubicBezTo>
                    <a:cubicBezTo>
                      <a:pt x="125" y="68"/>
                      <a:pt x="125" y="68"/>
                      <a:pt x="125" y="68"/>
                    </a:cubicBezTo>
                    <a:cubicBezTo>
                      <a:pt x="125" y="62"/>
                      <a:pt x="125" y="62"/>
                      <a:pt x="125" y="62"/>
                    </a:cubicBezTo>
                    <a:cubicBezTo>
                      <a:pt x="125" y="63"/>
                      <a:pt x="125" y="63"/>
                      <a:pt x="125" y="63"/>
                    </a:cubicBezTo>
                    <a:cubicBezTo>
                      <a:pt x="124" y="63"/>
                      <a:pt x="124" y="63"/>
                      <a:pt x="124" y="63"/>
                    </a:cubicBezTo>
                    <a:cubicBezTo>
                      <a:pt x="121" y="62"/>
                      <a:pt x="121" y="62"/>
                      <a:pt x="121" y="62"/>
                    </a:cubicBezTo>
                    <a:cubicBezTo>
                      <a:pt x="121" y="62"/>
                      <a:pt x="121" y="61"/>
                      <a:pt x="121" y="60"/>
                    </a:cubicBezTo>
                    <a:cubicBezTo>
                      <a:pt x="121" y="60"/>
                      <a:pt x="119" y="59"/>
                      <a:pt x="118" y="58"/>
                    </a:cubicBezTo>
                    <a:cubicBezTo>
                      <a:pt x="116" y="56"/>
                      <a:pt x="116" y="56"/>
                      <a:pt x="116" y="56"/>
                    </a:cubicBezTo>
                    <a:cubicBezTo>
                      <a:pt x="120" y="54"/>
                      <a:pt x="120" y="54"/>
                      <a:pt x="120" y="54"/>
                    </a:cubicBezTo>
                    <a:cubicBezTo>
                      <a:pt x="120" y="54"/>
                      <a:pt x="120" y="52"/>
                      <a:pt x="120" y="52"/>
                    </a:cubicBezTo>
                    <a:cubicBezTo>
                      <a:pt x="121" y="51"/>
                      <a:pt x="122" y="52"/>
                      <a:pt x="122" y="52"/>
                    </a:cubicBezTo>
                    <a:cubicBezTo>
                      <a:pt x="123" y="52"/>
                      <a:pt x="124" y="53"/>
                      <a:pt x="124" y="53"/>
                    </a:cubicBezTo>
                    <a:cubicBezTo>
                      <a:pt x="125" y="53"/>
                      <a:pt x="126" y="52"/>
                      <a:pt x="126" y="51"/>
                    </a:cubicBezTo>
                    <a:cubicBezTo>
                      <a:pt x="126" y="51"/>
                      <a:pt x="125" y="51"/>
                      <a:pt x="124" y="50"/>
                    </a:cubicBezTo>
                    <a:cubicBezTo>
                      <a:pt x="120" y="50"/>
                      <a:pt x="120" y="50"/>
                      <a:pt x="120" y="50"/>
                    </a:cubicBezTo>
                    <a:cubicBezTo>
                      <a:pt x="120" y="50"/>
                      <a:pt x="118" y="48"/>
                      <a:pt x="116" y="47"/>
                    </a:cubicBezTo>
                    <a:cubicBezTo>
                      <a:pt x="116" y="47"/>
                      <a:pt x="115" y="47"/>
                      <a:pt x="115" y="47"/>
                    </a:cubicBezTo>
                    <a:cubicBezTo>
                      <a:pt x="114" y="48"/>
                      <a:pt x="112" y="49"/>
                      <a:pt x="112" y="49"/>
                    </a:cubicBezTo>
                    <a:cubicBezTo>
                      <a:pt x="112" y="50"/>
                      <a:pt x="111" y="50"/>
                      <a:pt x="111" y="51"/>
                    </a:cubicBezTo>
                    <a:cubicBezTo>
                      <a:pt x="111" y="52"/>
                      <a:pt x="110" y="52"/>
                      <a:pt x="110" y="53"/>
                    </a:cubicBezTo>
                    <a:cubicBezTo>
                      <a:pt x="109" y="54"/>
                      <a:pt x="108" y="56"/>
                      <a:pt x="108" y="56"/>
                    </a:cubicBezTo>
                    <a:cubicBezTo>
                      <a:pt x="108" y="56"/>
                      <a:pt x="107" y="57"/>
                      <a:pt x="107" y="57"/>
                    </a:cubicBezTo>
                    <a:cubicBezTo>
                      <a:pt x="107" y="57"/>
                      <a:pt x="107" y="58"/>
                      <a:pt x="107" y="58"/>
                    </a:cubicBezTo>
                    <a:cubicBezTo>
                      <a:pt x="106" y="58"/>
                      <a:pt x="103" y="57"/>
                      <a:pt x="102" y="55"/>
                    </a:cubicBezTo>
                    <a:cubicBezTo>
                      <a:pt x="102" y="53"/>
                      <a:pt x="101" y="53"/>
                      <a:pt x="101" y="53"/>
                    </a:cubicBezTo>
                    <a:cubicBezTo>
                      <a:pt x="101" y="53"/>
                      <a:pt x="97" y="53"/>
                      <a:pt x="96" y="53"/>
                    </a:cubicBezTo>
                    <a:cubicBezTo>
                      <a:pt x="95" y="53"/>
                      <a:pt x="95" y="53"/>
                      <a:pt x="95" y="53"/>
                    </a:cubicBezTo>
                    <a:cubicBezTo>
                      <a:pt x="95" y="53"/>
                      <a:pt x="94" y="53"/>
                      <a:pt x="94" y="53"/>
                    </a:cubicBezTo>
                    <a:cubicBezTo>
                      <a:pt x="93" y="53"/>
                      <a:pt x="92" y="53"/>
                      <a:pt x="91" y="54"/>
                    </a:cubicBezTo>
                    <a:cubicBezTo>
                      <a:pt x="90" y="54"/>
                      <a:pt x="89" y="53"/>
                      <a:pt x="89" y="51"/>
                    </a:cubicBezTo>
                    <a:cubicBezTo>
                      <a:pt x="88" y="50"/>
                      <a:pt x="88" y="50"/>
                      <a:pt x="88" y="50"/>
                    </a:cubicBezTo>
                    <a:cubicBezTo>
                      <a:pt x="87" y="50"/>
                      <a:pt x="86" y="49"/>
                      <a:pt x="85" y="49"/>
                    </a:cubicBezTo>
                    <a:cubicBezTo>
                      <a:pt x="84" y="49"/>
                      <a:pt x="83" y="50"/>
                      <a:pt x="82" y="49"/>
                    </a:cubicBezTo>
                    <a:cubicBezTo>
                      <a:pt x="81" y="48"/>
                      <a:pt x="81" y="46"/>
                      <a:pt x="81" y="46"/>
                    </a:cubicBezTo>
                    <a:cubicBezTo>
                      <a:pt x="82" y="46"/>
                      <a:pt x="84" y="46"/>
                      <a:pt x="84" y="45"/>
                    </a:cubicBezTo>
                    <a:cubicBezTo>
                      <a:pt x="85" y="45"/>
                      <a:pt x="86" y="44"/>
                      <a:pt x="87" y="43"/>
                    </a:cubicBezTo>
                    <a:cubicBezTo>
                      <a:pt x="86" y="42"/>
                      <a:pt x="86" y="42"/>
                      <a:pt x="86" y="42"/>
                    </a:cubicBezTo>
                    <a:cubicBezTo>
                      <a:pt x="84" y="41"/>
                      <a:pt x="84" y="41"/>
                      <a:pt x="84" y="41"/>
                    </a:cubicBezTo>
                    <a:cubicBezTo>
                      <a:pt x="84" y="41"/>
                      <a:pt x="81" y="41"/>
                      <a:pt x="79" y="40"/>
                    </a:cubicBezTo>
                    <a:cubicBezTo>
                      <a:pt x="79" y="40"/>
                      <a:pt x="78" y="40"/>
                      <a:pt x="78" y="39"/>
                    </a:cubicBezTo>
                    <a:cubicBezTo>
                      <a:pt x="78" y="39"/>
                      <a:pt x="79" y="38"/>
                      <a:pt x="80" y="38"/>
                    </a:cubicBezTo>
                    <a:cubicBezTo>
                      <a:pt x="79" y="36"/>
                      <a:pt x="79" y="36"/>
                      <a:pt x="79" y="36"/>
                    </a:cubicBezTo>
                    <a:cubicBezTo>
                      <a:pt x="81" y="33"/>
                      <a:pt x="81" y="33"/>
                      <a:pt x="81" y="33"/>
                    </a:cubicBezTo>
                    <a:cubicBezTo>
                      <a:pt x="81" y="32"/>
                      <a:pt x="81" y="32"/>
                      <a:pt x="81" y="32"/>
                    </a:cubicBezTo>
                    <a:cubicBezTo>
                      <a:pt x="81" y="32"/>
                      <a:pt x="80" y="31"/>
                      <a:pt x="78" y="31"/>
                    </a:cubicBezTo>
                    <a:cubicBezTo>
                      <a:pt x="77" y="31"/>
                      <a:pt x="77" y="31"/>
                      <a:pt x="76" y="31"/>
                    </a:cubicBezTo>
                    <a:cubicBezTo>
                      <a:pt x="75" y="31"/>
                      <a:pt x="75" y="31"/>
                      <a:pt x="75" y="31"/>
                    </a:cubicBezTo>
                    <a:cubicBezTo>
                      <a:pt x="75" y="31"/>
                      <a:pt x="74" y="31"/>
                      <a:pt x="72" y="30"/>
                    </a:cubicBezTo>
                    <a:cubicBezTo>
                      <a:pt x="71" y="30"/>
                      <a:pt x="71" y="30"/>
                      <a:pt x="71" y="30"/>
                    </a:cubicBezTo>
                    <a:cubicBezTo>
                      <a:pt x="69" y="29"/>
                      <a:pt x="69" y="29"/>
                      <a:pt x="69" y="29"/>
                    </a:cubicBezTo>
                    <a:cubicBezTo>
                      <a:pt x="69" y="29"/>
                      <a:pt x="68" y="28"/>
                      <a:pt x="67" y="28"/>
                    </a:cubicBezTo>
                    <a:cubicBezTo>
                      <a:pt x="67" y="28"/>
                      <a:pt x="66" y="28"/>
                      <a:pt x="65" y="27"/>
                    </a:cubicBezTo>
                    <a:cubicBezTo>
                      <a:pt x="63" y="26"/>
                      <a:pt x="62" y="26"/>
                      <a:pt x="61" y="26"/>
                    </a:cubicBezTo>
                    <a:cubicBezTo>
                      <a:pt x="61" y="26"/>
                      <a:pt x="59" y="25"/>
                      <a:pt x="59" y="24"/>
                    </a:cubicBezTo>
                    <a:cubicBezTo>
                      <a:pt x="58" y="23"/>
                      <a:pt x="58" y="23"/>
                      <a:pt x="58" y="23"/>
                    </a:cubicBezTo>
                    <a:cubicBezTo>
                      <a:pt x="58" y="23"/>
                      <a:pt x="58" y="22"/>
                      <a:pt x="58" y="22"/>
                    </a:cubicBezTo>
                    <a:cubicBezTo>
                      <a:pt x="58" y="21"/>
                      <a:pt x="57" y="20"/>
                      <a:pt x="57" y="20"/>
                    </a:cubicBezTo>
                    <a:cubicBezTo>
                      <a:pt x="56" y="18"/>
                      <a:pt x="56" y="17"/>
                      <a:pt x="56" y="17"/>
                    </a:cubicBezTo>
                    <a:cubicBezTo>
                      <a:pt x="56" y="17"/>
                      <a:pt x="56" y="14"/>
                      <a:pt x="57" y="14"/>
                    </a:cubicBezTo>
                    <a:cubicBezTo>
                      <a:pt x="57" y="13"/>
                      <a:pt x="56" y="12"/>
                      <a:pt x="56" y="11"/>
                    </a:cubicBezTo>
                    <a:cubicBezTo>
                      <a:pt x="56" y="11"/>
                      <a:pt x="55" y="11"/>
                      <a:pt x="55" y="11"/>
                    </a:cubicBezTo>
                    <a:cubicBezTo>
                      <a:pt x="54" y="11"/>
                      <a:pt x="53" y="11"/>
                      <a:pt x="53" y="10"/>
                    </a:cubicBezTo>
                    <a:cubicBezTo>
                      <a:pt x="53" y="10"/>
                      <a:pt x="52" y="10"/>
                      <a:pt x="52" y="10"/>
                    </a:cubicBezTo>
                    <a:cubicBezTo>
                      <a:pt x="51" y="9"/>
                      <a:pt x="47" y="6"/>
                      <a:pt x="47" y="5"/>
                    </a:cubicBezTo>
                    <a:cubicBezTo>
                      <a:pt x="47" y="5"/>
                      <a:pt x="45" y="4"/>
                      <a:pt x="44" y="4"/>
                    </a:cubicBezTo>
                    <a:cubicBezTo>
                      <a:pt x="44" y="4"/>
                      <a:pt x="43" y="4"/>
                      <a:pt x="42" y="3"/>
                    </a:cubicBezTo>
                    <a:cubicBezTo>
                      <a:pt x="42" y="3"/>
                      <a:pt x="41" y="3"/>
                      <a:pt x="41" y="3"/>
                    </a:cubicBezTo>
                    <a:cubicBezTo>
                      <a:pt x="40" y="3"/>
                      <a:pt x="39" y="2"/>
                      <a:pt x="39" y="2"/>
                    </a:cubicBezTo>
                    <a:cubicBezTo>
                      <a:pt x="38" y="1"/>
                      <a:pt x="38" y="1"/>
                      <a:pt x="38" y="1"/>
                    </a:cubicBezTo>
                    <a:cubicBezTo>
                      <a:pt x="37" y="1"/>
                      <a:pt x="36" y="1"/>
                      <a:pt x="35" y="1"/>
                    </a:cubicBezTo>
                    <a:cubicBezTo>
                      <a:pt x="34" y="1"/>
                      <a:pt x="34" y="1"/>
                      <a:pt x="34" y="1"/>
                    </a:cubicBezTo>
                    <a:cubicBezTo>
                      <a:pt x="33" y="1"/>
                      <a:pt x="33" y="1"/>
                      <a:pt x="33" y="1"/>
                    </a:cubicBezTo>
                    <a:cubicBezTo>
                      <a:pt x="32" y="0"/>
                      <a:pt x="32" y="0"/>
                      <a:pt x="32" y="0"/>
                    </a:cubicBezTo>
                    <a:cubicBezTo>
                      <a:pt x="27" y="1"/>
                      <a:pt x="27" y="1"/>
                      <a:pt x="27" y="1"/>
                    </a:cubicBezTo>
                    <a:cubicBezTo>
                      <a:pt x="22" y="3"/>
                      <a:pt x="22" y="3"/>
                      <a:pt x="22" y="3"/>
                    </a:cubicBezTo>
                    <a:cubicBezTo>
                      <a:pt x="22" y="2"/>
                      <a:pt x="22" y="2"/>
                      <a:pt x="22" y="2"/>
                    </a:cubicBezTo>
                    <a:cubicBezTo>
                      <a:pt x="21" y="2"/>
                      <a:pt x="21" y="2"/>
                      <a:pt x="21" y="2"/>
                    </a:cubicBezTo>
                    <a:cubicBezTo>
                      <a:pt x="20" y="2"/>
                      <a:pt x="19" y="2"/>
                      <a:pt x="19" y="2"/>
                    </a:cubicBezTo>
                    <a:cubicBezTo>
                      <a:pt x="19" y="3"/>
                      <a:pt x="18" y="3"/>
                      <a:pt x="18" y="3"/>
                    </a:cubicBezTo>
                    <a:cubicBezTo>
                      <a:pt x="18" y="4"/>
                      <a:pt x="16" y="5"/>
                      <a:pt x="16" y="5"/>
                    </a:cubicBezTo>
                    <a:cubicBezTo>
                      <a:pt x="16" y="5"/>
                      <a:pt x="14" y="6"/>
                      <a:pt x="14" y="7"/>
                    </a:cubicBezTo>
                    <a:cubicBezTo>
                      <a:pt x="11" y="10"/>
                      <a:pt x="11" y="10"/>
                      <a:pt x="11" y="10"/>
                    </a:cubicBezTo>
                    <a:cubicBezTo>
                      <a:pt x="11" y="11"/>
                      <a:pt x="11" y="11"/>
                      <a:pt x="11" y="11"/>
                    </a:cubicBezTo>
                    <a:cubicBezTo>
                      <a:pt x="10" y="11"/>
                      <a:pt x="9" y="11"/>
                      <a:pt x="8" y="11"/>
                    </a:cubicBezTo>
                    <a:cubicBezTo>
                      <a:pt x="8" y="11"/>
                      <a:pt x="8" y="11"/>
                      <a:pt x="8" y="11"/>
                    </a:cubicBezTo>
                    <a:cubicBezTo>
                      <a:pt x="7" y="11"/>
                      <a:pt x="7" y="11"/>
                      <a:pt x="5" y="12"/>
                    </a:cubicBezTo>
                    <a:cubicBezTo>
                      <a:pt x="5" y="12"/>
                      <a:pt x="5" y="12"/>
                      <a:pt x="5" y="12"/>
                    </a:cubicBezTo>
                    <a:cubicBezTo>
                      <a:pt x="4" y="12"/>
                      <a:pt x="4" y="12"/>
                      <a:pt x="4" y="12"/>
                    </a:cubicBezTo>
                    <a:cubicBezTo>
                      <a:pt x="4" y="12"/>
                      <a:pt x="4" y="12"/>
                      <a:pt x="4" y="12"/>
                    </a:cubicBezTo>
                    <a:cubicBezTo>
                      <a:pt x="2" y="15"/>
                      <a:pt x="2" y="15"/>
                      <a:pt x="2" y="15"/>
                    </a:cubicBezTo>
                    <a:cubicBezTo>
                      <a:pt x="0" y="16"/>
                      <a:pt x="0" y="16"/>
                      <a:pt x="0" y="16"/>
                    </a:cubicBezTo>
                    <a:cubicBezTo>
                      <a:pt x="2" y="16"/>
                      <a:pt x="2" y="16"/>
                      <a:pt x="2" y="16"/>
                    </a:cubicBezTo>
                    <a:cubicBezTo>
                      <a:pt x="2" y="22"/>
                      <a:pt x="2" y="22"/>
                      <a:pt x="2" y="22"/>
                    </a:cubicBezTo>
                    <a:cubicBezTo>
                      <a:pt x="3" y="25"/>
                      <a:pt x="3" y="25"/>
                      <a:pt x="3" y="25"/>
                    </a:cubicBezTo>
                    <a:cubicBezTo>
                      <a:pt x="3" y="25"/>
                      <a:pt x="3" y="25"/>
                      <a:pt x="3" y="25"/>
                    </a:cubicBezTo>
                    <a:cubicBezTo>
                      <a:pt x="3" y="26"/>
                      <a:pt x="3" y="26"/>
                      <a:pt x="3" y="27"/>
                    </a:cubicBezTo>
                    <a:cubicBezTo>
                      <a:pt x="3" y="27"/>
                      <a:pt x="3" y="27"/>
                      <a:pt x="4" y="27"/>
                    </a:cubicBezTo>
                    <a:cubicBezTo>
                      <a:pt x="5" y="27"/>
                      <a:pt x="7" y="27"/>
                      <a:pt x="8" y="29"/>
                    </a:cubicBezTo>
                    <a:cubicBezTo>
                      <a:pt x="8" y="30"/>
                      <a:pt x="8" y="31"/>
                      <a:pt x="7" y="33"/>
                    </a:cubicBezTo>
                    <a:cubicBezTo>
                      <a:pt x="6" y="34"/>
                      <a:pt x="6" y="34"/>
                      <a:pt x="6" y="34"/>
                    </a:cubicBezTo>
                    <a:cubicBezTo>
                      <a:pt x="6" y="34"/>
                      <a:pt x="6" y="34"/>
                      <a:pt x="6" y="34"/>
                    </a:cubicBezTo>
                    <a:cubicBezTo>
                      <a:pt x="6" y="35"/>
                      <a:pt x="7" y="35"/>
                      <a:pt x="8" y="37"/>
                    </a:cubicBezTo>
                    <a:cubicBezTo>
                      <a:pt x="8" y="37"/>
                      <a:pt x="9" y="37"/>
                      <a:pt x="9" y="37"/>
                    </a:cubicBezTo>
                    <a:cubicBezTo>
                      <a:pt x="9" y="37"/>
                      <a:pt x="9" y="37"/>
                      <a:pt x="9" y="37"/>
                    </a:cubicBezTo>
                    <a:cubicBezTo>
                      <a:pt x="10" y="37"/>
                      <a:pt x="11" y="37"/>
                      <a:pt x="11" y="37"/>
                    </a:cubicBezTo>
                    <a:cubicBezTo>
                      <a:pt x="11" y="37"/>
                      <a:pt x="11" y="37"/>
                      <a:pt x="11" y="37"/>
                    </a:cubicBezTo>
                    <a:cubicBezTo>
                      <a:pt x="12" y="38"/>
                      <a:pt x="12" y="38"/>
                      <a:pt x="12" y="38"/>
                    </a:cubicBezTo>
                    <a:cubicBezTo>
                      <a:pt x="12" y="38"/>
                      <a:pt x="12" y="38"/>
                      <a:pt x="12" y="38"/>
                    </a:cubicBezTo>
                    <a:cubicBezTo>
                      <a:pt x="12" y="38"/>
                      <a:pt x="13" y="39"/>
                      <a:pt x="14" y="39"/>
                    </a:cubicBezTo>
                    <a:cubicBezTo>
                      <a:pt x="14" y="39"/>
                      <a:pt x="14" y="39"/>
                      <a:pt x="14" y="39"/>
                    </a:cubicBezTo>
                    <a:cubicBezTo>
                      <a:pt x="15" y="39"/>
                      <a:pt x="15" y="38"/>
                      <a:pt x="16" y="38"/>
                    </a:cubicBezTo>
                    <a:cubicBezTo>
                      <a:pt x="16" y="38"/>
                      <a:pt x="16" y="38"/>
                      <a:pt x="16" y="38"/>
                    </a:cubicBezTo>
                    <a:cubicBezTo>
                      <a:pt x="18" y="38"/>
                      <a:pt x="19" y="40"/>
                      <a:pt x="20" y="41"/>
                    </a:cubicBezTo>
                    <a:cubicBezTo>
                      <a:pt x="21" y="41"/>
                      <a:pt x="21" y="41"/>
                      <a:pt x="21" y="41"/>
                    </a:cubicBezTo>
                    <a:cubicBezTo>
                      <a:pt x="20" y="42"/>
                      <a:pt x="20" y="42"/>
                      <a:pt x="20" y="42"/>
                    </a:cubicBezTo>
                    <a:cubicBezTo>
                      <a:pt x="20" y="44"/>
                      <a:pt x="17" y="46"/>
                      <a:pt x="15" y="47"/>
                    </a:cubicBezTo>
                    <a:cubicBezTo>
                      <a:pt x="14" y="47"/>
                      <a:pt x="14" y="47"/>
                      <a:pt x="14" y="47"/>
                    </a:cubicBezTo>
                    <a:cubicBezTo>
                      <a:pt x="14" y="47"/>
                      <a:pt x="14" y="47"/>
                      <a:pt x="13" y="47"/>
                    </a:cubicBezTo>
                    <a:cubicBezTo>
                      <a:pt x="13" y="47"/>
                      <a:pt x="13" y="47"/>
                      <a:pt x="12" y="47"/>
                    </a:cubicBezTo>
                    <a:cubicBezTo>
                      <a:pt x="12" y="47"/>
                      <a:pt x="11" y="47"/>
                      <a:pt x="10" y="47"/>
                    </a:cubicBezTo>
                    <a:cubicBezTo>
                      <a:pt x="10" y="47"/>
                      <a:pt x="10" y="47"/>
                      <a:pt x="10" y="47"/>
                    </a:cubicBezTo>
                    <a:cubicBezTo>
                      <a:pt x="10" y="47"/>
                      <a:pt x="10" y="47"/>
                      <a:pt x="10" y="47"/>
                    </a:cubicBezTo>
                    <a:cubicBezTo>
                      <a:pt x="11" y="49"/>
                      <a:pt x="12" y="51"/>
                      <a:pt x="12" y="51"/>
                    </a:cubicBezTo>
                    <a:cubicBezTo>
                      <a:pt x="12" y="53"/>
                      <a:pt x="12" y="53"/>
                      <a:pt x="12" y="53"/>
                    </a:cubicBezTo>
                    <a:cubicBezTo>
                      <a:pt x="20" y="54"/>
                      <a:pt x="20" y="54"/>
                      <a:pt x="20" y="54"/>
                    </a:cubicBezTo>
                    <a:cubicBezTo>
                      <a:pt x="21" y="59"/>
                      <a:pt x="21" y="59"/>
                      <a:pt x="21" y="59"/>
                    </a:cubicBezTo>
                    <a:cubicBezTo>
                      <a:pt x="21" y="62"/>
                      <a:pt x="21" y="62"/>
                      <a:pt x="21" y="62"/>
                    </a:cubicBezTo>
                    <a:cubicBezTo>
                      <a:pt x="20" y="66"/>
                      <a:pt x="20" y="66"/>
                      <a:pt x="20" y="66"/>
                    </a:cubicBezTo>
                    <a:cubicBezTo>
                      <a:pt x="18" y="69"/>
                      <a:pt x="18" y="69"/>
                      <a:pt x="18" y="69"/>
                    </a:cubicBezTo>
                    <a:cubicBezTo>
                      <a:pt x="18" y="69"/>
                      <a:pt x="18" y="70"/>
                      <a:pt x="18" y="71"/>
                    </a:cubicBezTo>
                    <a:cubicBezTo>
                      <a:pt x="18" y="71"/>
                      <a:pt x="18" y="72"/>
                      <a:pt x="17" y="73"/>
                    </a:cubicBezTo>
                    <a:cubicBezTo>
                      <a:pt x="17" y="75"/>
                      <a:pt x="17" y="75"/>
                      <a:pt x="17" y="75"/>
                    </a:cubicBezTo>
                    <a:cubicBezTo>
                      <a:pt x="16" y="75"/>
                      <a:pt x="16" y="75"/>
                      <a:pt x="16" y="75"/>
                    </a:cubicBezTo>
                    <a:cubicBezTo>
                      <a:pt x="16" y="75"/>
                      <a:pt x="16" y="75"/>
                      <a:pt x="16" y="75"/>
                    </a:cubicBezTo>
                    <a:cubicBezTo>
                      <a:pt x="17" y="76"/>
                      <a:pt x="17" y="79"/>
                      <a:pt x="17" y="81"/>
                    </a:cubicBezTo>
                    <a:cubicBezTo>
                      <a:pt x="17" y="81"/>
                      <a:pt x="17" y="81"/>
                      <a:pt x="17" y="81"/>
                    </a:cubicBezTo>
                    <a:cubicBezTo>
                      <a:pt x="18" y="81"/>
                      <a:pt x="18" y="81"/>
                      <a:pt x="18" y="81"/>
                    </a:cubicBezTo>
                    <a:cubicBezTo>
                      <a:pt x="19" y="81"/>
                      <a:pt x="19" y="81"/>
                      <a:pt x="19" y="81"/>
                    </a:cubicBezTo>
                    <a:cubicBezTo>
                      <a:pt x="21" y="81"/>
                      <a:pt x="22" y="81"/>
                      <a:pt x="23" y="82"/>
                    </a:cubicBezTo>
                    <a:cubicBezTo>
                      <a:pt x="25" y="83"/>
                      <a:pt x="25" y="84"/>
                      <a:pt x="25" y="84"/>
                    </a:cubicBezTo>
                    <a:cubicBezTo>
                      <a:pt x="25" y="85"/>
                      <a:pt x="25" y="85"/>
                      <a:pt x="26" y="85"/>
                    </a:cubicBezTo>
                    <a:cubicBezTo>
                      <a:pt x="26" y="85"/>
                      <a:pt x="26" y="85"/>
                      <a:pt x="26" y="85"/>
                    </a:cubicBezTo>
                    <a:cubicBezTo>
                      <a:pt x="27" y="85"/>
                      <a:pt x="27" y="85"/>
                      <a:pt x="27" y="85"/>
                    </a:cubicBezTo>
                    <a:cubicBezTo>
                      <a:pt x="28" y="85"/>
                      <a:pt x="30" y="87"/>
                      <a:pt x="30" y="88"/>
                    </a:cubicBezTo>
                    <a:cubicBezTo>
                      <a:pt x="30" y="88"/>
                      <a:pt x="30" y="88"/>
                      <a:pt x="30" y="88"/>
                    </a:cubicBezTo>
                    <a:cubicBezTo>
                      <a:pt x="30" y="88"/>
                      <a:pt x="30" y="88"/>
                      <a:pt x="31" y="88"/>
                    </a:cubicBezTo>
                    <a:cubicBezTo>
                      <a:pt x="32" y="89"/>
                      <a:pt x="33" y="89"/>
                      <a:pt x="34" y="90"/>
                    </a:cubicBezTo>
                    <a:cubicBezTo>
                      <a:pt x="34" y="91"/>
                      <a:pt x="34" y="92"/>
                      <a:pt x="34" y="93"/>
                    </a:cubicBezTo>
                    <a:cubicBezTo>
                      <a:pt x="34" y="94"/>
                      <a:pt x="33" y="94"/>
                      <a:pt x="33" y="94"/>
                    </a:cubicBezTo>
                    <a:cubicBezTo>
                      <a:pt x="32" y="95"/>
                      <a:pt x="32" y="96"/>
                      <a:pt x="30" y="97"/>
                    </a:cubicBezTo>
                    <a:cubicBezTo>
                      <a:pt x="26" y="97"/>
                      <a:pt x="26" y="97"/>
                      <a:pt x="26" y="97"/>
                    </a:cubicBezTo>
                    <a:cubicBezTo>
                      <a:pt x="26" y="98"/>
                      <a:pt x="26" y="98"/>
                      <a:pt x="26" y="98"/>
                    </a:cubicBezTo>
                    <a:cubicBezTo>
                      <a:pt x="27" y="99"/>
                      <a:pt x="28" y="100"/>
                      <a:pt x="29" y="100"/>
                    </a:cubicBezTo>
                    <a:cubicBezTo>
                      <a:pt x="29" y="101"/>
                      <a:pt x="30" y="102"/>
                      <a:pt x="30" y="102"/>
                    </a:cubicBezTo>
                    <a:cubicBezTo>
                      <a:pt x="33" y="106"/>
                      <a:pt x="33" y="106"/>
                      <a:pt x="33" y="106"/>
                    </a:cubicBezTo>
                    <a:cubicBezTo>
                      <a:pt x="33" y="106"/>
                      <a:pt x="33" y="106"/>
                      <a:pt x="33" y="106"/>
                    </a:cubicBezTo>
                    <a:cubicBezTo>
                      <a:pt x="34" y="107"/>
                      <a:pt x="34" y="108"/>
                      <a:pt x="34" y="111"/>
                    </a:cubicBezTo>
                    <a:cubicBezTo>
                      <a:pt x="34" y="114"/>
                      <a:pt x="32" y="114"/>
                      <a:pt x="31" y="114"/>
                    </a:cubicBezTo>
                    <a:cubicBezTo>
                      <a:pt x="31" y="114"/>
                      <a:pt x="31" y="114"/>
                      <a:pt x="31" y="114"/>
                    </a:cubicBezTo>
                    <a:cubicBezTo>
                      <a:pt x="30" y="114"/>
                      <a:pt x="30" y="114"/>
                      <a:pt x="30" y="114"/>
                    </a:cubicBezTo>
                    <a:cubicBezTo>
                      <a:pt x="29" y="114"/>
                      <a:pt x="29" y="114"/>
                      <a:pt x="29" y="114"/>
                    </a:cubicBezTo>
                    <a:cubicBezTo>
                      <a:pt x="28" y="114"/>
                      <a:pt x="28" y="114"/>
                      <a:pt x="27" y="114"/>
                    </a:cubicBezTo>
                    <a:cubicBezTo>
                      <a:pt x="27" y="114"/>
                      <a:pt x="27" y="114"/>
                      <a:pt x="27" y="114"/>
                    </a:cubicBezTo>
                    <a:cubicBezTo>
                      <a:pt x="26" y="115"/>
                      <a:pt x="26" y="115"/>
                      <a:pt x="26" y="115"/>
                    </a:cubicBezTo>
                    <a:cubicBezTo>
                      <a:pt x="28" y="116"/>
                      <a:pt x="28" y="116"/>
                      <a:pt x="28" y="116"/>
                    </a:cubicBezTo>
                    <a:cubicBezTo>
                      <a:pt x="27" y="116"/>
                      <a:pt x="27" y="116"/>
                      <a:pt x="27" y="116"/>
                    </a:cubicBezTo>
                    <a:cubicBezTo>
                      <a:pt x="28" y="117"/>
                      <a:pt x="28" y="117"/>
                      <a:pt x="28" y="117"/>
                    </a:cubicBezTo>
                    <a:cubicBezTo>
                      <a:pt x="28" y="117"/>
                      <a:pt x="28" y="117"/>
                      <a:pt x="28" y="117"/>
                    </a:cubicBezTo>
                    <a:cubicBezTo>
                      <a:pt x="28" y="117"/>
                      <a:pt x="28" y="117"/>
                      <a:pt x="29" y="118"/>
                    </a:cubicBezTo>
                    <a:cubicBezTo>
                      <a:pt x="29" y="118"/>
                      <a:pt x="29" y="118"/>
                      <a:pt x="29" y="118"/>
                    </a:cubicBezTo>
                    <a:cubicBezTo>
                      <a:pt x="30" y="118"/>
                      <a:pt x="30" y="118"/>
                      <a:pt x="30" y="118"/>
                    </a:cubicBezTo>
                    <a:cubicBezTo>
                      <a:pt x="30" y="118"/>
                      <a:pt x="31" y="119"/>
                      <a:pt x="31" y="119"/>
                    </a:cubicBezTo>
                    <a:cubicBezTo>
                      <a:pt x="32" y="120"/>
                      <a:pt x="32" y="120"/>
                      <a:pt x="32" y="120"/>
                    </a:cubicBezTo>
                    <a:cubicBezTo>
                      <a:pt x="32" y="120"/>
                      <a:pt x="32" y="120"/>
                      <a:pt x="32" y="120"/>
                    </a:cubicBezTo>
                    <a:cubicBezTo>
                      <a:pt x="32" y="120"/>
                      <a:pt x="33" y="120"/>
                      <a:pt x="33" y="120"/>
                    </a:cubicBezTo>
                    <a:cubicBezTo>
                      <a:pt x="33" y="120"/>
                      <a:pt x="33" y="120"/>
                      <a:pt x="33" y="120"/>
                    </a:cubicBezTo>
                    <a:cubicBezTo>
                      <a:pt x="35" y="120"/>
                      <a:pt x="35" y="122"/>
                      <a:pt x="35" y="123"/>
                    </a:cubicBezTo>
                    <a:cubicBezTo>
                      <a:pt x="35" y="123"/>
                      <a:pt x="36" y="123"/>
                      <a:pt x="36" y="123"/>
                    </a:cubicBezTo>
                    <a:cubicBezTo>
                      <a:pt x="36" y="123"/>
                      <a:pt x="37" y="123"/>
                      <a:pt x="37" y="124"/>
                    </a:cubicBezTo>
                    <a:cubicBezTo>
                      <a:pt x="39" y="125"/>
                      <a:pt x="39" y="125"/>
                      <a:pt x="39" y="125"/>
                    </a:cubicBezTo>
                    <a:cubicBezTo>
                      <a:pt x="39" y="125"/>
                      <a:pt x="39" y="126"/>
                      <a:pt x="39" y="126"/>
                    </a:cubicBezTo>
                    <a:cubicBezTo>
                      <a:pt x="40" y="125"/>
                      <a:pt x="40" y="125"/>
                      <a:pt x="41" y="125"/>
                    </a:cubicBezTo>
                    <a:cubicBezTo>
                      <a:pt x="42" y="125"/>
                      <a:pt x="42" y="125"/>
                      <a:pt x="42" y="125"/>
                    </a:cubicBezTo>
                    <a:cubicBezTo>
                      <a:pt x="43" y="126"/>
                      <a:pt x="43" y="126"/>
                      <a:pt x="43" y="126"/>
                    </a:cubicBezTo>
                    <a:cubicBezTo>
                      <a:pt x="43" y="126"/>
                      <a:pt x="44" y="127"/>
                      <a:pt x="44" y="127"/>
                    </a:cubicBezTo>
                    <a:cubicBezTo>
                      <a:pt x="44" y="127"/>
                      <a:pt x="44" y="127"/>
                      <a:pt x="44" y="127"/>
                    </a:cubicBezTo>
                    <a:cubicBezTo>
                      <a:pt x="44" y="127"/>
                      <a:pt x="44" y="127"/>
                      <a:pt x="44" y="127"/>
                    </a:cubicBezTo>
                    <a:cubicBezTo>
                      <a:pt x="45" y="127"/>
                      <a:pt x="45" y="127"/>
                      <a:pt x="45" y="127"/>
                    </a:cubicBezTo>
                    <a:cubicBezTo>
                      <a:pt x="46" y="126"/>
                      <a:pt x="47" y="126"/>
                      <a:pt x="48" y="126"/>
                    </a:cubicBezTo>
                    <a:cubicBezTo>
                      <a:pt x="48" y="126"/>
                      <a:pt x="48" y="126"/>
                      <a:pt x="48" y="126"/>
                    </a:cubicBezTo>
                    <a:cubicBezTo>
                      <a:pt x="49" y="126"/>
                      <a:pt x="49" y="126"/>
                      <a:pt x="50" y="126"/>
                    </a:cubicBezTo>
                    <a:cubicBezTo>
                      <a:pt x="50" y="126"/>
                      <a:pt x="50" y="126"/>
                      <a:pt x="50" y="126"/>
                    </a:cubicBezTo>
                    <a:cubicBezTo>
                      <a:pt x="51" y="128"/>
                      <a:pt x="51" y="128"/>
                      <a:pt x="51" y="128"/>
                    </a:cubicBezTo>
                    <a:cubicBezTo>
                      <a:pt x="51" y="128"/>
                      <a:pt x="53" y="128"/>
                      <a:pt x="53" y="128"/>
                    </a:cubicBezTo>
                    <a:cubicBezTo>
                      <a:pt x="53" y="128"/>
                      <a:pt x="54" y="129"/>
                      <a:pt x="56" y="131"/>
                    </a:cubicBezTo>
                    <a:cubicBezTo>
                      <a:pt x="57" y="131"/>
                      <a:pt x="57" y="131"/>
                      <a:pt x="57" y="131"/>
                    </a:cubicBezTo>
                    <a:cubicBezTo>
                      <a:pt x="57" y="131"/>
                      <a:pt x="57" y="131"/>
                      <a:pt x="57" y="131"/>
                    </a:cubicBezTo>
                    <a:cubicBezTo>
                      <a:pt x="58" y="131"/>
                      <a:pt x="58" y="131"/>
                      <a:pt x="58" y="131"/>
                    </a:cubicBezTo>
                    <a:cubicBezTo>
                      <a:pt x="59" y="131"/>
                      <a:pt x="60" y="132"/>
                      <a:pt x="60" y="132"/>
                    </a:cubicBezTo>
                    <a:cubicBezTo>
                      <a:pt x="62" y="132"/>
                      <a:pt x="63" y="133"/>
                      <a:pt x="63" y="134"/>
                    </a:cubicBezTo>
                    <a:cubicBezTo>
                      <a:pt x="64" y="134"/>
                      <a:pt x="64" y="135"/>
                      <a:pt x="65" y="135"/>
                    </a:cubicBezTo>
                    <a:cubicBezTo>
                      <a:pt x="66" y="136"/>
                      <a:pt x="67" y="137"/>
                      <a:pt x="67" y="137"/>
                    </a:cubicBezTo>
                    <a:cubicBezTo>
                      <a:pt x="68" y="138"/>
                      <a:pt x="68" y="138"/>
                      <a:pt x="68" y="138"/>
                    </a:cubicBezTo>
                    <a:cubicBezTo>
                      <a:pt x="68" y="138"/>
                      <a:pt x="68" y="138"/>
                      <a:pt x="68" y="138"/>
                    </a:cubicBezTo>
                    <a:cubicBezTo>
                      <a:pt x="69" y="137"/>
                      <a:pt x="69" y="137"/>
                      <a:pt x="69" y="137"/>
                    </a:cubicBezTo>
                    <a:cubicBezTo>
                      <a:pt x="67" y="134"/>
                      <a:pt x="67" y="134"/>
                      <a:pt x="67" y="134"/>
                    </a:cubicBezTo>
                    <a:cubicBezTo>
                      <a:pt x="72" y="130"/>
                      <a:pt x="72" y="130"/>
                      <a:pt x="72" y="130"/>
                    </a:cubicBezTo>
                    <a:cubicBezTo>
                      <a:pt x="73" y="126"/>
                      <a:pt x="73" y="126"/>
                      <a:pt x="73" y="126"/>
                    </a:cubicBezTo>
                    <a:cubicBezTo>
                      <a:pt x="73" y="126"/>
                      <a:pt x="73" y="126"/>
                      <a:pt x="73" y="126"/>
                    </a:cubicBezTo>
                    <a:cubicBezTo>
                      <a:pt x="73" y="126"/>
                      <a:pt x="72" y="125"/>
                      <a:pt x="71" y="124"/>
                    </a:cubicBezTo>
                    <a:cubicBezTo>
                      <a:pt x="70" y="123"/>
                      <a:pt x="70" y="122"/>
                      <a:pt x="71" y="122"/>
                    </a:cubicBezTo>
                    <a:cubicBezTo>
                      <a:pt x="71" y="121"/>
                      <a:pt x="72" y="121"/>
                      <a:pt x="72" y="121"/>
                    </a:cubicBezTo>
                    <a:cubicBezTo>
                      <a:pt x="73" y="120"/>
                      <a:pt x="73" y="120"/>
                      <a:pt x="74" y="120"/>
                    </a:cubicBezTo>
                    <a:cubicBezTo>
                      <a:pt x="75" y="119"/>
                      <a:pt x="76" y="119"/>
                      <a:pt x="76" y="118"/>
                    </a:cubicBezTo>
                    <a:cubicBezTo>
                      <a:pt x="78" y="117"/>
                      <a:pt x="79" y="119"/>
                      <a:pt x="79" y="119"/>
                    </a:cubicBezTo>
                    <a:cubicBezTo>
                      <a:pt x="79" y="119"/>
                      <a:pt x="79" y="122"/>
                      <a:pt x="81" y="122"/>
                    </a:cubicBezTo>
                    <a:cubicBezTo>
                      <a:pt x="82" y="123"/>
                      <a:pt x="83" y="123"/>
                      <a:pt x="83" y="123"/>
                    </a:cubicBezTo>
                    <a:cubicBezTo>
                      <a:pt x="86" y="123"/>
                      <a:pt x="86" y="123"/>
                      <a:pt x="86" y="123"/>
                    </a:cubicBezTo>
                    <a:cubicBezTo>
                      <a:pt x="90" y="126"/>
                      <a:pt x="90" y="126"/>
                      <a:pt x="90" y="126"/>
                    </a:cubicBezTo>
                    <a:cubicBezTo>
                      <a:pt x="90" y="126"/>
                      <a:pt x="91" y="127"/>
                      <a:pt x="91" y="127"/>
                    </a:cubicBezTo>
                    <a:cubicBezTo>
                      <a:pt x="92" y="128"/>
                      <a:pt x="93" y="130"/>
                      <a:pt x="93" y="131"/>
                    </a:cubicBezTo>
                    <a:cubicBezTo>
                      <a:pt x="99" y="133"/>
                      <a:pt x="99" y="133"/>
                      <a:pt x="99" y="133"/>
                    </a:cubicBezTo>
                    <a:cubicBezTo>
                      <a:pt x="100" y="136"/>
                      <a:pt x="100" y="136"/>
                      <a:pt x="100" y="136"/>
                    </a:cubicBezTo>
                    <a:cubicBezTo>
                      <a:pt x="100" y="136"/>
                      <a:pt x="103" y="136"/>
                      <a:pt x="104" y="136"/>
                    </a:cubicBezTo>
                    <a:cubicBezTo>
                      <a:pt x="106" y="137"/>
                      <a:pt x="107" y="138"/>
                      <a:pt x="107" y="138"/>
                    </a:cubicBezTo>
                    <a:cubicBezTo>
                      <a:pt x="107" y="138"/>
                      <a:pt x="107" y="138"/>
                      <a:pt x="107" y="138"/>
                    </a:cubicBezTo>
                    <a:cubicBezTo>
                      <a:pt x="108" y="137"/>
                      <a:pt x="108" y="137"/>
                      <a:pt x="108" y="137"/>
                    </a:cubicBezTo>
                    <a:cubicBezTo>
                      <a:pt x="113" y="138"/>
                      <a:pt x="113" y="138"/>
                      <a:pt x="113" y="138"/>
                    </a:cubicBezTo>
                    <a:cubicBezTo>
                      <a:pt x="113" y="139"/>
                      <a:pt x="113" y="139"/>
                      <a:pt x="112" y="140"/>
                    </a:cubicBezTo>
                    <a:cubicBezTo>
                      <a:pt x="111" y="140"/>
                      <a:pt x="111" y="142"/>
                      <a:pt x="112" y="143"/>
                    </a:cubicBezTo>
                    <a:cubicBezTo>
                      <a:pt x="112" y="144"/>
                      <a:pt x="112" y="145"/>
                      <a:pt x="111" y="146"/>
                    </a:cubicBezTo>
                    <a:cubicBezTo>
                      <a:pt x="111" y="147"/>
                      <a:pt x="110" y="147"/>
                      <a:pt x="109" y="147"/>
                    </a:cubicBezTo>
                    <a:cubicBezTo>
                      <a:pt x="108" y="147"/>
                      <a:pt x="109" y="148"/>
                      <a:pt x="109" y="149"/>
                    </a:cubicBezTo>
                    <a:cubicBezTo>
                      <a:pt x="109" y="149"/>
                      <a:pt x="109" y="150"/>
                      <a:pt x="109" y="150"/>
                    </a:cubicBezTo>
                    <a:cubicBezTo>
                      <a:pt x="110" y="151"/>
                      <a:pt x="110" y="151"/>
                      <a:pt x="109" y="152"/>
                    </a:cubicBezTo>
                    <a:cubicBezTo>
                      <a:pt x="108" y="153"/>
                      <a:pt x="107" y="154"/>
                      <a:pt x="107" y="154"/>
                    </a:cubicBezTo>
                    <a:cubicBezTo>
                      <a:pt x="107" y="154"/>
                      <a:pt x="107" y="154"/>
                      <a:pt x="107" y="154"/>
                    </a:cubicBezTo>
                    <a:cubicBezTo>
                      <a:pt x="109" y="156"/>
                      <a:pt x="109" y="156"/>
                      <a:pt x="109" y="156"/>
                    </a:cubicBezTo>
                    <a:cubicBezTo>
                      <a:pt x="109" y="156"/>
                      <a:pt x="109" y="156"/>
                      <a:pt x="109" y="156"/>
                    </a:cubicBezTo>
                    <a:cubicBezTo>
                      <a:pt x="109" y="156"/>
                      <a:pt x="111" y="156"/>
                      <a:pt x="112" y="156"/>
                    </a:cubicBezTo>
                    <a:cubicBezTo>
                      <a:pt x="112" y="157"/>
                      <a:pt x="112" y="157"/>
                      <a:pt x="112" y="157"/>
                    </a:cubicBezTo>
                    <a:cubicBezTo>
                      <a:pt x="112" y="157"/>
                      <a:pt x="112" y="157"/>
                      <a:pt x="112" y="157"/>
                    </a:cubicBezTo>
                    <a:cubicBezTo>
                      <a:pt x="112" y="156"/>
                      <a:pt x="112" y="156"/>
                      <a:pt x="112" y="156"/>
                    </a:cubicBezTo>
                    <a:cubicBezTo>
                      <a:pt x="112" y="156"/>
                      <a:pt x="113" y="156"/>
                      <a:pt x="113" y="156"/>
                    </a:cubicBezTo>
                    <a:cubicBezTo>
                      <a:pt x="113" y="155"/>
                      <a:pt x="115" y="153"/>
                      <a:pt x="115" y="153"/>
                    </a:cubicBezTo>
                    <a:cubicBezTo>
                      <a:pt x="117" y="153"/>
                      <a:pt x="117" y="153"/>
                      <a:pt x="117" y="153"/>
                    </a:cubicBezTo>
                    <a:cubicBezTo>
                      <a:pt x="119" y="151"/>
                      <a:pt x="119" y="151"/>
                      <a:pt x="119" y="151"/>
                    </a:cubicBezTo>
                    <a:cubicBezTo>
                      <a:pt x="119" y="151"/>
                      <a:pt x="121" y="151"/>
                      <a:pt x="121" y="151"/>
                    </a:cubicBezTo>
                    <a:cubicBezTo>
                      <a:pt x="122" y="151"/>
                      <a:pt x="123" y="151"/>
                      <a:pt x="124" y="151"/>
                    </a:cubicBezTo>
                    <a:cubicBezTo>
                      <a:pt x="125" y="151"/>
                      <a:pt x="125" y="150"/>
                      <a:pt x="125" y="150"/>
                    </a:cubicBezTo>
                    <a:cubicBezTo>
                      <a:pt x="125" y="150"/>
                      <a:pt x="127" y="149"/>
                      <a:pt x="129" y="148"/>
                    </a:cubicBezTo>
                    <a:cubicBezTo>
                      <a:pt x="130" y="148"/>
                      <a:pt x="131" y="148"/>
                      <a:pt x="131" y="148"/>
                    </a:cubicBezTo>
                    <a:cubicBezTo>
                      <a:pt x="131" y="148"/>
                      <a:pt x="132" y="148"/>
                      <a:pt x="133" y="148"/>
                    </a:cubicBezTo>
                    <a:cubicBezTo>
                      <a:pt x="133" y="148"/>
                      <a:pt x="134" y="148"/>
                      <a:pt x="134" y="148"/>
                    </a:cubicBezTo>
                    <a:cubicBezTo>
                      <a:pt x="135" y="148"/>
                      <a:pt x="135" y="147"/>
                      <a:pt x="135" y="147"/>
                    </a:cubicBezTo>
                    <a:cubicBezTo>
                      <a:pt x="137" y="142"/>
                      <a:pt x="137" y="142"/>
                      <a:pt x="137" y="142"/>
                    </a:cubicBezTo>
                    <a:cubicBezTo>
                      <a:pt x="137" y="142"/>
                      <a:pt x="136" y="140"/>
                      <a:pt x="136" y="140"/>
                    </a:cubicBezTo>
                    <a:cubicBezTo>
                      <a:pt x="136" y="140"/>
                      <a:pt x="135" y="139"/>
                      <a:pt x="133" y="139"/>
                    </a:cubicBezTo>
                    <a:cubicBezTo>
                      <a:pt x="133" y="131"/>
                      <a:pt x="133" y="131"/>
                      <a:pt x="133" y="131"/>
                    </a:cubicBezTo>
                    <a:cubicBezTo>
                      <a:pt x="131" y="128"/>
                      <a:pt x="131" y="128"/>
                      <a:pt x="131" y="128"/>
                    </a:cubicBezTo>
                    <a:cubicBezTo>
                      <a:pt x="131" y="127"/>
                      <a:pt x="133" y="126"/>
                      <a:pt x="133" y="126"/>
                    </a:cubicBezTo>
                    <a:cubicBezTo>
                      <a:pt x="133" y="125"/>
                      <a:pt x="134" y="124"/>
                      <a:pt x="135" y="124"/>
                    </a:cubicBezTo>
                    <a:cubicBezTo>
                      <a:pt x="138" y="124"/>
                      <a:pt x="138" y="124"/>
                      <a:pt x="138" y="124"/>
                    </a:cubicBezTo>
                    <a:cubicBezTo>
                      <a:pt x="139" y="123"/>
                      <a:pt x="140" y="123"/>
                      <a:pt x="140" y="122"/>
                    </a:cubicBezTo>
                    <a:cubicBezTo>
                      <a:pt x="140" y="122"/>
                      <a:pt x="140" y="120"/>
                      <a:pt x="140" y="119"/>
                    </a:cubicBezTo>
                    <a:cubicBezTo>
                      <a:pt x="140" y="118"/>
                      <a:pt x="141" y="116"/>
                      <a:pt x="142" y="115"/>
                    </a:cubicBezTo>
                    <a:cubicBezTo>
                      <a:pt x="142" y="115"/>
                      <a:pt x="144" y="113"/>
                      <a:pt x="145" y="112"/>
                    </a:cubicBezTo>
                    <a:cubicBezTo>
                      <a:pt x="145" y="111"/>
                      <a:pt x="146" y="108"/>
                      <a:pt x="146" y="107"/>
                    </a:cubicBezTo>
                    <a:close/>
                  </a:path>
                </a:pathLst>
              </a:custGeom>
              <a:grpFill/>
              <a:ln w="6350" cap="flat">
                <a:solidFill>
                  <a:schemeClr val="bg1">
                    <a:alpha val="25000"/>
                  </a:schemeClr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27725" tIns="13862" rIns="27725" bIns="13862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id-ID" sz="546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ahoma"/>
                  <a:ea typeface="+mn-ea"/>
                  <a:cs typeface="+mn-cs"/>
                </a:endParaRPr>
              </a:p>
            </p:txBody>
          </p:sp>
          <p:sp>
            <p:nvSpPr>
              <p:cNvPr id="41" name="Freeform 12">
                <a:extLst>
                  <a:ext uri="{FF2B5EF4-FFF2-40B4-BE49-F238E27FC236}">
                    <a16:creationId xmlns:a16="http://schemas.microsoft.com/office/drawing/2014/main" id="{D3525121-80A2-D62D-6957-3F7DB67F98D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92" y="2831"/>
                <a:ext cx="16" cy="8"/>
              </a:xfrm>
              <a:custGeom>
                <a:avLst/>
                <a:gdLst>
                  <a:gd name="T0" fmla="*/ 7 w 8"/>
                  <a:gd name="T1" fmla="*/ 0 h 4"/>
                  <a:gd name="T2" fmla="*/ 5 w 8"/>
                  <a:gd name="T3" fmla="*/ 0 h 4"/>
                  <a:gd name="T4" fmla="*/ 4 w 8"/>
                  <a:gd name="T5" fmla="*/ 0 h 4"/>
                  <a:gd name="T6" fmla="*/ 1 w 8"/>
                  <a:gd name="T7" fmla="*/ 1 h 4"/>
                  <a:gd name="T8" fmla="*/ 1 w 8"/>
                  <a:gd name="T9" fmla="*/ 2 h 4"/>
                  <a:gd name="T10" fmla="*/ 3 w 8"/>
                  <a:gd name="T11" fmla="*/ 3 h 4"/>
                  <a:gd name="T12" fmla="*/ 4 w 8"/>
                  <a:gd name="T13" fmla="*/ 4 h 4"/>
                  <a:gd name="T14" fmla="*/ 7 w 8"/>
                  <a:gd name="T15" fmla="*/ 2 h 4"/>
                  <a:gd name="T16" fmla="*/ 8 w 8"/>
                  <a:gd name="T17" fmla="*/ 1 h 4"/>
                  <a:gd name="T18" fmla="*/ 7 w 8"/>
                  <a:gd name="T19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8" h="4">
                    <a:moveTo>
                      <a:pt x="7" y="0"/>
                    </a:moveTo>
                    <a:cubicBezTo>
                      <a:pt x="6" y="0"/>
                      <a:pt x="5" y="0"/>
                      <a:pt x="5" y="0"/>
                    </a:cubicBezTo>
                    <a:cubicBezTo>
                      <a:pt x="5" y="0"/>
                      <a:pt x="4" y="0"/>
                      <a:pt x="4" y="0"/>
                    </a:cubicBezTo>
                    <a:cubicBezTo>
                      <a:pt x="4" y="0"/>
                      <a:pt x="2" y="0"/>
                      <a:pt x="1" y="1"/>
                    </a:cubicBezTo>
                    <a:cubicBezTo>
                      <a:pt x="0" y="1"/>
                      <a:pt x="1" y="2"/>
                      <a:pt x="1" y="2"/>
                    </a:cubicBezTo>
                    <a:cubicBezTo>
                      <a:pt x="1" y="2"/>
                      <a:pt x="2" y="3"/>
                      <a:pt x="3" y="3"/>
                    </a:cubicBezTo>
                    <a:cubicBezTo>
                      <a:pt x="4" y="4"/>
                      <a:pt x="4" y="4"/>
                      <a:pt x="4" y="4"/>
                    </a:cubicBezTo>
                    <a:cubicBezTo>
                      <a:pt x="4" y="4"/>
                      <a:pt x="6" y="3"/>
                      <a:pt x="7" y="2"/>
                    </a:cubicBezTo>
                    <a:cubicBezTo>
                      <a:pt x="7" y="1"/>
                      <a:pt x="7" y="2"/>
                      <a:pt x="8" y="1"/>
                    </a:cubicBezTo>
                    <a:cubicBezTo>
                      <a:pt x="8" y="1"/>
                      <a:pt x="7" y="0"/>
                      <a:pt x="7" y="0"/>
                    </a:cubicBezTo>
                    <a:close/>
                  </a:path>
                </a:pathLst>
              </a:custGeom>
              <a:grpFill/>
              <a:ln w="6350" cap="flat">
                <a:solidFill>
                  <a:schemeClr val="bg1">
                    <a:alpha val="25000"/>
                  </a:schemeClr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27725" tIns="13862" rIns="27725" bIns="13862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id-ID" sz="546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ahoma"/>
                  <a:ea typeface="+mn-ea"/>
                  <a:cs typeface="+mn-cs"/>
                </a:endParaRPr>
              </a:p>
            </p:txBody>
          </p:sp>
          <p:sp>
            <p:nvSpPr>
              <p:cNvPr id="42" name="Freeform 13">
                <a:extLst>
                  <a:ext uri="{FF2B5EF4-FFF2-40B4-BE49-F238E27FC236}">
                    <a16:creationId xmlns:a16="http://schemas.microsoft.com/office/drawing/2014/main" id="{1CE072A3-9370-2EBA-BDFD-A00E28EEA42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973" y="2670"/>
                <a:ext cx="20" cy="52"/>
              </a:xfrm>
              <a:custGeom>
                <a:avLst/>
                <a:gdLst>
                  <a:gd name="T0" fmla="*/ 7 w 10"/>
                  <a:gd name="T1" fmla="*/ 22 h 26"/>
                  <a:gd name="T2" fmla="*/ 5 w 10"/>
                  <a:gd name="T3" fmla="*/ 19 h 26"/>
                  <a:gd name="T4" fmla="*/ 4 w 10"/>
                  <a:gd name="T5" fmla="*/ 16 h 26"/>
                  <a:gd name="T6" fmla="*/ 6 w 10"/>
                  <a:gd name="T7" fmla="*/ 18 h 26"/>
                  <a:gd name="T8" fmla="*/ 8 w 10"/>
                  <a:gd name="T9" fmla="*/ 17 h 26"/>
                  <a:gd name="T10" fmla="*/ 6 w 10"/>
                  <a:gd name="T11" fmla="*/ 13 h 26"/>
                  <a:gd name="T12" fmla="*/ 5 w 10"/>
                  <a:gd name="T13" fmla="*/ 11 h 26"/>
                  <a:gd name="T14" fmla="*/ 5 w 10"/>
                  <a:gd name="T15" fmla="*/ 9 h 26"/>
                  <a:gd name="T16" fmla="*/ 4 w 10"/>
                  <a:gd name="T17" fmla="*/ 7 h 26"/>
                  <a:gd name="T18" fmla="*/ 4 w 10"/>
                  <a:gd name="T19" fmla="*/ 5 h 26"/>
                  <a:gd name="T20" fmla="*/ 4 w 10"/>
                  <a:gd name="T21" fmla="*/ 3 h 26"/>
                  <a:gd name="T22" fmla="*/ 7 w 10"/>
                  <a:gd name="T23" fmla="*/ 3 h 26"/>
                  <a:gd name="T24" fmla="*/ 5 w 10"/>
                  <a:gd name="T25" fmla="*/ 2 h 26"/>
                  <a:gd name="T26" fmla="*/ 3 w 10"/>
                  <a:gd name="T27" fmla="*/ 2 h 26"/>
                  <a:gd name="T28" fmla="*/ 2 w 10"/>
                  <a:gd name="T29" fmla="*/ 0 h 26"/>
                  <a:gd name="T30" fmla="*/ 1 w 10"/>
                  <a:gd name="T31" fmla="*/ 1 h 26"/>
                  <a:gd name="T32" fmla="*/ 1 w 10"/>
                  <a:gd name="T33" fmla="*/ 3 h 26"/>
                  <a:gd name="T34" fmla="*/ 2 w 10"/>
                  <a:gd name="T35" fmla="*/ 6 h 26"/>
                  <a:gd name="T36" fmla="*/ 0 w 10"/>
                  <a:gd name="T37" fmla="*/ 5 h 26"/>
                  <a:gd name="T38" fmla="*/ 1 w 10"/>
                  <a:gd name="T39" fmla="*/ 7 h 26"/>
                  <a:gd name="T40" fmla="*/ 1 w 10"/>
                  <a:gd name="T41" fmla="*/ 10 h 26"/>
                  <a:gd name="T42" fmla="*/ 2 w 10"/>
                  <a:gd name="T43" fmla="*/ 12 h 26"/>
                  <a:gd name="T44" fmla="*/ 4 w 10"/>
                  <a:gd name="T45" fmla="*/ 13 h 26"/>
                  <a:gd name="T46" fmla="*/ 2 w 10"/>
                  <a:gd name="T47" fmla="*/ 14 h 26"/>
                  <a:gd name="T48" fmla="*/ 2 w 10"/>
                  <a:gd name="T49" fmla="*/ 17 h 26"/>
                  <a:gd name="T50" fmla="*/ 3 w 10"/>
                  <a:gd name="T51" fmla="*/ 18 h 26"/>
                  <a:gd name="T52" fmla="*/ 3 w 10"/>
                  <a:gd name="T53" fmla="*/ 19 h 26"/>
                  <a:gd name="T54" fmla="*/ 4 w 10"/>
                  <a:gd name="T55" fmla="*/ 20 h 26"/>
                  <a:gd name="T56" fmla="*/ 5 w 10"/>
                  <a:gd name="T57" fmla="*/ 21 h 26"/>
                  <a:gd name="T58" fmla="*/ 8 w 10"/>
                  <a:gd name="T59" fmla="*/ 24 h 26"/>
                  <a:gd name="T60" fmla="*/ 9 w 10"/>
                  <a:gd name="T61" fmla="*/ 25 h 26"/>
                  <a:gd name="T62" fmla="*/ 8 w 10"/>
                  <a:gd name="T63" fmla="*/ 23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10" h="26">
                    <a:moveTo>
                      <a:pt x="8" y="23"/>
                    </a:moveTo>
                    <a:cubicBezTo>
                      <a:pt x="8" y="22"/>
                      <a:pt x="7" y="22"/>
                      <a:pt x="7" y="22"/>
                    </a:cubicBezTo>
                    <a:cubicBezTo>
                      <a:pt x="7" y="22"/>
                      <a:pt x="6" y="21"/>
                      <a:pt x="5" y="20"/>
                    </a:cubicBezTo>
                    <a:cubicBezTo>
                      <a:pt x="5" y="19"/>
                      <a:pt x="5" y="19"/>
                      <a:pt x="5" y="19"/>
                    </a:cubicBezTo>
                    <a:cubicBezTo>
                      <a:pt x="5" y="19"/>
                      <a:pt x="4" y="18"/>
                      <a:pt x="4" y="18"/>
                    </a:cubicBezTo>
                    <a:cubicBezTo>
                      <a:pt x="4" y="18"/>
                      <a:pt x="4" y="17"/>
                      <a:pt x="4" y="16"/>
                    </a:cubicBezTo>
                    <a:cubicBezTo>
                      <a:pt x="5" y="16"/>
                      <a:pt x="5" y="17"/>
                      <a:pt x="5" y="17"/>
                    </a:cubicBezTo>
                    <a:cubicBezTo>
                      <a:pt x="5" y="17"/>
                      <a:pt x="6" y="18"/>
                      <a:pt x="6" y="18"/>
                    </a:cubicBezTo>
                    <a:cubicBezTo>
                      <a:pt x="7" y="19"/>
                      <a:pt x="7" y="18"/>
                      <a:pt x="7" y="18"/>
                    </a:cubicBezTo>
                    <a:cubicBezTo>
                      <a:pt x="7" y="18"/>
                      <a:pt x="8" y="17"/>
                      <a:pt x="8" y="17"/>
                    </a:cubicBezTo>
                    <a:cubicBezTo>
                      <a:pt x="8" y="16"/>
                      <a:pt x="7" y="15"/>
                      <a:pt x="6" y="15"/>
                    </a:cubicBezTo>
                    <a:cubicBezTo>
                      <a:pt x="6" y="15"/>
                      <a:pt x="6" y="13"/>
                      <a:pt x="6" y="13"/>
                    </a:cubicBezTo>
                    <a:cubicBezTo>
                      <a:pt x="6" y="12"/>
                      <a:pt x="6" y="12"/>
                      <a:pt x="6" y="12"/>
                    </a:cubicBezTo>
                    <a:cubicBezTo>
                      <a:pt x="5" y="11"/>
                      <a:pt x="5" y="11"/>
                      <a:pt x="5" y="11"/>
                    </a:cubicBezTo>
                    <a:cubicBezTo>
                      <a:pt x="5" y="11"/>
                      <a:pt x="5" y="10"/>
                      <a:pt x="5" y="10"/>
                    </a:cubicBezTo>
                    <a:cubicBezTo>
                      <a:pt x="5" y="10"/>
                      <a:pt x="5" y="9"/>
                      <a:pt x="5" y="9"/>
                    </a:cubicBezTo>
                    <a:cubicBezTo>
                      <a:pt x="5" y="8"/>
                      <a:pt x="5" y="8"/>
                      <a:pt x="5" y="8"/>
                    </a:cubicBezTo>
                    <a:cubicBezTo>
                      <a:pt x="5" y="8"/>
                      <a:pt x="4" y="7"/>
                      <a:pt x="4" y="7"/>
                    </a:cubicBezTo>
                    <a:cubicBezTo>
                      <a:pt x="4" y="6"/>
                      <a:pt x="4" y="6"/>
                      <a:pt x="4" y="5"/>
                    </a:cubicBezTo>
                    <a:cubicBezTo>
                      <a:pt x="5" y="5"/>
                      <a:pt x="4" y="5"/>
                      <a:pt x="4" y="5"/>
                    </a:cubicBezTo>
                    <a:cubicBezTo>
                      <a:pt x="4" y="4"/>
                      <a:pt x="4" y="3"/>
                      <a:pt x="4" y="3"/>
                    </a:cubicBezTo>
                    <a:cubicBezTo>
                      <a:pt x="4" y="2"/>
                      <a:pt x="4" y="3"/>
                      <a:pt x="4" y="3"/>
                    </a:cubicBezTo>
                    <a:cubicBezTo>
                      <a:pt x="4" y="3"/>
                      <a:pt x="5" y="4"/>
                      <a:pt x="6" y="4"/>
                    </a:cubicBezTo>
                    <a:cubicBezTo>
                      <a:pt x="6" y="4"/>
                      <a:pt x="7" y="3"/>
                      <a:pt x="7" y="3"/>
                    </a:cubicBezTo>
                    <a:cubicBezTo>
                      <a:pt x="7" y="2"/>
                      <a:pt x="6" y="2"/>
                      <a:pt x="6" y="2"/>
                    </a:cubicBezTo>
                    <a:cubicBezTo>
                      <a:pt x="6" y="2"/>
                      <a:pt x="5" y="2"/>
                      <a:pt x="5" y="2"/>
                    </a:cubicBezTo>
                    <a:cubicBezTo>
                      <a:pt x="5" y="2"/>
                      <a:pt x="4" y="2"/>
                      <a:pt x="4" y="2"/>
                    </a:cubicBezTo>
                    <a:cubicBezTo>
                      <a:pt x="3" y="2"/>
                      <a:pt x="4" y="2"/>
                      <a:pt x="3" y="2"/>
                    </a:cubicBezTo>
                    <a:cubicBezTo>
                      <a:pt x="3" y="2"/>
                      <a:pt x="3" y="2"/>
                      <a:pt x="3" y="1"/>
                    </a:cubicBezTo>
                    <a:cubicBezTo>
                      <a:pt x="2" y="1"/>
                      <a:pt x="2" y="0"/>
                      <a:pt x="2" y="0"/>
                    </a:cubicBezTo>
                    <a:cubicBezTo>
                      <a:pt x="2" y="0"/>
                      <a:pt x="1" y="0"/>
                      <a:pt x="1" y="0"/>
                    </a:cubicBezTo>
                    <a:cubicBezTo>
                      <a:pt x="1" y="0"/>
                      <a:pt x="1" y="1"/>
                      <a:pt x="1" y="1"/>
                    </a:cubicBezTo>
                    <a:cubicBezTo>
                      <a:pt x="1" y="1"/>
                      <a:pt x="1" y="2"/>
                      <a:pt x="1" y="2"/>
                    </a:cubicBezTo>
                    <a:cubicBezTo>
                      <a:pt x="1" y="3"/>
                      <a:pt x="1" y="3"/>
                      <a:pt x="1" y="3"/>
                    </a:cubicBezTo>
                    <a:cubicBezTo>
                      <a:pt x="1" y="3"/>
                      <a:pt x="2" y="3"/>
                      <a:pt x="2" y="4"/>
                    </a:cubicBezTo>
                    <a:cubicBezTo>
                      <a:pt x="3" y="4"/>
                      <a:pt x="2" y="5"/>
                      <a:pt x="2" y="6"/>
                    </a:cubicBezTo>
                    <a:cubicBezTo>
                      <a:pt x="2" y="6"/>
                      <a:pt x="2" y="5"/>
                      <a:pt x="1" y="5"/>
                    </a:cubicBezTo>
                    <a:cubicBezTo>
                      <a:pt x="1" y="5"/>
                      <a:pt x="0" y="5"/>
                      <a:pt x="0" y="5"/>
                    </a:cubicBezTo>
                    <a:cubicBezTo>
                      <a:pt x="0" y="5"/>
                      <a:pt x="0" y="6"/>
                      <a:pt x="0" y="6"/>
                    </a:cubicBezTo>
                    <a:cubicBezTo>
                      <a:pt x="0" y="7"/>
                      <a:pt x="0" y="7"/>
                      <a:pt x="1" y="7"/>
                    </a:cubicBezTo>
                    <a:cubicBezTo>
                      <a:pt x="1" y="8"/>
                      <a:pt x="1" y="8"/>
                      <a:pt x="1" y="8"/>
                    </a:cubicBezTo>
                    <a:cubicBezTo>
                      <a:pt x="1" y="8"/>
                      <a:pt x="1" y="9"/>
                      <a:pt x="1" y="10"/>
                    </a:cubicBezTo>
                    <a:cubicBezTo>
                      <a:pt x="2" y="10"/>
                      <a:pt x="2" y="10"/>
                      <a:pt x="2" y="11"/>
                    </a:cubicBezTo>
                    <a:cubicBezTo>
                      <a:pt x="2" y="11"/>
                      <a:pt x="2" y="12"/>
                      <a:pt x="2" y="12"/>
                    </a:cubicBezTo>
                    <a:cubicBezTo>
                      <a:pt x="2" y="12"/>
                      <a:pt x="3" y="13"/>
                      <a:pt x="3" y="13"/>
                    </a:cubicBezTo>
                    <a:cubicBezTo>
                      <a:pt x="3" y="13"/>
                      <a:pt x="4" y="13"/>
                      <a:pt x="4" y="13"/>
                    </a:cubicBezTo>
                    <a:cubicBezTo>
                      <a:pt x="3" y="15"/>
                      <a:pt x="3" y="15"/>
                      <a:pt x="3" y="15"/>
                    </a:cubicBezTo>
                    <a:cubicBezTo>
                      <a:pt x="2" y="14"/>
                      <a:pt x="2" y="14"/>
                      <a:pt x="2" y="14"/>
                    </a:cubicBezTo>
                    <a:cubicBezTo>
                      <a:pt x="2" y="14"/>
                      <a:pt x="2" y="15"/>
                      <a:pt x="2" y="16"/>
                    </a:cubicBezTo>
                    <a:cubicBezTo>
                      <a:pt x="2" y="16"/>
                      <a:pt x="2" y="16"/>
                      <a:pt x="2" y="17"/>
                    </a:cubicBezTo>
                    <a:cubicBezTo>
                      <a:pt x="2" y="17"/>
                      <a:pt x="2" y="17"/>
                      <a:pt x="3" y="17"/>
                    </a:cubicBezTo>
                    <a:cubicBezTo>
                      <a:pt x="3" y="17"/>
                      <a:pt x="3" y="17"/>
                      <a:pt x="3" y="18"/>
                    </a:cubicBezTo>
                    <a:cubicBezTo>
                      <a:pt x="3" y="18"/>
                      <a:pt x="4" y="19"/>
                      <a:pt x="4" y="19"/>
                    </a:cubicBezTo>
                    <a:cubicBezTo>
                      <a:pt x="4" y="19"/>
                      <a:pt x="3" y="19"/>
                      <a:pt x="3" y="19"/>
                    </a:cubicBezTo>
                    <a:cubicBezTo>
                      <a:pt x="2" y="19"/>
                      <a:pt x="2" y="20"/>
                      <a:pt x="2" y="20"/>
                    </a:cubicBezTo>
                    <a:cubicBezTo>
                      <a:pt x="2" y="20"/>
                      <a:pt x="4" y="20"/>
                      <a:pt x="4" y="20"/>
                    </a:cubicBezTo>
                    <a:cubicBezTo>
                      <a:pt x="4" y="20"/>
                      <a:pt x="5" y="20"/>
                      <a:pt x="5" y="20"/>
                    </a:cubicBezTo>
                    <a:cubicBezTo>
                      <a:pt x="5" y="20"/>
                      <a:pt x="5" y="21"/>
                      <a:pt x="5" y="21"/>
                    </a:cubicBezTo>
                    <a:cubicBezTo>
                      <a:pt x="5" y="21"/>
                      <a:pt x="6" y="22"/>
                      <a:pt x="7" y="22"/>
                    </a:cubicBezTo>
                    <a:cubicBezTo>
                      <a:pt x="7" y="22"/>
                      <a:pt x="7" y="24"/>
                      <a:pt x="8" y="24"/>
                    </a:cubicBezTo>
                    <a:cubicBezTo>
                      <a:pt x="8" y="25"/>
                      <a:pt x="8" y="25"/>
                      <a:pt x="9" y="25"/>
                    </a:cubicBezTo>
                    <a:cubicBezTo>
                      <a:pt x="9" y="26"/>
                      <a:pt x="9" y="25"/>
                      <a:pt x="9" y="25"/>
                    </a:cubicBezTo>
                    <a:cubicBezTo>
                      <a:pt x="10" y="25"/>
                      <a:pt x="9" y="24"/>
                      <a:pt x="9" y="24"/>
                    </a:cubicBezTo>
                    <a:cubicBezTo>
                      <a:pt x="9" y="23"/>
                      <a:pt x="9" y="23"/>
                      <a:pt x="8" y="23"/>
                    </a:cubicBezTo>
                    <a:close/>
                  </a:path>
                </a:pathLst>
              </a:custGeom>
              <a:grpFill/>
              <a:ln w="6350" cap="flat">
                <a:solidFill>
                  <a:schemeClr val="bg1">
                    <a:alpha val="25000"/>
                  </a:schemeClr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27725" tIns="13862" rIns="27725" bIns="13862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id-ID" sz="546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ahoma"/>
                  <a:ea typeface="+mn-ea"/>
                  <a:cs typeface="+mn-cs"/>
                </a:endParaRPr>
              </a:p>
            </p:txBody>
          </p:sp>
          <p:sp>
            <p:nvSpPr>
              <p:cNvPr id="43" name="Freeform 14">
                <a:extLst>
                  <a:ext uri="{FF2B5EF4-FFF2-40B4-BE49-F238E27FC236}">
                    <a16:creationId xmlns:a16="http://schemas.microsoft.com/office/drawing/2014/main" id="{DA5600C4-E4C9-C27C-6536-DBB75FBFD73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92" y="2839"/>
                <a:ext cx="4" cy="4"/>
              </a:xfrm>
              <a:custGeom>
                <a:avLst/>
                <a:gdLst>
                  <a:gd name="T0" fmla="*/ 1 w 2"/>
                  <a:gd name="T1" fmla="*/ 0 h 2"/>
                  <a:gd name="T2" fmla="*/ 0 w 2"/>
                  <a:gd name="T3" fmla="*/ 2 h 2"/>
                  <a:gd name="T4" fmla="*/ 1 w 2"/>
                  <a:gd name="T5" fmla="*/ 2 h 2"/>
                  <a:gd name="T6" fmla="*/ 2 w 2"/>
                  <a:gd name="T7" fmla="*/ 1 h 2"/>
                  <a:gd name="T8" fmla="*/ 1 w 2"/>
                  <a:gd name="T9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" h="2">
                    <a:moveTo>
                      <a:pt x="1" y="0"/>
                    </a:moveTo>
                    <a:cubicBezTo>
                      <a:pt x="0" y="0"/>
                      <a:pt x="0" y="2"/>
                      <a:pt x="0" y="2"/>
                    </a:cubicBezTo>
                    <a:cubicBezTo>
                      <a:pt x="0" y="2"/>
                      <a:pt x="1" y="2"/>
                      <a:pt x="1" y="2"/>
                    </a:cubicBezTo>
                    <a:cubicBezTo>
                      <a:pt x="1" y="2"/>
                      <a:pt x="2" y="1"/>
                      <a:pt x="2" y="1"/>
                    </a:cubicBezTo>
                    <a:cubicBezTo>
                      <a:pt x="2" y="0"/>
                      <a:pt x="1" y="0"/>
                      <a:pt x="1" y="0"/>
                    </a:cubicBezTo>
                    <a:close/>
                  </a:path>
                </a:pathLst>
              </a:custGeom>
              <a:grpFill/>
              <a:ln w="6350" cap="flat">
                <a:solidFill>
                  <a:schemeClr val="bg1">
                    <a:alpha val="25000"/>
                  </a:schemeClr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27725" tIns="13862" rIns="27725" bIns="13862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id-ID" sz="546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ahoma"/>
                  <a:ea typeface="+mn-ea"/>
                  <a:cs typeface="+mn-cs"/>
                </a:endParaRPr>
              </a:p>
            </p:txBody>
          </p:sp>
          <p:sp>
            <p:nvSpPr>
              <p:cNvPr id="44" name="Freeform 15">
                <a:extLst>
                  <a:ext uri="{FF2B5EF4-FFF2-40B4-BE49-F238E27FC236}">
                    <a16:creationId xmlns:a16="http://schemas.microsoft.com/office/drawing/2014/main" id="{AF587761-67ED-9D55-21F4-BC0D5596B8D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100" y="2797"/>
                <a:ext cx="44" cy="12"/>
              </a:xfrm>
              <a:custGeom>
                <a:avLst/>
                <a:gdLst>
                  <a:gd name="T0" fmla="*/ 6 w 22"/>
                  <a:gd name="T1" fmla="*/ 3 h 6"/>
                  <a:gd name="T2" fmla="*/ 4 w 22"/>
                  <a:gd name="T3" fmla="*/ 2 h 6"/>
                  <a:gd name="T4" fmla="*/ 2 w 22"/>
                  <a:gd name="T5" fmla="*/ 0 h 6"/>
                  <a:gd name="T6" fmla="*/ 0 w 22"/>
                  <a:gd name="T7" fmla="*/ 1 h 6"/>
                  <a:gd name="T8" fmla="*/ 1 w 22"/>
                  <a:gd name="T9" fmla="*/ 2 h 6"/>
                  <a:gd name="T10" fmla="*/ 3 w 22"/>
                  <a:gd name="T11" fmla="*/ 2 h 6"/>
                  <a:gd name="T12" fmla="*/ 6 w 22"/>
                  <a:gd name="T13" fmla="*/ 4 h 6"/>
                  <a:gd name="T14" fmla="*/ 8 w 22"/>
                  <a:gd name="T15" fmla="*/ 5 h 6"/>
                  <a:gd name="T16" fmla="*/ 11 w 22"/>
                  <a:gd name="T17" fmla="*/ 5 h 6"/>
                  <a:gd name="T18" fmla="*/ 12 w 22"/>
                  <a:gd name="T19" fmla="*/ 6 h 6"/>
                  <a:gd name="T20" fmla="*/ 16 w 22"/>
                  <a:gd name="T21" fmla="*/ 5 h 6"/>
                  <a:gd name="T22" fmla="*/ 18 w 22"/>
                  <a:gd name="T23" fmla="*/ 5 h 6"/>
                  <a:gd name="T24" fmla="*/ 21 w 22"/>
                  <a:gd name="T25" fmla="*/ 4 h 6"/>
                  <a:gd name="T26" fmla="*/ 21 w 22"/>
                  <a:gd name="T27" fmla="*/ 2 h 6"/>
                  <a:gd name="T28" fmla="*/ 19 w 22"/>
                  <a:gd name="T29" fmla="*/ 1 h 6"/>
                  <a:gd name="T30" fmla="*/ 17 w 22"/>
                  <a:gd name="T31" fmla="*/ 1 h 6"/>
                  <a:gd name="T32" fmla="*/ 14 w 22"/>
                  <a:gd name="T33" fmla="*/ 1 h 6"/>
                  <a:gd name="T34" fmla="*/ 11 w 22"/>
                  <a:gd name="T35" fmla="*/ 0 h 6"/>
                  <a:gd name="T36" fmla="*/ 9 w 22"/>
                  <a:gd name="T37" fmla="*/ 0 h 6"/>
                  <a:gd name="T38" fmla="*/ 7 w 22"/>
                  <a:gd name="T39" fmla="*/ 0 h 6"/>
                  <a:gd name="T40" fmla="*/ 8 w 22"/>
                  <a:gd name="T41" fmla="*/ 1 h 6"/>
                  <a:gd name="T42" fmla="*/ 7 w 22"/>
                  <a:gd name="T43" fmla="*/ 3 h 6"/>
                  <a:gd name="T44" fmla="*/ 6 w 22"/>
                  <a:gd name="T45" fmla="*/ 3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22" h="6">
                    <a:moveTo>
                      <a:pt x="6" y="3"/>
                    </a:moveTo>
                    <a:cubicBezTo>
                      <a:pt x="6" y="3"/>
                      <a:pt x="4" y="2"/>
                      <a:pt x="4" y="2"/>
                    </a:cubicBezTo>
                    <a:cubicBezTo>
                      <a:pt x="3" y="2"/>
                      <a:pt x="3" y="1"/>
                      <a:pt x="2" y="0"/>
                    </a:cubicBezTo>
                    <a:cubicBezTo>
                      <a:pt x="1" y="0"/>
                      <a:pt x="1" y="1"/>
                      <a:pt x="0" y="1"/>
                    </a:cubicBezTo>
                    <a:cubicBezTo>
                      <a:pt x="0" y="1"/>
                      <a:pt x="1" y="2"/>
                      <a:pt x="1" y="2"/>
                    </a:cubicBezTo>
                    <a:cubicBezTo>
                      <a:pt x="2" y="2"/>
                      <a:pt x="3" y="2"/>
                      <a:pt x="3" y="2"/>
                    </a:cubicBezTo>
                    <a:cubicBezTo>
                      <a:pt x="3" y="3"/>
                      <a:pt x="6" y="4"/>
                      <a:pt x="6" y="4"/>
                    </a:cubicBezTo>
                    <a:cubicBezTo>
                      <a:pt x="6" y="4"/>
                      <a:pt x="7" y="4"/>
                      <a:pt x="8" y="5"/>
                    </a:cubicBezTo>
                    <a:cubicBezTo>
                      <a:pt x="8" y="5"/>
                      <a:pt x="9" y="5"/>
                      <a:pt x="11" y="5"/>
                    </a:cubicBezTo>
                    <a:cubicBezTo>
                      <a:pt x="13" y="6"/>
                      <a:pt x="12" y="6"/>
                      <a:pt x="12" y="6"/>
                    </a:cubicBezTo>
                    <a:cubicBezTo>
                      <a:pt x="12" y="6"/>
                      <a:pt x="14" y="6"/>
                      <a:pt x="16" y="5"/>
                    </a:cubicBezTo>
                    <a:cubicBezTo>
                      <a:pt x="18" y="5"/>
                      <a:pt x="17" y="5"/>
                      <a:pt x="18" y="5"/>
                    </a:cubicBezTo>
                    <a:cubicBezTo>
                      <a:pt x="20" y="5"/>
                      <a:pt x="19" y="5"/>
                      <a:pt x="21" y="4"/>
                    </a:cubicBezTo>
                    <a:cubicBezTo>
                      <a:pt x="22" y="3"/>
                      <a:pt x="21" y="3"/>
                      <a:pt x="21" y="2"/>
                    </a:cubicBezTo>
                    <a:cubicBezTo>
                      <a:pt x="21" y="2"/>
                      <a:pt x="20" y="1"/>
                      <a:pt x="19" y="1"/>
                    </a:cubicBezTo>
                    <a:cubicBezTo>
                      <a:pt x="19" y="1"/>
                      <a:pt x="18" y="1"/>
                      <a:pt x="17" y="1"/>
                    </a:cubicBezTo>
                    <a:cubicBezTo>
                      <a:pt x="16" y="1"/>
                      <a:pt x="16" y="0"/>
                      <a:pt x="14" y="1"/>
                    </a:cubicBezTo>
                    <a:cubicBezTo>
                      <a:pt x="11" y="1"/>
                      <a:pt x="12" y="1"/>
                      <a:pt x="11" y="0"/>
                    </a:cubicBezTo>
                    <a:cubicBezTo>
                      <a:pt x="11" y="0"/>
                      <a:pt x="10" y="0"/>
                      <a:pt x="9" y="0"/>
                    </a:cubicBezTo>
                    <a:cubicBezTo>
                      <a:pt x="9" y="0"/>
                      <a:pt x="7" y="0"/>
                      <a:pt x="7" y="0"/>
                    </a:cubicBezTo>
                    <a:cubicBezTo>
                      <a:pt x="7" y="1"/>
                      <a:pt x="7" y="1"/>
                      <a:pt x="8" y="1"/>
                    </a:cubicBezTo>
                    <a:cubicBezTo>
                      <a:pt x="8" y="2"/>
                      <a:pt x="7" y="3"/>
                      <a:pt x="7" y="3"/>
                    </a:cubicBezTo>
                    <a:cubicBezTo>
                      <a:pt x="7" y="4"/>
                      <a:pt x="6" y="3"/>
                      <a:pt x="6" y="3"/>
                    </a:cubicBezTo>
                    <a:close/>
                  </a:path>
                </a:pathLst>
              </a:custGeom>
              <a:grpFill/>
              <a:ln w="6350" cap="flat">
                <a:solidFill>
                  <a:schemeClr val="bg1">
                    <a:alpha val="25000"/>
                  </a:schemeClr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27725" tIns="13862" rIns="27725" bIns="13862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id-ID" sz="546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ahoma"/>
                  <a:ea typeface="+mn-ea"/>
                  <a:cs typeface="+mn-cs"/>
                </a:endParaRPr>
              </a:p>
            </p:txBody>
          </p:sp>
          <p:sp>
            <p:nvSpPr>
              <p:cNvPr id="45" name="Freeform 16">
                <a:extLst>
                  <a:ext uri="{FF2B5EF4-FFF2-40B4-BE49-F238E27FC236}">
                    <a16:creationId xmlns:a16="http://schemas.microsoft.com/office/drawing/2014/main" id="{C1332A5D-C8BD-A1DB-4472-534D2D542D5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969" y="2658"/>
                <a:ext cx="8" cy="12"/>
              </a:xfrm>
              <a:custGeom>
                <a:avLst/>
                <a:gdLst>
                  <a:gd name="T0" fmla="*/ 2 w 4"/>
                  <a:gd name="T1" fmla="*/ 1 h 6"/>
                  <a:gd name="T2" fmla="*/ 1 w 4"/>
                  <a:gd name="T3" fmla="*/ 1 h 6"/>
                  <a:gd name="T4" fmla="*/ 1 w 4"/>
                  <a:gd name="T5" fmla="*/ 2 h 6"/>
                  <a:gd name="T6" fmla="*/ 1 w 4"/>
                  <a:gd name="T7" fmla="*/ 4 h 6"/>
                  <a:gd name="T8" fmla="*/ 1 w 4"/>
                  <a:gd name="T9" fmla="*/ 5 h 6"/>
                  <a:gd name="T10" fmla="*/ 2 w 4"/>
                  <a:gd name="T11" fmla="*/ 6 h 6"/>
                  <a:gd name="T12" fmla="*/ 4 w 4"/>
                  <a:gd name="T13" fmla="*/ 6 h 6"/>
                  <a:gd name="T14" fmla="*/ 3 w 4"/>
                  <a:gd name="T15" fmla="*/ 5 h 6"/>
                  <a:gd name="T16" fmla="*/ 3 w 4"/>
                  <a:gd name="T17" fmla="*/ 4 h 6"/>
                  <a:gd name="T18" fmla="*/ 3 w 4"/>
                  <a:gd name="T19" fmla="*/ 3 h 6"/>
                  <a:gd name="T20" fmla="*/ 2 w 4"/>
                  <a:gd name="T21" fmla="*/ 1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4" h="6">
                    <a:moveTo>
                      <a:pt x="2" y="1"/>
                    </a:moveTo>
                    <a:cubicBezTo>
                      <a:pt x="2" y="0"/>
                      <a:pt x="1" y="1"/>
                      <a:pt x="1" y="1"/>
                    </a:cubicBezTo>
                    <a:cubicBezTo>
                      <a:pt x="1" y="1"/>
                      <a:pt x="1" y="2"/>
                      <a:pt x="1" y="2"/>
                    </a:cubicBezTo>
                    <a:cubicBezTo>
                      <a:pt x="0" y="3"/>
                      <a:pt x="1" y="3"/>
                      <a:pt x="1" y="4"/>
                    </a:cubicBezTo>
                    <a:cubicBezTo>
                      <a:pt x="1" y="4"/>
                      <a:pt x="1" y="4"/>
                      <a:pt x="1" y="5"/>
                    </a:cubicBezTo>
                    <a:cubicBezTo>
                      <a:pt x="1" y="5"/>
                      <a:pt x="2" y="6"/>
                      <a:pt x="2" y="6"/>
                    </a:cubicBezTo>
                    <a:cubicBezTo>
                      <a:pt x="4" y="6"/>
                      <a:pt x="4" y="6"/>
                      <a:pt x="4" y="6"/>
                    </a:cubicBezTo>
                    <a:cubicBezTo>
                      <a:pt x="4" y="6"/>
                      <a:pt x="4" y="5"/>
                      <a:pt x="3" y="5"/>
                    </a:cubicBezTo>
                    <a:cubicBezTo>
                      <a:pt x="3" y="4"/>
                      <a:pt x="3" y="4"/>
                      <a:pt x="3" y="4"/>
                    </a:cubicBezTo>
                    <a:cubicBezTo>
                      <a:pt x="3" y="4"/>
                      <a:pt x="3" y="3"/>
                      <a:pt x="3" y="3"/>
                    </a:cubicBezTo>
                    <a:cubicBezTo>
                      <a:pt x="3" y="2"/>
                      <a:pt x="3" y="1"/>
                      <a:pt x="2" y="1"/>
                    </a:cubicBezTo>
                    <a:close/>
                  </a:path>
                </a:pathLst>
              </a:custGeom>
              <a:grpFill/>
              <a:ln w="6350" cap="flat">
                <a:solidFill>
                  <a:schemeClr val="bg1">
                    <a:alpha val="25000"/>
                  </a:schemeClr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27725" tIns="13862" rIns="27725" bIns="13862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id-ID" sz="546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ahoma"/>
                  <a:ea typeface="+mn-ea"/>
                  <a:cs typeface="+mn-cs"/>
                </a:endParaRPr>
              </a:p>
            </p:txBody>
          </p:sp>
          <p:sp>
            <p:nvSpPr>
              <p:cNvPr id="46" name="Freeform 17">
                <a:extLst>
                  <a:ext uri="{FF2B5EF4-FFF2-40B4-BE49-F238E27FC236}">
                    <a16:creationId xmlns:a16="http://schemas.microsoft.com/office/drawing/2014/main" id="{58388F6D-239F-D64F-D4A8-E5CFD3B4B39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969" y="2700"/>
                <a:ext cx="4" cy="8"/>
              </a:xfrm>
              <a:custGeom>
                <a:avLst/>
                <a:gdLst>
                  <a:gd name="T0" fmla="*/ 2 w 2"/>
                  <a:gd name="T1" fmla="*/ 0 h 4"/>
                  <a:gd name="T2" fmla="*/ 1 w 2"/>
                  <a:gd name="T3" fmla="*/ 1 h 4"/>
                  <a:gd name="T4" fmla="*/ 1 w 2"/>
                  <a:gd name="T5" fmla="*/ 2 h 4"/>
                  <a:gd name="T6" fmla="*/ 0 w 2"/>
                  <a:gd name="T7" fmla="*/ 3 h 4"/>
                  <a:gd name="T8" fmla="*/ 1 w 2"/>
                  <a:gd name="T9" fmla="*/ 4 h 4"/>
                  <a:gd name="T10" fmla="*/ 2 w 2"/>
                  <a:gd name="T11" fmla="*/ 3 h 4"/>
                  <a:gd name="T12" fmla="*/ 2 w 2"/>
                  <a:gd name="T13" fmla="*/ 1 h 4"/>
                  <a:gd name="T14" fmla="*/ 2 w 2"/>
                  <a:gd name="T15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" h="4">
                    <a:moveTo>
                      <a:pt x="2" y="0"/>
                    </a:moveTo>
                    <a:cubicBezTo>
                      <a:pt x="2" y="0"/>
                      <a:pt x="1" y="1"/>
                      <a:pt x="1" y="1"/>
                    </a:cubicBezTo>
                    <a:cubicBezTo>
                      <a:pt x="1" y="1"/>
                      <a:pt x="1" y="2"/>
                      <a:pt x="1" y="2"/>
                    </a:cubicBezTo>
                    <a:cubicBezTo>
                      <a:pt x="0" y="2"/>
                      <a:pt x="0" y="2"/>
                      <a:pt x="0" y="3"/>
                    </a:cubicBezTo>
                    <a:cubicBezTo>
                      <a:pt x="0" y="3"/>
                      <a:pt x="1" y="4"/>
                      <a:pt x="1" y="4"/>
                    </a:cubicBezTo>
                    <a:cubicBezTo>
                      <a:pt x="1" y="4"/>
                      <a:pt x="2" y="3"/>
                      <a:pt x="2" y="3"/>
                    </a:cubicBezTo>
                    <a:cubicBezTo>
                      <a:pt x="2" y="3"/>
                      <a:pt x="2" y="1"/>
                      <a:pt x="2" y="1"/>
                    </a:cubicBezTo>
                    <a:cubicBezTo>
                      <a:pt x="2" y="1"/>
                      <a:pt x="2" y="0"/>
                      <a:pt x="2" y="0"/>
                    </a:cubicBezTo>
                    <a:close/>
                  </a:path>
                </a:pathLst>
              </a:custGeom>
              <a:grpFill/>
              <a:ln w="6350" cap="flat">
                <a:solidFill>
                  <a:schemeClr val="bg1">
                    <a:alpha val="25000"/>
                  </a:schemeClr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27725" tIns="13862" rIns="27725" bIns="13862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id-ID" sz="546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ahoma"/>
                  <a:ea typeface="+mn-ea"/>
                  <a:cs typeface="+mn-cs"/>
                </a:endParaRPr>
              </a:p>
            </p:txBody>
          </p:sp>
          <p:sp>
            <p:nvSpPr>
              <p:cNvPr id="47" name="Freeform 18">
                <a:extLst>
                  <a:ext uri="{FF2B5EF4-FFF2-40B4-BE49-F238E27FC236}">
                    <a16:creationId xmlns:a16="http://schemas.microsoft.com/office/drawing/2014/main" id="{2BAEC7B5-BE73-68BA-9A60-AFA0AF5E553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973" y="2714"/>
                <a:ext cx="4" cy="4"/>
              </a:xfrm>
              <a:custGeom>
                <a:avLst/>
                <a:gdLst>
                  <a:gd name="T0" fmla="*/ 0 w 2"/>
                  <a:gd name="T1" fmla="*/ 0 h 2"/>
                  <a:gd name="T2" fmla="*/ 0 w 2"/>
                  <a:gd name="T3" fmla="*/ 1 h 2"/>
                  <a:gd name="T4" fmla="*/ 1 w 2"/>
                  <a:gd name="T5" fmla="*/ 2 h 2"/>
                  <a:gd name="T6" fmla="*/ 2 w 2"/>
                  <a:gd name="T7" fmla="*/ 1 h 2"/>
                  <a:gd name="T8" fmla="*/ 2 w 2"/>
                  <a:gd name="T9" fmla="*/ 0 h 2"/>
                  <a:gd name="T10" fmla="*/ 0 w 2"/>
                  <a:gd name="T11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" h="2">
                    <a:moveTo>
                      <a:pt x="0" y="0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1" y="2"/>
                      <a:pt x="1" y="2"/>
                    </a:cubicBezTo>
                    <a:cubicBezTo>
                      <a:pt x="1" y="2"/>
                      <a:pt x="2" y="1"/>
                      <a:pt x="2" y="1"/>
                    </a:cubicBezTo>
                    <a:cubicBezTo>
                      <a:pt x="2" y="1"/>
                      <a:pt x="2" y="0"/>
                      <a:pt x="2" y="0"/>
                    </a:cubicBezTo>
                    <a:cubicBezTo>
                      <a:pt x="1" y="0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 w="6350" cap="flat">
                <a:solidFill>
                  <a:schemeClr val="bg1">
                    <a:alpha val="25000"/>
                  </a:schemeClr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27725" tIns="13862" rIns="27725" bIns="13862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id-ID" sz="546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ahoma"/>
                  <a:ea typeface="+mn-ea"/>
                  <a:cs typeface="+mn-cs"/>
                </a:endParaRPr>
              </a:p>
            </p:txBody>
          </p:sp>
          <p:sp>
            <p:nvSpPr>
              <p:cNvPr id="48" name="Freeform 19">
                <a:extLst>
                  <a:ext uri="{FF2B5EF4-FFF2-40B4-BE49-F238E27FC236}">
                    <a16:creationId xmlns:a16="http://schemas.microsoft.com/office/drawing/2014/main" id="{C1117EE5-9A93-F89C-9F4C-20488C9CB9C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983" y="2708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 w="6350" cap="flat">
                <a:solidFill>
                  <a:schemeClr val="bg1">
                    <a:alpha val="25000"/>
                  </a:schemeClr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27725" tIns="13862" rIns="27725" bIns="13862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id-ID" sz="546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ahoma"/>
                  <a:ea typeface="+mn-ea"/>
                  <a:cs typeface="+mn-cs"/>
                </a:endParaRPr>
              </a:p>
            </p:txBody>
          </p:sp>
          <p:sp>
            <p:nvSpPr>
              <p:cNvPr id="49" name="Freeform 20">
                <a:extLst>
                  <a:ext uri="{FF2B5EF4-FFF2-40B4-BE49-F238E27FC236}">
                    <a16:creationId xmlns:a16="http://schemas.microsoft.com/office/drawing/2014/main" id="{EDB8C444-422C-382E-2464-AD5C623B73A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112" y="2811"/>
                <a:ext cx="54" cy="12"/>
              </a:xfrm>
              <a:custGeom>
                <a:avLst/>
                <a:gdLst>
                  <a:gd name="T0" fmla="*/ 9 w 27"/>
                  <a:gd name="T1" fmla="*/ 5 h 6"/>
                  <a:gd name="T2" fmla="*/ 11 w 27"/>
                  <a:gd name="T3" fmla="*/ 6 h 6"/>
                  <a:gd name="T4" fmla="*/ 11 w 27"/>
                  <a:gd name="T5" fmla="*/ 5 h 6"/>
                  <a:gd name="T6" fmla="*/ 11 w 27"/>
                  <a:gd name="T7" fmla="*/ 4 h 6"/>
                  <a:gd name="T8" fmla="*/ 14 w 27"/>
                  <a:gd name="T9" fmla="*/ 3 h 6"/>
                  <a:gd name="T10" fmla="*/ 16 w 27"/>
                  <a:gd name="T11" fmla="*/ 3 h 6"/>
                  <a:gd name="T12" fmla="*/ 18 w 27"/>
                  <a:gd name="T13" fmla="*/ 3 h 6"/>
                  <a:gd name="T14" fmla="*/ 20 w 27"/>
                  <a:gd name="T15" fmla="*/ 3 h 6"/>
                  <a:gd name="T16" fmla="*/ 21 w 27"/>
                  <a:gd name="T17" fmla="*/ 4 h 6"/>
                  <a:gd name="T18" fmla="*/ 23 w 27"/>
                  <a:gd name="T19" fmla="*/ 3 h 6"/>
                  <a:gd name="T20" fmla="*/ 24 w 27"/>
                  <a:gd name="T21" fmla="*/ 4 h 6"/>
                  <a:gd name="T22" fmla="*/ 25 w 27"/>
                  <a:gd name="T23" fmla="*/ 5 h 6"/>
                  <a:gd name="T24" fmla="*/ 27 w 27"/>
                  <a:gd name="T25" fmla="*/ 4 h 6"/>
                  <a:gd name="T26" fmla="*/ 27 w 27"/>
                  <a:gd name="T27" fmla="*/ 3 h 6"/>
                  <a:gd name="T28" fmla="*/ 27 w 27"/>
                  <a:gd name="T29" fmla="*/ 1 h 6"/>
                  <a:gd name="T30" fmla="*/ 25 w 27"/>
                  <a:gd name="T31" fmla="*/ 1 h 6"/>
                  <a:gd name="T32" fmla="*/ 24 w 27"/>
                  <a:gd name="T33" fmla="*/ 2 h 6"/>
                  <a:gd name="T34" fmla="*/ 23 w 27"/>
                  <a:gd name="T35" fmla="*/ 2 h 6"/>
                  <a:gd name="T36" fmla="*/ 22 w 27"/>
                  <a:gd name="T37" fmla="*/ 3 h 6"/>
                  <a:gd name="T38" fmla="*/ 21 w 27"/>
                  <a:gd name="T39" fmla="*/ 2 h 6"/>
                  <a:gd name="T40" fmla="*/ 19 w 27"/>
                  <a:gd name="T41" fmla="*/ 2 h 6"/>
                  <a:gd name="T42" fmla="*/ 18 w 27"/>
                  <a:gd name="T43" fmla="*/ 2 h 6"/>
                  <a:gd name="T44" fmla="*/ 13 w 27"/>
                  <a:gd name="T45" fmla="*/ 1 h 6"/>
                  <a:gd name="T46" fmla="*/ 11 w 27"/>
                  <a:gd name="T47" fmla="*/ 2 h 6"/>
                  <a:gd name="T48" fmla="*/ 10 w 27"/>
                  <a:gd name="T49" fmla="*/ 1 h 6"/>
                  <a:gd name="T50" fmla="*/ 9 w 27"/>
                  <a:gd name="T51" fmla="*/ 0 h 6"/>
                  <a:gd name="T52" fmla="*/ 7 w 27"/>
                  <a:gd name="T53" fmla="*/ 1 h 6"/>
                  <a:gd name="T54" fmla="*/ 6 w 27"/>
                  <a:gd name="T55" fmla="*/ 0 h 6"/>
                  <a:gd name="T56" fmla="*/ 5 w 27"/>
                  <a:gd name="T57" fmla="*/ 1 h 6"/>
                  <a:gd name="T58" fmla="*/ 4 w 27"/>
                  <a:gd name="T59" fmla="*/ 2 h 6"/>
                  <a:gd name="T60" fmla="*/ 3 w 27"/>
                  <a:gd name="T61" fmla="*/ 2 h 6"/>
                  <a:gd name="T62" fmla="*/ 2 w 27"/>
                  <a:gd name="T63" fmla="*/ 1 h 6"/>
                  <a:gd name="T64" fmla="*/ 1 w 27"/>
                  <a:gd name="T65" fmla="*/ 2 h 6"/>
                  <a:gd name="T66" fmla="*/ 0 w 27"/>
                  <a:gd name="T67" fmla="*/ 4 h 6"/>
                  <a:gd name="T68" fmla="*/ 2 w 27"/>
                  <a:gd name="T69" fmla="*/ 4 h 6"/>
                  <a:gd name="T70" fmla="*/ 3 w 27"/>
                  <a:gd name="T71" fmla="*/ 3 h 6"/>
                  <a:gd name="T72" fmla="*/ 6 w 27"/>
                  <a:gd name="T73" fmla="*/ 4 h 6"/>
                  <a:gd name="T74" fmla="*/ 8 w 27"/>
                  <a:gd name="T75" fmla="*/ 4 h 6"/>
                  <a:gd name="T76" fmla="*/ 9 w 27"/>
                  <a:gd name="T77" fmla="*/ 5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</a:cxnLst>
                <a:rect l="0" t="0" r="r" b="b"/>
                <a:pathLst>
                  <a:path w="27" h="6">
                    <a:moveTo>
                      <a:pt x="9" y="5"/>
                    </a:moveTo>
                    <a:cubicBezTo>
                      <a:pt x="10" y="6"/>
                      <a:pt x="10" y="6"/>
                      <a:pt x="11" y="6"/>
                    </a:cubicBezTo>
                    <a:cubicBezTo>
                      <a:pt x="12" y="6"/>
                      <a:pt x="11" y="5"/>
                      <a:pt x="11" y="5"/>
                    </a:cubicBezTo>
                    <a:cubicBezTo>
                      <a:pt x="11" y="5"/>
                      <a:pt x="11" y="4"/>
                      <a:pt x="11" y="4"/>
                    </a:cubicBezTo>
                    <a:cubicBezTo>
                      <a:pt x="11" y="4"/>
                      <a:pt x="13" y="4"/>
                      <a:pt x="14" y="3"/>
                    </a:cubicBezTo>
                    <a:cubicBezTo>
                      <a:pt x="14" y="3"/>
                      <a:pt x="15" y="3"/>
                      <a:pt x="16" y="3"/>
                    </a:cubicBezTo>
                    <a:cubicBezTo>
                      <a:pt x="17" y="3"/>
                      <a:pt x="17" y="3"/>
                      <a:pt x="18" y="3"/>
                    </a:cubicBezTo>
                    <a:cubicBezTo>
                      <a:pt x="18" y="3"/>
                      <a:pt x="20" y="3"/>
                      <a:pt x="20" y="3"/>
                    </a:cubicBezTo>
                    <a:cubicBezTo>
                      <a:pt x="20" y="3"/>
                      <a:pt x="20" y="4"/>
                      <a:pt x="21" y="4"/>
                    </a:cubicBezTo>
                    <a:cubicBezTo>
                      <a:pt x="21" y="4"/>
                      <a:pt x="23" y="3"/>
                      <a:pt x="23" y="3"/>
                    </a:cubicBezTo>
                    <a:cubicBezTo>
                      <a:pt x="23" y="3"/>
                      <a:pt x="24" y="4"/>
                      <a:pt x="24" y="4"/>
                    </a:cubicBezTo>
                    <a:cubicBezTo>
                      <a:pt x="24" y="4"/>
                      <a:pt x="25" y="5"/>
                      <a:pt x="25" y="5"/>
                    </a:cubicBezTo>
                    <a:cubicBezTo>
                      <a:pt x="25" y="5"/>
                      <a:pt x="27" y="4"/>
                      <a:pt x="27" y="4"/>
                    </a:cubicBezTo>
                    <a:cubicBezTo>
                      <a:pt x="27" y="3"/>
                      <a:pt x="27" y="3"/>
                      <a:pt x="27" y="3"/>
                    </a:cubicBezTo>
                    <a:cubicBezTo>
                      <a:pt x="27" y="1"/>
                      <a:pt x="27" y="1"/>
                      <a:pt x="27" y="1"/>
                    </a:cubicBezTo>
                    <a:cubicBezTo>
                      <a:pt x="25" y="1"/>
                      <a:pt x="25" y="1"/>
                      <a:pt x="25" y="1"/>
                    </a:cubicBezTo>
                    <a:cubicBezTo>
                      <a:pt x="25" y="1"/>
                      <a:pt x="25" y="1"/>
                      <a:pt x="24" y="2"/>
                    </a:cubicBezTo>
                    <a:cubicBezTo>
                      <a:pt x="23" y="3"/>
                      <a:pt x="23" y="2"/>
                      <a:pt x="23" y="2"/>
                    </a:cubicBezTo>
                    <a:cubicBezTo>
                      <a:pt x="23" y="2"/>
                      <a:pt x="23" y="3"/>
                      <a:pt x="22" y="3"/>
                    </a:cubicBezTo>
                    <a:cubicBezTo>
                      <a:pt x="21" y="3"/>
                      <a:pt x="22" y="3"/>
                      <a:pt x="21" y="2"/>
                    </a:cubicBezTo>
                    <a:cubicBezTo>
                      <a:pt x="21" y="2"/>
                      <a:pt x="20" y="2"/>
                      <a:pt x="19" y="2"/>
                    </a:cubicBezTo>
                    <a:cubicBezTo>
                      <a:pt x="18" y="2"/>
                      <a:pt x="18" y="2"/>
                      <a:pt x="18" y="2"/>
                    </a:cubicBezTo>
                    <a:cubicBezTo>
                      <a:pt x="17" y="2"/>
                      <a:pt x="15" y="1"/>
                      <a:pt x="13" y="1"/>
                    </a:cubicBezTo>
                    <a:cubicBezTo>
                      <a:pt x="12" y="1"/>
                      <a:pt x="12" y="2"/>
                      <a:pt x="11" y="2"/>
                    </a:cubicBezTo>
                    <a:cubicBezTo>
                      <a:pt x="11" y="2"/>
                      <a:pt x="10" y="1"/>
                      <a:pt x="10" y="1"/>
                    </a:cubicBezTo>
                    <a:cubicBezTo>
                      <a:pt x="10" y="1"/>
                      <a:pt x="9" y="1"/>
                      <a:pt x="9" y="0"/>
                    </a:cubicBezTo>
                    <a:cubicBezTo>
                      <a:pt x="8" y="0"/>
                      <a:pt x="7" y="1"/>
                      <a:pt x="7" y="1"/>
                    </a:cubicBezTo>
                    <a:cubicBezTo>
                      <a:pt x="7" y="1"/>
                      <a:pt x="6" y="0"/>
                      <a:pt x="6" y="0"/>
                    </a:cubicBezTo>
                    <a:cubicBezTo>
                      <a:pt x="6" y="0"/>
                      <a:pt x="5" y="0"/>
                      <a:pt x="5" y="1"/>
                    </a:cubicBezTo>
                    <a:cubicBezTo>
                      <a:pt x="5" y="1"/>
                      <a:pt x="4" y="2"/>
                      <a:pt x="4" y="2"/>
                    </a:cubicBezTo>
                    <a:cubicBezTo>
                      <a:pt x="4" y="2"/>
                      <a:pt x="3" y="2"/>
                      <a:pt x="3" y="2"/>
                    </a:cubicBezTo>
                    <a:cubicBezTo>
                      <a:pt x="3" y="2"/>
                      <a:pt x="2" y="1"/>
                      <a:pt x="2" y="1"/>
                    </a:cubicBezTo>
                    <a:cubicBezTo>
                      <a:pt x="1" y="1"/>
                      <a:pt x="1" y="2"/>
                      <a:pt x="1" y="2"/>
                    </a:cubicBezTo>
                    <a:cubicBezTo>
                      <a:pt x="0" y="2"/>
                      <a:pt x="0" y="4"/>
                      <a:pt x="0" y="4"/>
                    </a:cubicBezTo>
                    <a:cubicBezTo>
                      <a:pt x="0" y="4"/>
                      <a:pt x="2" y="4"/>
                      <a:pt x="2" y="4"/>
                    </a:cubicBezTo>
                    <a:cubicBezTo>
                      <a:pt x="2" y="4"/>
                      <a:pt x="3" y="3"/>
                      <a:pt x="3" y="3"/>
                    </a:cubicBezTo>
                    <a:cubicBezTo>
                      <a:pt x="4" y="3"/>
                      <a:pt x="6" y="4"/>
                      <a:pt x="6" y="4"/>
                    </a:cubicBezTo>
                    <a:cubicBezTo>
                      <a:pt x="6" y="4"/>
                      <a:pt x="7" y="4"/>
                      <a:pt x="8" y="4"/>
                    </a:cubicBezTo>
                    <a:cubicBezTo>
                      <a:pt x="10" y="4"/>
                      <a:pt x="9" y="4"/>
                      <a:pt x="9" y="5"/>
                    </a:cubicBezTo>
                    <a:close/>
                  </a:path>
                </a:pathLst>
              </a:custGeom>
              <a:grpFill/>
              <a:ln w="6350" cap="flat">
                <a:solidFill>
                  <a:schemeClr val="bg1">
                    <a:alpha val="25000"/>
                  </a:schemeClr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27725" tIns="13862" rIns="27725" bIns="13862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id-ID" sz="546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ahoma"/>
                  <a:ea typeface="+mn-ea"/>
                  <a:cs typeface="+mn-cs"/>
                </a:endParaRPr>
              </a:p>
            </p:txBody>
          </p:sp>
          <p:sp>
            <p:nvSpPr>
              <p:cNvPr id="50" name="Freeform 21">
                <a:extLst>
                  <a:ext uri="{FF2B5EF4-FFF2-40B4-BE49-F238E27FC236}">
                    <a16:creationId xmlns:a16="http://schemas.microsoft.com/office/drawing/2014/main" id="{AAD07145-3CA2-3881-4A74-1E40601003B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999" y="2722"/>
                <a:ext cx="4" cy="6"/>
              </a:xfrm>
              <a:custGeom>
                <a:avLst/>
                <a:gdLst>
                  <a:gd name="T0" fmla="*/ 1 w 2"/>
                  <a:gd name="T1" fmla="*/ 0 h 3"/>
                  <a:gd name="T2" fmla="*/ 0 w 2"/>
                  <a:gd name="T3" fmla="*/ 0 h 3"/>
                  <a:gd name="T4" fmla="*/ 0 w 2"/>
                  <a:gd name="T5" fmla="*/ 0 h 3"/>
                  <a:gd name="T6" fmla="*/ 0 w 2"/>
                  <a:gd name="T7" fmla="*/ 1 h 3"/>
                  <a:gd name="T8" fmla="*/ 0 w 2"/>
                  <a:gd name="T9" fmla="*/ 2 h 3"/>
                  <a:gd name="T10" fmla="*/ 1 w 2"/>
                  <a:gd name="T11" fmla="*/ 3 h 3"/>
                  <a:gd name="T12" fmla="*/ 1 w 2"/>
                  <a:gd name="T13" fmla="*/ 2 h 3"/>
                  <a:gd name="T14" fmla="*/ 1 w 2"/>
                  <a:gd name="T15" fmla="*/ 1 h 3"/>
                  <a:gd name="T16" fmla="*/ 1 w 2"/>
                  <a:gd name="T17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" h="3">
                    <a:moveTo>
                      <a:pt x="1" y="0"/>
                    </a:moveTo>
                    <a:cubicBezTo>
                      <a:pt x="1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2"/>
                      <a:pt x="0" y="2"/>
                      <a:pt x="1" y="3"/>
                    </a:cubicBezTo>
                    <a:cubicBezTo>
                      <a:pt x="2" y="3"/>
                      <a:pt x="1" y="3"/>
                      <a:pt x="1" y="2"/>
                    </a:cubicBezTo>
                    <a:cubicBezTo>
                      <a:pt x="1" y="2"/>
                      <a:pt x="1" y="2"/>
                      <a:pt x="1" y="1"/>
                    </a:cubicBezTo>
                    <a:cubicBezTo>
                      <a:pt x="1" y="1"/>
                      <a:pt x="1" y="1"/>
                      <a:pt x="1" y="0"/>
                    </a:cubicBezTo>
                    <a:close/>
                  </a:path>
                </a:pathLst>
              </a:custGeom>
              <a:grpFill/>
              <a:ln w="6350" cap="flat">
                <a:solidFill>
                  <a:schemeClr val="bg1">
                    <a:alpha val="25000"/>
                  </a:schemeClr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27725" tIns="13862" rIns="27725" bIns="13862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id-ID" sz="546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ahoma"/>
                  <a:ea typeface="+mn-ea"/>
                  <a:cs typeface="+mn-cs"/>
                </a:endParaRPr>
              </a:p>
            </p:txBody>
          </p:sp>
          <p:sp>
            <p:nvSpPr>
              <p:cNvPr id="51" name="Freeform 22">
                <a:extLst>
                  <a:ext uri="{FF2B5EF4-FFF2-40B4-BE49-F238E27FC236}">
                    <a16:creationId xmlns:a16="http://schemas.microsoft.com/office/drawing/2014/main" id="{E2161994-E54C-7BCC-4DB9-4679891CFBB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05" y="2720"/>
                <a:ext cx="2" cy="8"/>
              </a:xfrm>
              <a:custGeom>
                <a:avLst/>
                <a:gdLst>
                  <a:gd name="T0" fmla="*/ 1 w 1"/>
                  <a:gd name="T1" fmla="*/ 1 h 4"/>
                  <a:gd name="T2" fmla="*/ 0 w 1"/>
                  <a:gd name="T3" fmla="*/ 0 h 4"/>
                  <a:gd name="T4" fmla="*/ 0 w 1"/>
                  <a:gd name="T5" fmla="*/ 1 h 4"/>
                  <a:gd name="T6" fmla="*/ 0 w 1"/>
                  <a:gd name="T7" fmla="*/ 2 h 4"/>
                  <a:gd name="T8" fmla="*/ 0 w 1"/>
                  <a:gd name="T9" fmla="*/ 3 h 4"/>
                  <a:gd name="T10" fmla="*/ 1 w 1"/>
                  <a:gd name="T11" fmla="*/ 4 h 4"/>
                  <a:gd name="T12" fmla="*/ 1 w 1"/>
                  <a:gd name="T13" fmla="*/ 3 h 4"/>
                  <a:gd name="T14" fmla="*/ 1 w 1"/>
                  <a:gd name="T15" fmla="*/ 2 h 4"/>
                  <a:gd name="T16" fmla="*/ 1 w 1"/>
                  <a:gd name="T17" fmla="*/ 1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" h="4">
                    <a:moveTo>
                      <a:pt x="1" y="1"/>
                    </a:moveTo>
                    <a:cubicBezTo>
                      <a:pt x="1" y="0"/>
                      <a:pt x="0" y="0"/>
                      <a:pt x="0" y="0"/>
                    </a:cubicBezTo>
                    <a:cubicBezTo>
                      <a:pt x="0" y="0"/>
                      <a:pt x="0" y="1"/>
                      <a:pt x="0" y="1"/>
                    </a:cubicBezTo>
                    <a:cubicBezTo>
                      <a:pt x="0" y="1"/>
                      <a:pt x="0" y="2"/>
                      <a:pt x="0" y="2"/>
                    </a:cubicBezTo>
                    <a:cubicBezTo>
                      <a:pt x="0" y="2"/>
                      <a:pt x="0" y="3"/>
                      <a:pt x="0" y="3"/>
                    </a:cubicBezTo>
                    <a:cubicBezTo>
                      <a:pt x="0" y="3"/>
                      <a:pt x="0" y="4"/>
                      <a:pt x="1" y="4"/>
                    </a:cubicBezTo>
                    <a:cubicBezTo>
                      <a:pt x="1" y="4"/>
                      <a:pt x="1" y="3"/>
                      <a:pt x="1" y="3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1" y="1"/>
                      <a:pt x="1" y="1"/>
                      <a:pt x="1" y="1"/>
                    </a:cubicBezTo>
                    <a:close/>
                  </a:path>
                </a:pathLst>
              </a:custGeom>
              <a:grpFill/>
              <a:ln w="6350" cap="flat">
                <a:solidFill>
                  <a:schemeClr val="bg1">
                    <a:alpha val="25000"/>
                  </a:schemeClr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27725" tIns="13862" rIns="27725" bIns="13862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id-ID" sz="546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ahoma"/>
                  <a:ea typeface="+mn-ea"/>
                  <a:cs typeface="+mn-cs"/>
                </a:endParaRPr>
              </a:p>
            </p:txBody>
          </p:sp>
          <p:sp>
            <p:nvSpPr>
              <p:cNvPr id="52" name="Freeform 23">
                <a:extLst>
                  <a:ext uri="{FF2B5EF4-FFF2-40B4-BE49-F238E27FC236}">
                    <a16:creationId xmlns:a16="http://schemas.microsoft.com/office/drawing/2014/main" id="{128181CE-3586-F3BD-AAF8-2F4ACFBA3D9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999" y="2676"/>
                <a:ext cx="6" cy="6"/>
              </a:xfrm>
              <a:custGeom>
                <a:avLst/>
                <a:gdLst>
                  <a:gd name="T0" fmla="*/ 1 w 3"/>
                  <a:gd name="T1" fmla="*/ 2 h 3"/>
                  <a:gd name="T2" fmla="*/ 2 w 3"/>
                  <a:gd name="T3" fmla="*/ 3 h 3"/>
                  <a:gd name="T4" fmla="*/ 3 w 3"/>
                  <a:gd name="T5" fmla="*/ 2 h 3"/>
                  <a:gd name="T6" fmla="*/ 3 w 3"/>
                  <a:gd name="T7" fmla="*/ 1 h 3"/>
                  <a:gd name="T8" fmla="*/ 2 w 3"/>
                  <a:gd name="T9" fmla="*/ 1 h 3"/>
                  <a:gd name="T10" fmla="*/ 1 w 3"/>
                  <a:gd name="T11" fmla="*/ 1 h 3"/>
                  <a:gd name="T12" fmla="*/ 1 w 3"/>
                  <a:gd name="T13" fmla="*/ 0 h 3"/>
                  <a:gd name="T14" fmla="*/ 0 w 3"/>
                  <a:gd name="T15" fmla="*/ 0 h 3"/>
                  <a:gd name="T16" fmla="*/ 0 w 3"/>
                  <a:gd name="T17" fmla="*/ 1 h 3"/>
                  <a:gd name="T18" fmla="*/ 1 w 3"/>
                  <a:gd name="T19" fmla="*/ 2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3" h="3">
                    <a:moveTo>
                      <a:pt x="1" y="2"/>
                    </a:moveTo>
                    <a:cubicBezTo>
                      <a:pt x="1" y="2"/>
                      <a:pt x="2" y="3"/>
                      <a:pt x="2" y="3"/>
                    </a:cubicBezTo>
                    <a:cubicBezTo>
                      <a:pt x="3" y="3"/>
                      <a:pt x="3" y="2"/>
                      <a:pt x="3" y="2"/>
                    </a:cubicBezTo>
                    <a:cubicBezTo>
                      <a:pt x="3" y="2"/>
                      <a:pt x="3" y="2"/>
                      <a:pt x="3" y="1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1"/>
                      <a:pt x="0" y="1"/>
                    </a:cubicBezTo>
                    <a:cubicBezTo>
                      <a:pt x="0" y="1"/>
                      <a:pt x="1" y="2"/>
                      <a:pt x="1" y="2"/>
                    </a:cubicBezTo>
                    <a:close/>
                  </a:path>
                </a:pathLst>
              </a:custGeom>
              <a:grpFill/>
              <a:ln w="6350" cap="flat">
                <a:solidFill>
                  <a:schemeClr val="bg1">
                    <a:alpha val="25000"/>
                  </a:schemeClr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27725" tIns="13862" rIns="27725" bIns="13862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id-ID" sz="546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ahoma"/>
                  <a:ea typeface="+mn-ea"/>
                  <a:cs typeface="+mn-cs"/>
                </a:endParaRPr>
              </a:p>
            </p:txBody>
          </p:sp>
          <p:sp>
            <p:nvSpPr>
              <p:cNvPr id="53" name="Freeform 24">
                <a:extLst>
                  <a:ext uri="{FF2B5EF4-FFF2-40B4-BE49-F238E27FC236}">
                    <a16:creationId xmlns:a16="http://schemas.microsoft.com/office/drawing/2014/main" id="{FF5BCE2C-01D9-58AF-5F3D-727AEF40013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09" y="2714"/>
                <a:ext cx="8" cy="8"/>
              </a:xfrm>
              <a:custGeom>
                <a:avLst/>
                <a:gdLst>
                  <a:gd name="T0" fmla="*/ 2 w 4"/>
                  <a:gd name="T1" fmla="*/ 4 h 4"/>
                  <a:gd name="T2" fmla="*/ 3 w 4"/>
                  <a:gd name="T3" fmla="*/ 4 h 4"/>
                  <a:gd name="T4" fmla="*/ 3 w 4"/>
                  <a:gd name="T5" fmla="*/ 2 h 4"/>
                  <a:gd name="T6" fmla="*/ 1 w 4"/>
                  <a:gd name="T7" fmla="*/ 2 h 4"/>
                  <a:gd name="T8" fmla="*/ 1 w 4"/>
                  <a:gd name="T9" fmla="*/ 1 h 4"/>
                  <a:gd name="T10" fmla="*/ 0 w 4"/>
                  <a:gd name="T11" fmla="*/ 1 h 4"/>
                  <a:gd name="T12" fmla="*/ 1 w 4"/>
                  <a:gd name="T13" fmla="*/ 2 h 4"/>
                  <a:gd name="T14" fmla="*/ 2 w 4"/>
                  <a:gd name="T15" fmla="*/ 3 h 4"/>
                  <a:gd name="T16" fmla="*/ 2 w 4"/>
                  <a:gd name="T17" fmla="*/ 4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4" h="4">
                    <a:moveTo>
                      <a:pt x="2" y="4"/>
                    </a:moveTo>
                    <a:cubicBezTo>
                      <a:pt x="3" y="4"/>
                      <a:pt x="3" y="4"/>
                      <a:pt x="3" y="4"/>
                    </a:cubicBezTo>
                    <a:cubicBezTo>
                      <a:pt x="4" y="4"/>
                      <a:pt x="3" y="3"/>
                      <a:pt x="3" y="2"/>
                    </a:cubicBezTo>
                    <a:cubicBezTo>
                      <a:pt x="3" y="2"/>
                      <a:pt x="2" y="2"/>
                      <a:pt x="1" y="2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0" y="0"/>
                      <a:pt x="0" y="1"/>
                      <a:pt x="0" y="1"/>
                    </a:cubicBezTo>
                    <a:cubicBezTo>
                      <a:pt x="0" y="1"/>
                      <a:pt x="1" y="2"/>
                      <a:pt x="1" y="2"/>
                    </a:cubicBezTo>
                    <a:cubicBezTo>
                      <a:pt x="1" y="3"/>
                      <a:pt x="2" y="3"/>
                      <a:pt x="2" y="3"/>
                    </a:cubicBezTo>
                    <a:cubicBezTo>
                      <a:pt x="2" y="3"/>
                      <a:pt x="2" y="3"/>
                      <a:pt x="2" y="4"/>
                    </a:cubicBezTo>
                    <a:close/>
                  </a:path>
                </a:pathLst>
              </a:custGeom>
              <a:grpFill/>
              <a:ln w="6350" cap="flat">
                <a:solidFill>
                  <a:schemeClr val="bg1">
                    <a:alpha val="25000"/>
                  </a:schemeClr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27725" tIns="13862" rIns="27725" bIns="13862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id-ID" sz="546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ahoma"/>
                  <a:ea typeface="+mn-ea"/>
                  <a:cs typeface="+mn-cs"/>
                </a:endParaRPr>
              </a:p>
            </p:txBody>
          </p:sp>
          <p:sp>
            <p:nvSpPr>
              <p:cNvPr id="54" name="Freeform 25">
                <a:extLst>
                  <a:ext uri="{FF2B5EF4-FFF2-40B4-BE49-F238E27FC236}">
                    <a16:creationId xmlns:a16="http://schemas.microsoft.com/office/drawing/2014/main" id="{59C0868B-C4AE-0C85-EFF6-4848885AF13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202" y="2833"/>
                <a:ext cx="50" cy="34"/>
              </a:xfrm>
              <a:custGeom>
                <a:avLst/>
                <a:gdLst>
                  <a:gd name="T0" fmla="*/ 23 w 25"/>
                  <a:gd name="T1" fmla="*/ 12 h 17"/>
                  <a:gd name="T2" fmla="*/ 19 w 25"/>
                  <a:gd name="T3" fmla="*/ 10 h 17"/>
                  <a:gd name="T4" fmla="*/ 13 w 25"/>
                  <a:gd name="T5" fmla="*/ 8 h 17"/>
                  <a:gd name="T6" fmla="*/ 10 w 25"/>
                  <a:gd name="T7" fmla="*/ 6 h 17"/>
                  <a:gd name="T8" fmla="*/ 8 w 25"/>
                  <a:gd name="T9" fmla="*/ 4 h 17"/>
                  <a:gd name="T10" fmla="*/ 7 w 25"/>
                  <a:gd name="T11" fmla="*/ 3 h 17"/>
                  <a:gd name="T12" fmla="*/ 5 w 25"/>
                  <a:gd name="T13" fmla="*/ 1 h 17"/>
                  <a:gd name="T14" fmla="*/ 3 w 25"/>
                  <a:gd name="T15" fmla="*/ 0 h 17"/>
                  <a:gd name="T16" fmla="*/ 3 w 25"/>
                  <a:gd name="T17" fmla="*/ 0 h 17"/>
                  <a:gd name="T18" fmla="*/ 1 w 25"/>
                  <a:gd name="T19" fmla="*/ 0 h 17"/>
                  <a:gd name="T20" fmla="*/ 0 w 25"/>
                  <a:gd name="T21" fmla="*/ 1 h 17"/>
                  <a:gd name="T22" fmla="*/ 0 w 25"/>
                  <a:gd name="T23" fmla="*/ 2 h 17"/>
                  <a:gd name="T24" fmla="*/ 2 w 25"/>
                  <a:gd name="T25" fmla="*/ 1 h 17"/>
                  <a:gd name="T26" fmla="*/ 3 w 25"/>
                  <a:gd name="T27" fmla="*/ 2 h 17"/>
                  <a:gd name="T28" fmla="*/ 4 w 25"/>
                  <a:gd name="T29" fmla="*/ 2 h 17"/>
                  <a:gd name="T30" fmla="*/ 5 w 25"/>
                  <a:gd name="T31" fmla="*/ 4 h 17"/>
                  <a:gd name="T32" fmla="*/ 9 w 25"/>
                  <a:gd name="T33" fmla="*/ 5 h 17"/>
                  <a:gd name="T34" fmla="*/ 10 w 25"/>
                  <a:gd name="T35" fmla="*/ 7 h 17"/>
                  <a:gd name="T36" fmla="*/ 14 w 25"/>
                  <a:gd name="T37" fmla="*/ 9 h 17"/>
                  <a:gd name="T38" fmla="*/ 16 w 25"/>
                  <a:gd name="T39" fmla="*/ 11 h 17"/>
                  <a:gd name="T40" fmla="*/ 18 w 25"/>
                  <a:gd name="T41" fmla="*/ 12 h 17"/>
                  <a:gd name="T42" fmla="*/ 21 w 25"/>
                  <a:gd name="T43" fmla="*/ 14 h 17"/>
                  <a:gd name="T44" fmla="*/ 23 w 25"/>
                  <a:gd name="T45" fmla="*/ 16 h 17"/>
                  <a:gd name="T46" fmla="*/ 25 w 25"/>
                  <a:gd name="T47" fmla="*/ 16 h 17"/>
                  <a:gd name="T48" fmla="*/ 23 w 25"/>
                  <a:gd name="T49" fmla="*/ 13 h 17"/>
                  <a:gd name="T50" fmla="*/ 23 w 25"/>
                  <a:gd name="T51" fmla="*/ 12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25" h="17">
                    <a:moveTo>
                      <a:pt x="23" y="12"/>
                    </a:moveTo>
                    <a:cubicBezTo>
                      <a:pt x="21" y="12"/>
                      <a:pt x="19" y="10"/>
                      <a:pt x="19" y="10"/>
                    </a:cubicBezTo>
                    <a:cubicBezTo>
                      <a:pt x="13" y="8"/>
                      <a:pt x="13" y="8"/>
                      <a:pt x="13" y="8"/>
                    </a:cubicBezTo>
                    <a:cubicBezTo>
                      <a:pt x="10" y="6"/>
                      <a:pt x="10" y="6"/>
                      <a:pt x="10" y="6"/>
                    </a:cubicBezTo>
                    <a:cubicBezTo>
                      <a:pt x="8" y="4"/>
                      <a:pt x="8" y="4"/>
                      <a:pt x="8" y="4"/>
                    </a:cubicBezTo>
                    <a:cubicBezTo>
                      <a:pt x="7" y="3"/>
                      <a:pt x="7" y="3"/>
                      <a:pt x="7" y="3"/>
                    </a:cubicBezTo>
                    <a:cubicBezTo>
                      <a:pt x="5" y="1"/>
                      <a:pt x="5" y="1"/>
                      <a:pt x="5" y="1"/>
                    </a:cubicBezTo>
                    <a:cubicBezTo>
                      <a:pt x="3" y="0"/>
                      <a:pt x="3" y="0"/>
                      <a:pt x="3" y="0"/>
                    </a:cubicBezTo>
                    <a:cubicBezTo>
                      <a:pt x="3" y="0"/>
                      <a:pt x="3" y="0"/>
                      <a:pt x="3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0" y="1"/>
                      <a:pt x="0" y="1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1" y="2"/>
                      <a:pt x="2" y="1"/>
                      <a:pt x="2" y="1"/>
                    </a:cubicBezTo>
                    <a:cubicBezTo>
                      <a:pt x="2" y="1"/>
                      <a:pt x="2" y="1"/>
                      <a:pt x="3" y="2"/>
                    </a:cubicBezTo>
                    <a:cubicBezTo>
                      <a:pt x="4" y="2"/>
                      <a:pt x="3" y="1"/>
                      <a:pt x="4" y="2"/>
                    </a:cubicBezTo>
                    <a:cubicBezTo>
                      <a:pt x="4" y="3"/>
                      <a:pt x="2" y="3"/>
                      <a:pt x="5" y="4"/>
                    </a:cubicBezTo>
                    <a:cubicBezTo>
                      <a:pt x="8" y="5"/>
                      <a:pt x="7" y="5"/>
                      <a:pt x="9" y="5"/>
                    </a:cubicBezTo>
                    <a:cubicBezTo>
                      <a:pt x="10" y="6"/>
                      <a:pt x="10" y="5"/>
                      <a:pt x="10" y="7"/>
                    </a:cubicBezTo>
                    <a:cubicBezTo>
                      <a:pt x="11" y="9"/>
                      <a:pt x="11" y="8"/>
                      <a:pt x="14" y="9"/>
                    </a:cubicBezTo>
                    <a:cubicBezTo>
                      <a:pt x="16" y="9"/>
                      <a:pt x="16" y="10"/>
                      <a:pt x="16" y="11"/>
                    </a:cubicBezTo>
                    <a:cubicBezTo>
                      <a:pt x="17" y="11"/>
                      <a:pt x="17" y="12"/>
                      <a:pt x="18" y="12"/>
                    </a:cubicBezTo>
                    <a:cubicBezTo>
                      <a:pt x="18" y="13"/>
                      <a:pt x="20" y="13"/>
                      <a:pt x="21" y="14"/>
                    </a:cubicBezTo>
                    <a:cubicBezTo>
                      <a:pt x="22" y="14"/>
                      <a:pt x="23" y="16"/>
                      <a:pt x="23" y="16"/>
                    </a:cubicBezTo>
                    <a:cubicBezTo>
                      <a:pt x="23" y="16"/>
                      <a:pt x="25" y="17"/>
                      <a:pt x="25" y="16"/>
                    </a:cubicBezTo>
                    <a:cubicBezTo>
                      <a:pt x="25" y="16"/>
                      <a:pt x="23" y="14"/>
                      <a:pt x="23" y="13"/>
                    </a:cubicBezTo>
                    <a:cubicBezTo>
                      <a:pt x="23" y="13"/>
                      <a:pt x="23" y="13"/>
                      <a:pt x="23" y="12"/>
                    </a:cubicBezTo>
                    <a:close/>
                  </a:path>
                </a:pathLst>
              </a:custGeom>
              <a:grpFill/>
              <a:ln w="6350" cap="flat">
                <a:solidFill>
                  <a:schemeClr val="bg1">
                    <a:alpha val="25000"/>
                  </a:schemeClr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27725" tIns="13862" rIns="27725" bIns="13862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id-ID" sz="546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ahoma"/>
                  <a:ea typeface="+mn-ea"/>
                  <a:cs typeface="+mn-cs"/>
                </a:endParaRPr>
              </a:p>
            </p:txBody>
          </p:sp>
          <p:sp>
            <p:nvSpPr>
              <p:cNvPr id="55" name="Freeform 26">
                <a:extLst>
                  <a:ext uri="{FF2B5EF4-FFF2-40B4-BE49-F238E27FC236}">
                    <a16:creationId xmlns:a16="http://schemas.microsoft.com/office/drawing/2014/main" id="{7C661CE7-785A-3825-3C97-C3AF1C230B7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176" y="2841"/>
                <a:ext cx="28" cy="8"/>
              </a:xfrm>
              <a:custGeom>
                <a:avLst/>
                <a:gdLst>
                  <a:gd name="T0" fmla="*/ 12 w 14"/>
                  <a:gd name="T1" fmla="*/ 2 h 4"/>
                  <a:gd name="T2" fmla="*/ 10 w 14"/>
                  <a:gd name="T3" fmla="*/ 1 h 4"/>
                  <a:gd name="T4" fmla="*/ 9 w 14"/>
                  <a:gd name="T5" fmla="*/ 1 h 4"/>
                  <a:gd name="T6" fmla="*/ 6 w 14"/>
                  <a:gd name="T7" fmla="*/ 1 h 4"/>
                  <a:gd name="T8" fmla="*/ 1 w 14"/>
                  <a:gd name="T9" fmla="*/ 0 h 4"/>
                  <a:gd name="T10" fmla="*/ 0 w 14"/>
                  <a:gd name="T11" fmla="*/ 0 h 4"/>
                  <a:gd name="T12" fmla="*/ 0 w 14"/>
                  <a:gd name="T13" fmla="*/ 1 h 4"/>
                  <a:gd name="T14" fmla="*/ 1 w 14"/>
                  <a:gd name="T15" fmla="*/ 2 h 4"/>
                  <a:gd name="T16" fmla="*/ 4 w 14"/>
                  <a:gd name="T17" fmla="*/ 2 h 4"/>
                  <a:gd name="T18" fmla="*/ 6 w 14"/>
                  <a:gd name="T19" fmla="*/ 3 h 4"/>
                  <a:gd name="T20" fmla="*/ 8 w 14"/>
                  <a:gd name="T21" fmla="*/ 3 h 4"/>
                  <a:gd name="T22" fmla="*/ 9 w 14"/>
                  <a:gd name="T23" fmla="*/ 3 h 4"/>
                  <a:gd name="T24" fmla="*/ 11 w 14"/>
                  <a:gd name="T25" fmla="*/ 3 h 4"/>
                  <a:gd name="T26" fmla="*/ 12 w 14"/>
                  <a:gd name="T27" fmla="*/ 4 h 4"/>
                  <a:gd name="T28" fmla="*/ 13 w 14"/>
                  <a:gd name="T29" fmla="*/ 3 h 4"/>
                  <a:gd name="T30" fmla="*/ 13 w 14"/>
                  <a:gd name="T31" fmla="*/ 2 h 4"/>
                  <a:gd name="T32" fmla="*/ 12 w 14"/>
                  <a:gd name="T33" fmla="*/ 2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14" h="4">
                    <a:moveTo>
                      <a:pt x="12" y="2"/>
                    </a:moveTo>
                    <a:cubicBezTo>
                      <a:pt x="12" y="1"/>
                      <a:pt x="11" y="1"/>
                      <a:pt x="10" y="1"/>
                    </a:cubicBezTo>
                    <a:cubicBezTo>
                      <a:pt x="10" y="1"/>
                      <a:pt x="9" y="1"/>
                      <a:pt x="9" y="1"/>
                    </a:cubicBezTo>
                    <a:cubicBezTo>
                      <a:pt x="6" y="1"/>
                      <a:pt x="6" y="1"/>
                      <a:pt x="6" y="1"/>
                    </a:cubicBezTo>
                    <a:cubicBezTo>
                      <a:pt x="6" y="1"/>
                      <a:pt x="2" y="0"/>
                      <a:pt x="1" y="0"/>
                    </a:cubicBezTo>
                    <a:cubicBezTo>
                      <a:pt x="1" y="0"/>
                      <a:pt x="0" y="0"/>
                      <a:pt x="0" y="0"/>
                    </a:cubicBezTo>
                    <a:cubicBezTo>
                      <a:pt x="0" y="0"/>
                      <a:pt x="0" y="1"/>
                      <a:pt x="0" y="1"/>
                    </a:cubicBezTo>
                    <a:cubicBezTo>
                      <a:pt x="0" y="1"/>
                      <a:pt x="1" y="2"/>
                      <a:pt x="1" y="2"/>
                    </a:cubicBezTo>
                    <a:cubicBezTo>
                      <a:pt x="1" y="2"/>
                      <a:pt x="4" y="2"/>
                      <a:pt x="4" y="2"/>
                    </a:cubicBezTo>
                    <a:cubicBezTo>
                      <a:pt x="5" y="2"/>
                      <a:pt x="6" y="2"/>
                      <a:pt x="6" y="3"/>
                    </a:cubicBezTo>
                    <a:cubicBezTo>
                      <a:pt x="6" y="3"/>
                      <a:pt x="8" y="3"/>
                      <a:pt x="8" y="3"/>
                    </a:cubicBezTo>
                    <a:cubicBezTo>
                      <a:pt x="9" y="3"/>
                      <a:pt x="9" y="3"/>
                      <a:pt x="9" y="3"/>
                    </a:cubicBezTo>
                    <a:cubicBezTo>
                      <a:pt x="11" y="3"/>
                      <a:pt x="11" y="3"/>
                      <a:pt x="11" y="3"/>
                    </a:cubicBezTo>
                    <a:cubicBezTo>
                      <a:pt x="11" y="3"/>
                      <a:pt x="12" y="3"/>
                      <a:pt x="12" y="4"/>
                    </a:cubicBezTo>
                    <a:cubicBezTo>
                      <a:pt x="12" y="4"/>
                      <a:pt x="13" y="4"/>
                      <a:pt x="13" y="3"/>
                    </a:cubicBezTo>
                    <a:cubicBezTo>
                      <a:pt x="14" y="3"/>
                      <a:pt x="13" y="3"/>
                      <a:pt x="13" y="2"/>
                    </a:cubicBezTo>
                    <a:cubicBezTo>
                      <a:pt x="13" y="2"/>
                      <a:pt x="13" y="2"/>
                      <a:pt x="12" y="2"/>
                    </a:cubicBezTo>
                    <a:close/>
                  </a:path>
                </a:pathLst>
              </a:custGeom>
              <a:grpFill/>
              <a:ln w="6350" cap="flat">
                <a:solidFill>
                  <a:schemeClr val="bg1">
                    <a:alpha val="25000"/>
                  </a:schemeClr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27725" tIns="13862" rIns="27725" bIns="13862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id-ID" sz="546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ahoma"/>
                  <a:ea typeface="+mn-ea"/>
                  <a:cs typeface="+mn-cs"/>
                </a:endParaRPr>
              </a:p>
            </p:txBody>
          </p:sp>
          <p:sp>
            <p:nvSpPr>
              <p:cNvPr id="56" name="Freeform 27">
                <a:extLst>
                  <a:ext uri="{FF2B5EF4-FFF2-40B4-BE49-F238E27FC236}">
                    <a16:creationId xmlns:a16="http://schemas.microsoft.com/office/drawing/2014/main" id="{3474BDDC-E1F7-60AC-C7BB-B7D92BFBC89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995" y="2682"/>
                <a:ext cx="12" cy="14"/>
              </a:xfrm>
              <a:custGeom>
                <a:avLst/>
                <a:gdLst>
                  <a:gd name="T0" fmla="*/ 1 w 6"/>
                  <a:gd name="T1" fmla="*/ 2 h 7"/>
                  <a:gd name="T2" fmla="*/ 0 w 6"/>
                  <a:gd name="T3" fmla="*/ 3 h 7"/>
                  <a:gd name="T4" fmla="*/ 0 w 6"/>
                  <a:gd name="T5" fmla="*/ 4 h 7"/>
                  <a:gd name="T6" fmla="*/ 2 w 6"/>
                  <a:gd name="T7" fmla="*/ 5 h 7"/>
                  <a:gd name="T8" fmla="*/ 3 w 6"/>
                  <a:gd name="T9" fmla="*/ 6 h 7"/>
                  <a:gd name="T10" fmla="*/ 5 w 6"/>
                  <a:gd name="T11" fmla="*/ 7 h 7"/>
                  <a:gd name="T12" fmla="*/ 5 w 6"/>
                  <a:gd name="T13" fmla="*/ 7 h 7"/>
                  <a:gd name="T14" fmla="*/ 6 w 6"/>
                  <a:gd name="T15" fmla="*/ 6 h 7"/>
                  <a:gd name="T16" fmla="*/ 5 w 6"/>
                  <a:gd name="T17" fmla="*/ 5 h 7"/>
                  <a:gd name="T18" fmla="*/ 4 w 6"/>
                  <a:gd name="T19" fmla="*/ 4 h 7"/>
                  <a:gd name="T20" fmla="*/ 3 w 6"/>
                  <a:gd name="T21" fmla="*/ 4 h 7"/>
                  <a:gd name="T22" fmla="*/ 3 w 6"/>
                  <a:gd name="T23" fmla="*/ 2 h 7"/>
                  <a:gd name="T24" fmla="*/ 5 w 6"/>
                  <a:gd name="T25" fmla="*/ 2 h 7"/>
                  <a:gd name="T26" fmla="*/ 3 w 6"/>
                  <a:gd name="T27" fmla="*/ 0 h 7"/>
                  <a:gd name="T28" fmla="*/ 2 w 6"/>
                  <a:gd name="T29" fmla="*/ 0 h 7"/>
                  <a:gd name="T30" fmla="*/ 2 w 6"/>
                  <a:gd name="T31" fmla="*/ 1 h 7"/>
                  <a:gd name="T32" fmla="*/ 2 w 6"/>
                  <a:gd name="T33" fmla="*/ 2 h 7"/>
                  <a:gd name="T34" fmla="*/ 1 w 6"/>
                  <a:gd name="T35" fmla="*/ 2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6" h="7">
                    <a:moveTo>
                      <a:pt x="1" y="2"/>
                    </a:moveTo>
                    <a:cubicBezTo>
                      <a:pt x="1" y="2"/>
                      <a:pt x="1" y="3"/>
                      <a:pt x="0" y="3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1" y="4"/>
                      <a:pt x="2" y="5"/>
                      <a:pt x="2" y="5"/>
                    </a:cubicBezTo>
                    <a:cubicBezTo>
                      <a:pt x="3" y="5"/>
                      <a:pt x="3" y="6"/>
                      <a:pt x="3" y="6"/>
                    </a:cubicBezTo>
                    <a:cubicBezTo>
                      <a:pt x="4" y="6"/>
                      <a:pt x="5" y="7"/>
                      <a:pt x="5" y="7"/>
                    </a:cubicBezTo>
                    <a:cubicBezTo>
                      <a:pt x="5" y="7"/>
                      <a:pt x="5" y="7"/>
                      <a:pt x="5" y="7"/>
                    </a:cubicBezTo>
                    <a:cubicBezTo>
                      <a:pt x="6" y="7"/>
                      <a:pt x="6" y="7"/>
                      <a:pt x="6" y="6"/>
                    </a:cubicBezTo>
                    <a:cubicBezTo>
                      <a:pt x="6" y="5"/>
                      <a:pt x="6" y="5"/>
                      <a:pt x="5" y="5"/>
                    </a:cubicBezTo>
                    <a:cubicBezTo>
                      <a:pt x="4" y="4"/>
                      <a:pt x="4" y="4"/>
                      <a:pt x="4" y="4"/>
                    </a:cubicBezTo>
                    <a:cubicBezTo>
                      <a:pt x="4" y="4"/>
                      <a:pt x="4" y="5"/>
                      <a:pt x="3" y="4"/>
                    </a:cubicBezTo>
                    <a:cubicBezTo>
                      <a:pt x="3" y="2"/>
                      <a:pt x="3" y="2"/>
                      <a:pt x="3" y="2"/>
                    </a:cubicBezTo>
                    <a:cubicBezTo>
                      <a:pt x="3" y="2"/>
                      <a:pt x="5" y="2"/>
                      <a:pt x="5" y="2"/>
                    </a:cubicBezTo>
                    <a:cubicBezTo>
                      <a:pt x="5" y="2"/>
                      <a:pt x="3" y="0"/>
                      <a:pt x="3" y="0"/>
                    </a:cubicBezTo>
                    <a:cubicBezTo>
                      <a:pt x="3" y="0"/>
                      <a:pt x="2" y="0"/>
                      <a:pt x="2" y="0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2" y="2"/>
                      <a:pt x="2" y="2"/>
                      <a:pt x="2" y="2"/>
                    </a:cubicBezTo>
                    <a:cubicBezTo>
                      <a:pt x="2" y="2"/>
                      <a:pt x="1" y="2"/>
                      <a:pt x="1" y="2"/>
                    </a:cubicBezTo>
                    <a:close/>
                  </a:path>
                </a:pathLst>
              </a:custGeom>
              <a:grpFill/>
              <a:ln w="6350" cap="flat">
                <a:solidFill>
                  <a:schemeClr val="bg1">
                    <a:alpha val="25000"/>
                  </a:schemeClr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27725" tIns="13862" rIns="27725" bIns="13862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id-ID" sz="546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ahoma"/>
                  <a:ea typeface="+mn-ea"/>
                  <a:cs typeface="+mn-cs"/>
                </a:endParaRPr>
              </a:p>
            </p:txBody>
          </p:sp>
          <p:sp>
            <p:nvSpPr>
              <p:cNvPr id="57" name="Freeform 28">
                <a:extLst>
                  <a:ext uri="{FF2B5EF4-FFF2-40B4-BE49-F238E27FC236}">
                    <a16:creationId xmlns:a16="http://schemas.microsoft.com/office/drawing/2014/main" id="{66376961-F909-EAE8-AF23-BE918645E70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142" y="2845"/>
                <a:ext cx="10" cy="8"/>
              </a:xfrm>
              <a:custGeom>
                <a:avLst/>
                <a:gdLst>
                  <a:gd name="T0" fmla="*/ 0 w 5"/>
                  <a:gd name="T1" fmla="*/ 1 h 4"/>
                  <a:gd name="T2" fmla="*/ 0 w 5"/>
                  <a:gd name="T3" fmla="*/ 3 h 4"/>
                  <a:gd name="T4" fmla="*/ 3 w 5"/>
                  <a:gd name="T5" fmla="*/ 4 h 4"/>
                  <a:gd name="T6" fmla="*/ 4 w 5"/>
                  <a:gd name="T7" fmla="*/ 2 h 4"/>
                  <a:gd name="T8" fmla="*/ 5 w 5"/>
                  <a:gd name="T9" fmla="*/ 1 h 4"/>
                  <a:gd name="T10" fmla="*/ 3 w 5"/>
                  <a:gd name="T11" fmla="*/ 0 h 4"/>
                  <a:gd name="T12" fmla="*/ 0 w 5"/>
                  <a:gd name="T13" fmla="*/ 1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" h="4">
                    <a:moveTo>
                      <a:pt x="0" y="1"/>
                    </a:moveTo>
                    <a:cubicBezTo>
                      <a:pt x="0" y="3"/>
                      <a:pt x="0" y="3"/>
                      <a:pt x="0" y="3"/>
                    </a:cubicBezTo>
                    <a:cubicBezTo>
                      <a:pt x="3" y="4"/>
                      <a:pt x="3" y="4"/>
                      <a:pt x="3" y="4"/>
                    </a:cubicBezTo>
                    <a:cubicBezTo>
                      <a:pt x="3" y="4"/>
                      <a:pt x="4" y="2"/>
                      <a:pt x="4" y="2"/>
                    </a:cubicBezTo>
                    <a:cubicBezTo>
                      <a:pt x="5" y="2"/>
                      <a:pt x="5" y="1"/>
                      <a:pt x="5" y="1"/>
                    </a:cubicBezTo>
                    <a:cubicBezTo>
                      <a:pt x="3" y="0"/>
                      <a:pt x="3" y="0"/>
                      <a:pt x="3" y="0"/>
                    </a:cubicBezTo>
                    <a:cubicBezTo>
                      <a:pt x="3" y="0"/>
                      <a:pt x="0" y="1"/>
                      <a:pt x="0" y="1"/>
                    </a:cubicBezTo>
                    <a:close/>
                  </a:path>
                </a:pathLst>
              </a:custGeom>
              <a:grpFill/>
              <a:ln w="6350" cap="flat">
                <a:solidFill>
                  <a:schemeClr val="bg1">
                    <a:alpha val="25000"/>
                  </a:schemeClr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27725" tIns="13862" rIns="27725" bIns="13862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id-ID" sz="546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ahoma"/>
                  <a:ea typeface="+mn-ea"/>
                  <a:cs typeface="+mn-cs"/>
                </a:endParaRPr>
              </a:p>
            </p:txBody>
          </p:sp>
          <p:sp>
            <p:nvSpPr>
              <p:cNvPr id="58" name="Freeform 29">
                <a:extLst>
                  <a:ext uri="{FF2B5EF4-FFF2-40B4-BE49-F238E27FC236}">
                    <a16:creationId xmlns:a16="http://schemas.microsoft.com/office/drawing/2014/main" id="{18B2901B-DF9F-EA6E-8C69-D12E2A74F83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921" y="2532"/>
                <a:ext cx="363" cy="317"/>
              </a:xfrm>
              <a:custGeom>
                <a:avLst/>
                <a:gdLst>
                  <a:gd name="T0" fmla="*/ 166 w 181"/>
                  <a:gd name="T1" fmla="*/ 36 h 158"/>
                  <a:gd name="T2" fmla="*/ 163 w 181"/>
                  <a:gd name="T3" fmla="*/ 26 h 158"/>
                  <a:gd name="T4" fmla="*/ 141 w 181"/>
                  <a:gd name="T5" fmla="*/ 28 h 158"/>
                  <a:gd name="T6" fmla="*/ 122 w 181"/>
                  <a:gd name="T7" fmla="*/ 25 h 158"/>
                  <a:gd name="T8" fmla="*/ 90 w 181"/>
                  <a:gd name="T9" fmla="*/ 4 h 158"/>
                  <a:gd name="T10" fmla="*/ 81 w 181"/>
                  <a:gd name="T11" fmla="*/ 7 h 158"/>
                  <a:gd name="T12" fmla="*/ 69 w 181"/>
                  <a:gd name="T13" fmla="*/ 14 h 158"/>
                  <a:gd name="T14" fmla="*/ 66 w 181"/>
                  <a:gd name="T15" fmla="*/ 19 h 158"/>
                  <a:gd name="T16" fmla="*/ 64 w 181"/>
                  <a:gd name="T17" fmla="*/ 33 h 158"/>
                  <a:gd name="T18" fmla="*/ 59 w 181"/>
                  <a:gd name="T19" fmla="*/ 39 h 158"/>
                  <a:gd name="T20" fmla="*/ 58 w 181"/>
                  <a:gd name="T21" fmla="*/ 48 h 158"/>
                  <a:gd name="T22" fmla="*/ 49 w 181"/>
                  <a:gd name="T23" fmla="*/ 51 h 158"/>
                  <a:gd name="T24" fmla="*/ 37 w 181"/>
                  <a:gd name="T25" fmla="*/ 49 h 158"/>
                  <a:gd name="T26" fmla="*/ 26 w 181"/>
                  <a:gd name="T27" fmla="*/ 52 h 158"/>
                  <a:gd name="T28" fmla="*/ 16 w 181"/>
                  <a:gd name="T29" fmla="*/ 53 h 158"/>
                  <a:gd name="T30" fmla="*/ 8 w 181"/>
                  <a:gd name="T31" fmla="*/ 54 h 158"/>
                  <a:gd name="T32" fmla="*/ 2 w 181"/>
                  <a:gd name="T33" fmla="*/ 59 h 158"/>
                  <a:gd name="T34" fmla="*/ 7 w 181"/>
                  <a:gd name="T35" fmla="*/ 71 h 158"/>
                  <a:gd name="T36" fmla="*/ 16 w 181"/>
                  <a:gd name="T37" fmla="*/ 80 h 158"/>
                  <a:gd name="T38" fmla="*/ 21 w 181"/>
                  <a:gd name="T39" fmla="*/ 69 h 158"/>
                  <a:gd name="T40" fmla="*/ 31 w 181"/>
                  <a:gd name="T41" fmla="*/ 64 h 158"/>
                  <a:gd name="T42" fmla="*/ 39 w 181"/>
                  <a:gd name="T43" fmla="*/ 72 h 158"/>
                  <a:gd name="T44" fmla="*/ 41 w 181"/>
                  <a:gd name="T45" fmla="*/ 67 h 158"/>
                  <a:gd name="T46" fmla="*/ 57 w 181"/>
                  <a:gd name="T47" fmla="*/ 95 h 158"/>
                  <a:gd name="T48" fmla="*/ 49 w 181"/>
                  <a:gd name="T49" fmla="*/ 89 h 158"/>
                  <a:gd name="T50" fmla="*/ 45 w 181"/>
                  <a:gd name="T51" fmla="*/ 89 h 158"/>
                  <a:gd name="T52" fmla="*/ 54 w 181"/>
                  <a:gd name="T53" fmla="*/ 98 h 158"/>
                  <a:gd name="T54" fmla="*/ 55 w 181"/>
                  <a:gd name="T55" fmla="*/ 99 h 158"/>
                  <a:gd name="T56" fmla="*/ 61 w 181"/>
                  <a:gd name="T57" fmla="*/ 111 h 158"/>
                  <a:gd name="T58" fmla="*/ 64 w 181"/>
                  <a:gd name="T59" fmla="*/ 115 h 158"/>
                  <a:gd name="T60" fmla="*/ 53 w 181"/>
                  <a:gd name="T61" fmla="*/ 110 h 158"/>
                  <a:gd name="T62" fmla="*/ 48 w 181"/>
                  <a:gd name="T63" fmla="*/ 104 h 158"/>
                  <a:gd name="T64" fmla="*/ 40 w 181"/>
                  <a:gd name="T65" fmla="*/ 101 h 158"/>
                  <a:gd name="T66" fmla="*/ 52 w 181"/>
                  <a:gd name="T67" fmla="*/ 110 h 158"/>
                  <a:gd name="T68" fmla="*/ 59 w 181"/>
                  <a:gd name="T69" fmla="*/ 118 h 158"/>
                  <a:gd name="T70" fmla="*/ 67 w 181"/>
                  <a:gd name="T71" fmla="*/ 124 h 158"/>
                  <a:gd name="T72" fmla="*/ 58 w 181"/>
                  <a:gd name="T73" fmla="*/ 115 h 158"/>
                  <a:gd name="T74" fmla="*/ 70 w 181"/>
                  <a:gd name="T75" fmla="*/ 117 h 158"/>
                  <a:gd name="T76" fmla="*/ 70 w 181"/>
                  <a:gd name="T77" fmla="*/ 123 h 158"/>
                  <a:gd name="T78" fmla="*/ 76 w 181"/>
                  <a:gd name="T79" fmla="*/ 122 h 158"/>
                  <a:gd name="T80" fmla="*/ 84 w 181"/>
                  <a:gd name="T81" fmla="*/ 131 h 158"/>
                  <a:gd name="T82" fmla="*/ 99 w 181"/>
                  <a:gd name="T83" fmla="*/ 129 h 158"/>
                  <a:gd name="T84" fmla="*/ 123 w 181"/>
                  <a:gd name="T85" fmla="*/ 140 h 158"/>
                  <a:gd name="T86" fmla="*/ 124 w 181"/>
                  <a:gd name="T87" fmla="*/ 146 h 158"/>
                  <a:gd name="T88" fmla="*/ 105 w 181"/>
                  <a:gd name="T89" fmla="*/ 149 h 158"/>
                  <a:gd name="T90" fmla="*/ 122 w 181"/>
                  <a:gd name="T91" fmla="*/ 147 h 158"/>
                  <a:gd name="T92" fmla="*/ 143 w 181"/>
                  <a:gd name="T93" fmla="*/ 157 h 158"/>
                  <a:gd name="T94" fmla="*/ 139 w 181"/>
                  <a:gd name="T95" fmla="*/ 152 h 158"/>
                  <a:gd name="T96" fmla="*/ 135 w 181"/>
                  <a:gd name="T97" fmla="*/ 148 h 158"/>
                  <a:gd name="T98" fmla="*/ 124 w 181"/>
                  <a:gd name="T99" fmla="*/ 134 h 158"/>
                  <a:gd name="T100" fmla="*/ 111 w 181"/>
                  <a:gd name="T101" fmla="*/ 120 h 158"/>
                  <a:gd name="T102" fmla="*/ 97 w 181"/>
                  <a:gd name="T103" fmla="*/ 108 h 158"/>
                  <a:gd name="T104" fmla="*/ 85 w 181"/>
                  <a:gd name="T105" fmla="*/ 93 h 158"/>
                  <a:gd name="T106" fmla="*/ 75 w 181"/>
                  <a:gd name="T107" fmla="*/ 78 h 158"/>
                  <a:gd name="T108" fmla="*/ 69 w 181"/>
                  <a:gd name="T109" fmla="*/ 66 h 158"/>
                  <a:gd name="T110" fmla="*/ 80 w 181"/>
                  <a:gd name="T111" fmla="*/ 60 h 158"/>
                  <a:gd name="T112" fmla="*/ 94 w 181"/>
                  <a:gd name="T113" fmla="*/ 55 h 158"/>
                  <a:gd name="T114" fmla="*/ 112 w 181"/>
                  <a:gd name="T115" fmla="*/ 55 h 158"/>
                  <a:gd name="T116" fmla="*/ 132 w 181"/>
                  <a:gd name="T117" fmla="*/ 56 h 158"/>
                  <a:gd name="T118" fmla="*/ 144 w 181"/>
                  <a:gd name="T119" fmla="*/ 53 h 158"/>
                  <a:gd name="T120" fmla="*/ 158 w 181"/>
                  <a:gd name="T121" fmla="*/ 53 h 158"/>
                  <a:gd name="T122" fmla="*/ 175 w 181"/>
                  <a:gd name="T123" fmla="*/ 58 h 158"/>
                  <a:gd name="T124" fmla="*/ 170 w 181"/>
                  <a:gd name="T125" fmla="*/ 50 h 1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181" h="158">
                    <a:moveTo>
                      <a:pt x="179" y="44"/>
                    </a:moveTo>
                    <a:cubicBezTo>
                      <a:pt x="178" y="44"/>
                      <a:pt x="179" y="45"/>
                      <a:pt x="177" y="44"/>
                    </a:cubicBezTo>
                    <a:cubicBezTo>
                      <a:pt x="174" y="44"/>
                      <a:pt x="173" y="43"/>
                      <a:pt x="173" y="43"/>
                    </a:cubicBezTo>
                    <a:cubicBezTo>
                      <a:pt x="173" y="43"/>
                      <a:pt x="173" y="42"/>
                      <a:pt x="172" y="43"/>
                    </a:cubicBezTo>
                    <a:cubicBezTo>
                      <a:pt x="171" y="43"/>
                      <a:pt x="171" y="43"/>
                      <a:pt x="170" y="42"/>
                    </a:cubicBezTo>
                    <a:cubicBezTo>
                      <a:pt x="169" y="41"/>
                      <a:pt x="167" y="39"/>
                      <a:pt x="167" y="39"/>
                    </a:cubicBezTo>
                    <a:cubicBezTo>
                      <a:pt x="167" y="39"/>
                      <a:pt x="166" y="40"/>
                      <a:pt x="166" y="39"/>
                    </a:cubicBezTo>
                    <a:cubicBezTo>
                      <a:pt x="166" y="38"/>
                      <a:pt x="166" y="37"/>
                      <a:pt x="167" y="37"/>
                    </a:cubicBezTo>
                    <a:cubicBezTo>
                      <a:pt x="166" y="36"/>
                      <a:pt x="166" y="36"/>
                      <a:pt x="166" y="36"/>
                    </a:cubicBezTo>
                    <a:cubicBezTo>
                      <a:pt x="166" y="35"/>
                      <a:pt x="166" y="35"/>
                      <a:pt x="166" y="35"/>
                    </a:cubicBezTo>
                    <a:cubicBezTo>
                      <a:pt x="166" y="35"/>
                      <a:pt x="167" y="35"/>
                      <a:pt x="167" y="35"/>
                    </a:cubicBezTo>
                    <a:cubicBezTo>
                      <a:pt x="168" y="34"/>
                      <a:pt x="168" y="34"/>
                      <a:pt x="168" y="34"/>
                    </a:cubicBezTo>
                    <a:cubicBezTo>
                      <a:pt x="169" y="33"/>
                      <a:pt x="168" y="31"/>
                      <a:pt x="165" y="32"/>
                    </a:cubicBezTo>
                    <a:cubicBezTo>
                      <a:pt x="165" y="32"/>
                      <a:pt x="164" y="33"/>
                      <a:pt x="164" y="33"/>
                    </a:cubicBezTo>
                    <a:cubicBezTo>
                      <a:pt x="163" y="33"/>
                      <a:pt x="162" y="32"/>
                      <a:pt x="162" y="31"/>
                    </a:cubicBezTo>
                    <a:cubicBezTo>
                      <a:pt x="162" y="31"/>
                      <a:pt x="161" y="30"/>
                      <a:pt x="162" y="30"/>
                    </a:cubicBezTo>
                    <a:cubicBezTo>
                      <a:pt x="163" y="30"/>
                      <a:pt x="164" y="28"/>
                      <a:pt x="164" y="28"/>
                    </a:cubicBezTo>
                    <a:cubicBezTo>
                      <a:pt x="163" y="26"/>
                      <a:pt x="163" y="26"/>
                      <a:pt x="163" y="26"/>
                    </a:cubicBezTo>
                    <a:cubicBezTo>
                      <a:pt x="163" y="21"/>
                      <a:pt x="163" y="21"/>
                      <a:pt x="163" y="21"/>
                    </a:cubicBezTo>
                    <a:cubicBezTo>
                      <a:pt x="161" y="20"/>
                      <a:pt x="161" y="20"/>
                      <a:pt x="161" y="20"/>
                    </a:cubicBezTo>
                    <a:cubicBezTo>
                      <a:pt x="160" y="21"/>
                      <a:pt x="160" y="21"/>
                      <a:pt x="160" y="21"/>
                    </a:cubicBezTo>
                    <a:cubicBezTo>
                      <a:pt x="159" y="21"/>
                      <a:pt x="159" y="21"/>
                      <a:pt x="159" y="21"/>
                    </a:cubicBezTo>
                    <a:cubicBezTo>
                      <a:pt x="158" y="23"/>
                      <a:pt x="158" y="23"/>
                      <a:pt x="158" y="23"/>
                    </a:cubicBezTo>
                    <a:cubicBezTo>
                      <a:pt x="158" y="23"/>
                      <a:pt x="158" y="23"/>
                      <a:pt x="158" y="23"/>
                    </a:cubicBezTo>
                    <a:cubicBezTo>
                      <a:pt x="157" y="24"/>
                      <a:pt x="156" y="24"/>
                      <a:pt x="156" y="25"/>
                    </a:cubicBezTo>
                    <a:cubicBezTo>
                      <a:pt x="155" y="26"/>
                      <a:pt x="154" y="26"/>
                      <a:pt x="150" y="26"/>
                    </a:cubicBezTo>
                    <a:cubicBezTo>
                      <a:pt x="141" y="28"/>
                      <a:pt x="141" y="28"/>
                      <a:pt x="141" y="28"/>
                    </a:cubicBezTo>
                    <a:cubicBezTo>
                      <a:pt x="141" y="28"/>
                      <a:pt x="139" y="28"/>
                      <a:pt x="138" y="28"/>
                    </a:cubicBezTo>
                    <a:cubicBezTo>
                      <a:pt x="138" y="28"/>
                      <a:pt x="138" y="28"/>
                      <a:pt x="138" y="28"/>
                    </a:cubicBezTo>
                    <a:cubicBezTo>
                      <a:pt x="136" y="28"/>
                      <a:pt x="134" y="28"/>
                      <a:pt x="134" y="28"/>
                    </a:cubicBezTo>
                    <a:cubicBezTo>
                      <a:pt x="131" y="29"/>
                      <a:pt x="131" y="29"/>
                      <a:pt x="131" y="29"/>
                    </a:cubicBezTo>
                    <a:cubicBezTo>
                      <a:pt x="131" y="29"/>
                      <a:pt x="131" y="29"/>
                      <a:pt x="131" y="29"/>
                    </a:cubicBezTo>
                    <a:cubicBezTo>
                      <a:pt x="130" y="29"/>
                      <a:pt x="130" y="29"/>
                      <a:pt x="130" y="29"/>
                    </a:cubicBezTo>
                    <a:cubicBezTo>
                      <a:pt x="130" y="29"/>
                      <a:pt x="130" y="29"/>
                      <a:pt x="130" y="29"/>
                    </a:cubicBezTo>
                    <a:cubicBezTo>
                      <a:pt x="124" y="27"/>
                      <a:pt x="124" y="27"/>
                      <a:pt x="124" y="27"/>
                    </a:cubicBezTo>
                    <a:cubicBezTo>
                      <a:pt x="122" y="25"/>
                      <a:pt x="122" y="25"/>
                      <a:pt x="122" y="25"/>
                    </a:cubicBezTo>
                    <a:cubicBezTo>
                      <a:pt x="118" y="24"/>
                      <a:pt x="118" y="24"/>
                      <a:pt x="118" y="24"/>
                    </a:cubicBezTo>
                    <a:cubicBezTo>
                      <a:pt x="117" y="22"/>
                      <a:pt x="117" y="22"/>
                      <a:pt x="117" y="22"/>
                    </a:cubicBezTo>
                    <a:cubicBezTo>
                      <a:pt x="114" y="22"/>
                      <a:pt x="114" y="22"/>
                      <a:pt x="114" y="22"/>
                    </a:cubicBezTo>
                    <a:cubicBezTo>
                      <a:pt x="110" y="19"/>
                      <a:pt x="110" y="19"/>
                      <a:pt x="110" y="19"/>
                    </a:cubicBezTo>
                    <a:cubicBezTo>
                      <a:pt x="106" y="14"/>
                      <a:pt x="106" y="14"/>
                      <a:pt x="106" y="14"/>
                    </a:cubicBezTo>
                    <a:cubicBezTo>
                      <a:pt x="99" y="12"/>
                      <a:pt x="99" y="12"/>
                      <a:pt x="99" y="12"/>
                    </a:cubicBezTo>
                    <a:cubicBezTo>
                      <a:pt x="96" y="8"/>
                      <a:pt x="96" y="8"/>
                      <a:pt x="96" y="8"/>
                    </a:cubicBezTo>
                    <a:cubicBezTo>
                      <a:pt x="93" y="7"/>
                      <a:pt x="93" y="7"/>
                      <a:pt x="93" y="7"/>
                    </a:cubicBezTo>
                    <a:cubicBezTo>
                      <a:pt x="90" y="4"/>
                      <a:pt x="90" y="4"/>
                      <a:pt x="90" y="4"/>
                    </a:cubicBezTo>
                    <a:cubicBezTo>
                      <a:pt x="85" y="0"/>
                      <a:pt x="85" y="0"/>
                      <a:pt x="85" y="0"/>
                    </a:cubicBezTo>
                    <a:cubicBezTo>
                      <a:pt x="85" y="0"/>
                      <a:pt x="85" y="0"/>
                      <a:pt x="85" y="0"/>
                    </a:cubicBezTo>
                    <a:cubicBezTo>
                      <a:pt x="85" y="0"/>
                      <a:pt x="85" y="0"/>
                      <a:pt x="85" y="0"/>
                    </a:cubicBezTo>
                    <a:cubicBezTo>
                      <a:pt x="83" y="0"/>
                      <a:pt x="83" y="0"/>
                      <a:pt x="83" y="0"/>
                    </a:cubicBezTo>
                    <a:cubicBezTo>
                      <a:pt x="83" y="0"/>
                      <a:pt x="83" y="0"/>
                      <a:pt x="83" y="0"/>
                    </a:cubicBezTo>
                    <a:cubicBezTo>
                      <a:pt x="83" y="0"/>
                      <a:pt x="83" y="1"/>
                      <a:pt x="83" y="1"/>
                    </a:cubicBezTo>
                    <a:cubicBezTo>
                      <a:pt x="83" y="2"/>
                      <a:pt x="83" y="2"/>
                      <a:pt x="83" y="2"/>
                    </a:cubicBezTo>
                    <a:cubicBezTo>
                      <a:pt x="84" y="3"/>
                      <a:pt x="84" y="4"/>
                      <a:pt x="83" y="6"/>
                    </a:cubicBezTo>
                    <a:cubicBezTo>
                      <a:pt x="83" y="7"/>
                      <a:pt x="81" y="7"/>
                      <a:pt x="81" y="7"/>
                    </a:cubicBezTo>
                    <a:cubicBezTo>
                      <a:pt x="80" y="7"/>
                      <a:pt x="80" y="7"/>
                      <a:pt x="78" y="7"/>
                    </a:cubicBezTo>
                    <a:cubicBezTo>
                      <a:pt x="78" y="6"/>
                      <a:pt x="78" y="6"/>
                      <a:pt x="78" y="6"/>
                    </a:cubicBezTo>
                    <a:cubicBezTo>
                      <a:pt x="77" y="6"/>
                      <a:pt x="77" y="6"/>
                      <a:pt x="77" y="6"/>
                    </a:cubicBezTo>
                    <a:cubicBezTo>
                      <a:pt x="77" y="7"/>
                      <a:pt x="77" y="7"/>
                      <a:pt x="77" y="7"/>
                    </a:cubicBezTo>
                    <a:cubicBezTo>
                      <a:pt x="75" y="10"/>
                      <a:pt x="75" y="10"/>
                      <a:pt x="75" y="10"/>
                    </a:cubicBezTo>
                    <a:cubicBezTo>
                      <a:pt x="71" y="12"/>
                      <a:pt x="71" y="12"/>
                      <a:pt x="71" y="12"/>
                    </a:cubicBezTo>
                    <a:cubicBezTo>
                      <a:pt x="69" y="13"/>
                      <a:pt x="69" y="13"/>
                      <a:pt x="69" y="13"/>
                    </a:cubicBezTo>
                    <a:cubicBezTo>
                      <a:pt x="69" y="13"/>
                      <a:pt x="69" y="13"/>
                      <a:pt x="69" y="13"/>
                    </a:cubicBezTo>
                    <a:cubicBezTo>
                      <a:pt x="69" y="14"/>
                      <a:pt x="69" y="14"/>
                      <a:pt x="69" y="14"/>
                    </a:cubicBezTo>
                    <a:cubicBezTo>
                      <a:pt x="68" y="15"/>
                      <a:pt x="68" y="15"/>
                      <a:pt x="68" y="15"/>
                    </a:cubicBezTo>
                    <a:cubicBezTo>
                      <a:pt x="67" y="15"/>
                      <a:pt x="66" y="15"/>
                      <a:pt x="66" y="15"/>
                    </a:cubicBezTo>
                    <a:cubicBezTo>
                      <a:pt x="65" y="15"/>
                      <a:pt x="65" y="15"/>
                      <a:pt x="64" y="15"/>
                    </a:cubicBezTo>
                    <a:cubicBezTo>
                      <a:pt x="64" y="15"/>
                      <a:pt x="64" y="15"/>
                      <a:pt x="64" y="15"/>
                    </a:cubicBezTo>
                    <a:cubicBezTo>
                      <a:pt x="64" y="16"/>
                      <a:pt x="64" y="16"/>
                      <a:pt x="64" y="16"/>
                    </a:cubicBezTo>
                    <a:cubicBezTo>
                      <a:pt x="64" y="16"/>
                      <a:pt x="63" y="16"/>
                      <a:pt x="63" y="16"/>
                    </a:cubicBezTo>
                    <a:cubicBezTo>
                      <a:pt x="63" y="17"/>
                      <a:pt x="63" y="17"/>
                      <a:pt x="63" y="17"/>
                    </a:cubicBezTo>
                    <a:cubicBezTo>
                      <a:pt x="64" y="17"/>
                      <a:pt x="65" y="18"/>
                      <a:pt x="65" y="18"/>
                    </a:cubicBezTo>
                    <a:cubicBezTo>
                      <a:pt x="66" y="19"/>
                      <a:pt x="66" y="19"/>
                      <a:pt x="66" y="19"/>
                    </a:cubicBezTo>
                    <a:cubicBezTo>
                      <a:pt x="67" y="20"/>
                      <a:pt x="67" y="20"/>
                      <a:pt x="67" y="20"/>
                    </a:cubicBezTo>
                    <a:cubicBezTo>
                      <a:pt x="67" y="21"/>
                      <a:pt x="67" y="22"/>
                      <a:pt x="67" y="23"/>
                    </a:cubicBezTo>
                    <a:cubicBezTo>
                      <a:pt x="67" y="23"/>
                      <a:pt x="67" y="23"/>
                      <a:pt x="67" y="24"/>
                    </a:cubicBezTo>
                    <a:cubicBezTo>
                      <a:pt x="67" y="26"/>
                      <a:pt x="67" y="26"/>
                      <a:pt x="67" y="26"/>
                    </a:cubicBezTo>
                    <a:cubicBezTo>
                      <a:pt x="67" y="27"/>
                      <a:pt x="67" y="27"/>
                      <a:pt x="67" y="27"/>
                    </a:cubicBezTo>
                    <a:cubicBezTo>
                      <a:pt x="67" y="27"/>
                      <a:pt x="67" y="27"/>
                      <a:pt x="67" y="27"/>
                    </a:cubicBezTo>
                    <a:cubicBezTo>
                      <a:pt x="68" y="28"/>
                      <a:pt x="68" y="30"/>
                      <a:pt x="67" y="31"/>
                    </a:cubicBezTo>
                    <a:cubicBezTo>
                      <a:pt x="65" y="33"/>
                      <a:pt x="65" y="33"/>
                      <a:pt x="64" y="33"/>
                    </a:cubicBezTo>
                    <a:cubicBezTo>
                      <a:pt x="64" y="33"/>
                      <a:pt x="64" y="33"/>
                      <a:pt x="64" y="33"/>
                    </a:cubicBezTo>
                    <a:cubicBezTo>
                      <a:pt x="64" y="33"/>
                      <a:pt x="62" y="33"/>
                      <a:pt x="61" y="33"/>
                    </a:cubicBezTo>
                    <a:cubicBezTo>
                      <a:pt x="60" y="34"/>
                      <a:pt x="60" y="34"/>
                      <a:pt x="60" y="34"/>
                    </a:cubicBezTo>
                    <a:cubicBezTo>
                      <a:pt x="60" y="34"/>
                      <a:pt x="60" y="34"/>
                      <a:pt x="60" y="34"/>
                    </a:cubicBezTo>
                    <a:cubicBezTo>
                      <a:pt x="57" y="35"/>
                      <a:pt x="57" y="35"/>
                      <a:pt x="57" y="35"/>
                    </a:cubicBezTo>
                    <a:cubicBezTo>
                      <a:pt x="57" y="36"/>
                      <a:pt x="58" y="36"/>
                      <a:pt x="58" y="36"/>
                    </a:cubicBezTo>
                    <a:cubicBezTo>
                      <a:pt x="59" y="39"/>
                      <a:pt x="59" y="39"/>
                      <a:pt x="59" y="39"/>
                    </a:cubicBezTo>
                    <a:cubicBezTo>
                      <a:pt x="59" y="39"/>
                      <a:pt x="59" y="39"/>
                      <a:pt x="59" y="39"/>
                    </a:cubicBezTo>
                    <a:cubicBezTo>
                      <a:pt x="60" y="39"/>
                      <a:pt x="60" y="39"/>
                      <a:pt x="60" y="39"/>
                    </a:cubicBezTo>
                    <a:cubicBezTo>
                      <a:pt x="59" y="39"/>
                      <a:pt x="59" y="39"/>
                      <a:pt x="59" y="39"/>
                    </a:cubicBezTo>
                    <a:cubicBezTo>
                      <a:pt x="59" y="40"/>
                      <a:pt x="58" y="41"/>
                      <a:pt x="57" y="41"/>
                    </a:cubicBezTo>
                    <a:cubicBezTo>
                      <a:pt x="57" y="42"/>
                      <a:pt x="56" y="42"/>
                      <a:pt x="56" y="42"/>
                    </a:cubicBezTo>
                    <a:cubicBezTo>
                      <a:pt x="56" y="42"/>
                      <a:pt x="56" y="42"/>
                      <a:pt x="56" y="43"/>
                    </a:cubicBezTo>
                    <a:cubicBezTo>
                      <a:pt x="56" y="43"/>
                      <a:pt x="56" y="43"/>
                      <a:pt x="56" y="43"/>
                    </a:cubicBezTo>
                    <a:cubicBezTo>
                      <a:pt x="56" y="43"/>
                      <a:pt x="57" y="43"/>
                      <a:pt x="57" y="43"/>
                    </a:cubicBezTo>
                    <a:cubicBezTo>
                      <a:pt x="57" y="43"/>
                      <a:pt x="58" y="44"/>
                      <a:pt x="58" y="44"/>
                    </a:cubicBezTo>
                    <a:cubicBezTo>
                      <a:pt x="59" y="45"/>
                      <a:pt x="59" y="46"/>
                      <a:pt x="59" y="47"/>
                    </a:cubicBezTo>
                    <a:cubicBezTo>
                      <a:pt x="59" y="48"/>
                      <a:pt x="59" y="48"/>
                      <a:pt x="59" y="48"/>
                    </a:cubicBezTo>
                    <a:cubicBezTo>
                      <a:pt x="58" y="48"/>
                      <a:pt x="58" y="48"/>
                      <a:pt x="58" y="48"/>
                    </a:cubicBezTo>
                    <a:cubicBezTo>
                      <a:pt x="58" y="49"/>
                      <a:pt x="56" y="50"/>
                      <a:pt x="55" y="50"/>
                    </a:cubicBezTo>
                    <a:cubicBezTo>
                      <a:pt x="55" y="50"/>
                      <a:pt x="55" y="50"/>
                      <a:pt x="55" y="50"/>
                    </a:cubicBezTo>
                    <a:cubicBezTo>
                      <a:pt x="55" y="50"/>
                      <a:pt x="54" y="50"/>
                      <a:pt x="54" y="50"/>
                    </a:cubicBezTo>
                    <a:cubicBezTo>
                      <a:pt x="54" y="50"/>
                      <a:pt x="54" y="51"/>
                      <a:pt x="54" y="51"/>
                    </a:cubicBezTo>
                    <a:cubicBezTo>
                      <a:pt x="53" y="51"/>
                      <a:pt x="53" y="51"/>
                      <a:pt x="53" y="51"/>
                    </a:cubicBezTo>
                    <a:cubicBezTo>
                      <a:pt x="52" y="51"/>
                      <a:pt x="52" y="51"/>
                      <a:pt x="52" y="51"/>
                    </a:cubicBezTo>
                    <a:cubicBezTo>
                      <a:pt x="51" y="51"/>
                      <a:pt x="51" y="51"/>
                      <a:pt x="50" y="51"/>
                    </a:cubicBezTo>
                    <a:cubicBezTo>
                      <a:pt x="50" y="51"/>
                      <a:pt x="50" y="51"/>
                      <a:pt x="50" y="51"/>
                    </a:cubicBezTo>
                    <a:cubicBezTo>
                      <a:pt x="50" y="51"/>
                      <a:pt x="49" y="51"/>
                      <a:pt x="49" y="51"/>
                    </a:cubicBezTo>
                    <a:cubicBezTo>
                      <a:pt x="48" y="50"/>
                      <a:pt x="47" y="50"/>
                      <a:pt x="47" y="50"/>
                    </a:cubicBezTo>
                    <a:cubicBezTo>
                      <a:pt x="46" y="50"/>
                      <a:pt x="46" y="50"/>
                      <a:pt x="46" y="50"/>
                    </a:cubicBezTo>
                    <a:cubicBezTo>
                      <a:pt x="46" y="50"/>
                      <a:pt x="46" y="49"/>
                      <a:pt x="46" y="49"/>
                    </a:cubicBezTo>
                    <a:cubicBezTo>
                      <a:pt x="46" y="49"/>
                      <a:pt x="46" y="49"/>
                      <a:pt x="46" y="49"/>
                    </a:cubicBezTo>
                    <a:cubicBezTo>
                      <a:pt x="45" y="49"/>
                      <a:pt x="45" y="49"/>
                      <a:pt x="45" y="49"/>
                    </a:cubicBezTo>
                    <a:cubicBezTo>
                      <a:pt x="44" y="50"/>
                      <a:pt x="44" y="50"/>
                      <a:pt x="43" y="50"/>
                    </a:cubicBezTo>
                    <a:cubicBezTo>
                      <a:pt x="42" y="51"/>
                      <a:pt x="42" y="51"/>
                      <a:pt x="42" y="51"/>
                    </a:cubicBezTo>
                    <a:cubicBezTo>
                      <a:pt x="41" y="51"/>
                      <a:pt x="41" y="51"/>
                      <a:pt x="41" y="51"/>
                    </a:cubicBezTo>
                    <a:cubicBezTo>
                      <a:pt x="39" y="51"/>
                      <a:pt x="38" y="50"/>
                      <a:pt x="37" y="49"/>
                    </a:cubicBezTo>
                    <a:cubicBezTo>
                      <a:pt x="37" y="49"/>
                      <a:pt x="36" y="49"/>
                      <a:pt x="36" y="48"/>
                    </a:cubicBezTo>
                    <a:cubicBezTo>
                      <a:pt x="36" y="48"/>
                      <a:pt x="35" y="48"/>
                      <a:pt x="35" y="48"/>
                    </a:cubicBezTo>
                    <a:cubicBezTo>
                      <a:pt x="34" y="48"/>
                      <a:pt x="33" y="48"/>
                      <a:pt x="33" y="46"/>
                    </a:cubicBezTo>
                    <a:cubicBezTo>
                      <a:pt x="33" y="45"/>
                      <a:pt x="32" y="45"/>
                      <a:pt x="32" y="45"/>
                    </a:cubicBezTo>
                    <a:cubicBezTo>
                      <a:pt x="32" y="45"/>
                      <a:pt x="32" y="45"/>
                      <a:pt x="32" y="45"/>
                    </a:cubicBezTo>
                    <a:cubicBezTo>
                      <a:pt x="32" y="45"/>
                      <a:pt x="32" y="45"/>
                      <a:pt x="32" y="45"/>
                    </a:cubicBezTo>
                    <a:cubicBezTo>
                      <a:pt x="32" y="47"/>
                      <a:pt x="31" y="48"/>
                      <a:pt x="30" y="49"/>
                    </a:cubicBezTo>
                    <a:cubicBezTo>
                      <a:pt x="29" y="49"/>
                      <a:pt x="29" y="49"/>
                      <a:pt x="29" y="49"/>
                    </a:cubicBezTo>
                    <a:cubicBezTo>
                      <a:pt x="26" y="52"/>
                      <a:pt x="26" y="52"/>
                      <a:pt x="26" y="52"/>
                    </a:cubicBezTo>
                    <a:cubicBezTo>
                      <a:pt x="22" y="51"/>
                      <a:pt x="22" y="51"/>
                      <a:pt x="22" y="51"/>
                    </a:cubicBezTo>
                    <a:cubicBezTo>
                      <a:pt x="21" y="52"/>
                      <a:pt x="21" y="52"/>
                      <a:pt x="21" y="52"/>
                    </a:cubicBezTo>
                    <a:cubicBezTo>
                      <a:pt x="21" y="52"/>
                      <a:pt x="21" y="52"/>
                      <a:pt x="20" y="52"/>
                    </a:cubicBezTo>
                    <a:cubicBezTo>
                      <a:pt x="20" y="52"/>
                      <a:pt x="20" y="52"/>
                      <a:pt x="20" y="52"/>
                    </a:cubicBezTo>
                    <a:cubicBezTo>
                      <a:pt x="19" y="52"/>
                      <a:pt x="19" y="52"/>
                      <a:pt x="19" y="52"/>
                    </a:cubicBezTo>
                    <a:cubicBezTo>
                      <a:pt x="18" y="52"/>
                      <a:pt x="18" y="52"/>
                      <a:pt x="17" y="52"/>
                    </a:cubicBezTo>
                    <a:cubicBezTo>
                      <a:pt x="17" y="52"/>
                      <a:pt x="17" y="52"/>
                      <a:pt x="17" y="52"/>
                    </a:cubicBezTo>
                    <a:cubicBezTo>
                      <a:pt x="17" y="52"/>
                      <a:pt x="17" y="52"/>
                      <a:pt x="16" y="53"/>
                    </a:cubicBezTo>
                    <a:cubicBezTo>
                      <a:pt x="16" y="53"/>
                      <a:pt x="16" y="53"/>
                      <a:pt x="16" y="53"/>
                    </a:cubicBezTo>
                    <a:cubicBezTo>
                      <a:pt x="16" y="53"/>
                      <a:pt x="15" y="54"/>
                      <a:pt x="15" y="54"/>
                    </a:cubicBezTo>
                    <a:cubicBezTo>
                      <a:pt x="15" y="54"/>
                      <a:pt x="14" y="54"/>
                      <a:pt x="14" y="54"/>
                    </a:cubicBezTo>
                    <a:cubicBezTo>
                      <a:pt x="14" y="54"/>
                      <a:pt x="14" y="55"/>
                      <a:pt x="14" y="55"/>
                    </a:cubicBezTo>
                    <a:cubicBezTo>
                      <a:pt x="12" y="55"/>
                      <a:pt x="12" y="55"/>
                      <a:pt x="12" y="55"/>
                    </a:cubicBezTo>
                    <a:cubicBezTo>
                      <a:pt x="12" y="55"/>
                      <a:pt x="12" y="55"/>
                      <a:pt x="12" y="55"/>
                    </a:cubicBezTo>
                    <a:cubicBezTo>
                      <a:pt x="10" y="55"/>
                      <a:pt x="10" y="55"/>
                      <a:pt x="10" y="55"/>
                    </a:cubicBezTo>
                    <a:cubicBezTo>
                      <a:pt x="10" y="55"/>
                      <a:pt x="10" y="55"/>
                      <a:pt x="10" y="55"/>
                    </a:cubicBezTo>
                    <a:cubicBezTo>
                      <a:pt x="10" y="55"/>
                      <a:pt x="9" y="55"/>
                      <a:pt x="9" y="55"/>
                    </a:cubicBezTo>
                    <a:cubicBezTo>
                      <a:pt x="9" y="55"/>
                      <a:pt x="8" y="54"/>
                      <a:pt x="8" y="54"/>
                    </a:cubicBezTo>
                    <a:cubicBezTo>
                      <a:pt x="7" y="54"/>
                      <a:pt x="6" y="54"/>
                      <a:pt x="6" y="54"/>
                    </a:cubicBezTo>
                    <a:cubicBezTo>
                      <a:pt x="5" y="54"/>
                      <a:pt x="5" y="54"/>
                      <a:pt x="4" y="54"/>
                    </a:cubicBezTo>
                    <a:cubicBezTo>
                      <a:pt x="3" y="54"/>
                      <a:pt x="2" y="54"/>
                      <a:pt x="2" y="54"/>
                    </a:cubicBezTo>
                    <a:cubicBezTo>
                      <a:pt x="1" y="54"/>
                      <a:pt x="1" y="53"/>
                      <a:pt x="0" y="53"/>
                    </a:cubicBezTo>
                    <a:cubicBezTo>
                      <a:pt x="1" y="54"/>
                      <a:pt x="1" y="54"/>
                      <a:pt x="1" y="54"/>
                    </a:cubicBezTo>
                    <a:cubicBezTo>
                      <a:pt x="0" y="56"/>
                      <a:pt x="0" y="56"/>
                      <a:pt x="0" y="56"/>
                    </a:cubicBezTo>
                    <a:cubicBezTo>
                      <a:pt x="0" y="56"/>
                      <a:pt x="1" y="56"/>
                      <a:pt x="1" y="57"/>
                    </a:cubicBezTo>
                    <a:cubicBezTo>
                      <a:pt x="1" y="57"/>
                      <a:pt x="2" y="57"/>
                      <a:pt x="2" y="58"/>
                    </a:cubicBezTo>
                    <a:cubicBezTo>
                      <a:pt x="2" y="58"/>
                      <a:pt x="2" y="59"/>
                      <a:pt x="2" y="59"/>
                    </a:cubicBezTo>
                    <a:cubicBezTo>
                      <a:pt x="2" y="59"/>
                      <a:pt x="2" y="59"/>
                      <a:pt x="2" y="59"/>
                    </a:cubicBezTo>
                    <a:cubicBezTo>
                      <a:pt x="3" y="61"/>
                      <a:pt x="3" y="61"/>
                      <a:pt x="3" y="61"/>
                    </a:cubicBezTo>
                    <a:cubicBezTo>
                      <a:pt x="3" y="62"/>
                      <a:pt x="3" y="62"/>
                      <a:pt x="3" y="62"/>
                    </a:cubicBezTo>
                    <a:cubicBezTo>
                      <a:pt x="4" y="64"/>
                      <a:pt x="4" y="64"/>
                      <a:pt x="4" y="64"/>
                    </a:cubicBezTo>
                    <a:cubicBezTo>
                      <a:pt x="4" y="64"/>
                      <a:pt x="4" y="65"/>
                      <a:pt x="4" y="65"/>
                    </a:cubicBezTo>
                    <a:cubicBezTo>
                      <a:pt x="4" y="65"/>
                      <a:pt x="4" y="66"/>
                      <a:pt x="4" y="66"/>
                    </a:cubicBezTo>
                    <a:cubicBezTo>
                      <a:pt x="4" y="67"/>
                      <a:pt x="5" y="68"/>
                      <a:pt x="5" y="68"/>
                    </a:cubicBezTo>
                    <a:cubicBezTo>
                      <a:pt x="5" y="70"/>
                      <a:pt x="5" y="70"/>
                      <a:pt x="5" y="70"/>
                    </a:cubicBezTo>
                    <a:cubicBezTo>
                      <a:pt x="5" y="70"/>
                      <a:pt x="7" y="71"/>
                      <a:pt x="7" y="71"/>
                    </a:cubicBezTo>
                    <a:cubicBezTo>
                      <a:pt x="7" y="71"/>
                      <a:pt x="8" y="72"/>
                      <a:pt x="8" y="72"/>
                    </a:cubicBezTo>
                    <a:cubicBezTo>
                      <a:pt x="9" y="74"/>
                      <a:pt x="9" y="74"/>
                      <a:pt x="9" y="74"/>
                    </a:cubicBezTo>
                    <a:cubicBezTo>
                      <a:pt x="9" y="75"/>
                      <a:pt x="9" y="75"/>
                      <a:pt x="9" y="75"/>
                    </a:cubicBezTo>
                    <a:cubicBezTo>
                      <a:pt x="11" y="77"/>
                      <a:pt x="11" y="77"/>
                      <a:pt x="11" y="77"/>
                    </a:cubicBezTo>
                    <a:cubicBezTo>
                      <a:pt x="11" y="78"/>
                      <a:pt x="11" y="78"/>
                      <a:pt x="11" y="78"/>
                    </a:cubicBezTo>
                    <a:cubicBezTo>
                      <a:pt x="12" y="79"/>
                      <a:pt x="12" y="79"/>
                      <a:pt x="12" y="79"/>
                    </a:cubicBezTo>
                    <a:cubicBezTo>
                      <a:pt x="13" y="80"/>
                      <a:pt x="13" y="80"/>
                      <a:pt x="13" y="80"/>
                    </a:cubicBezTo>
                    <a:cubicBezTo>
                      <a:pt x="13" y="80"/>
                      <a:pt x="13" y="80"/>
                      <a:pt x="13" y="80"/>
                    </a:cubicBezTo>
                    <a:cubicBezTo>
                      <a:pt x="14" y="80"/>
                      <a:pt x="15" y="81"/>
                      <a:pt x="16" y="80"/>
                    </a:cubicBezTo>
                    <a:cubicBezTo>
                      <a:pt x="16" y="80"/>
                      <a:pt x="16" y="81"/>
                      <a:pt x="17" y="79"/>
                    </a:cubicBezTo>
                    <a:cubicBezTo>
                      <a:pt x="17" y="77"/>
                      <a:pt x="17" y="77"/>
                      <a:pt x="17" y="77"/>
                    </a:cubicBezTo>
                    <a:cubicBezTo>
                      <a:pt x="17" y="77"/>
                      <a:pt x="17" y="76"/>
                      <a:pt x="18" y="76"/>
                    </a:cubicBezTo>
                    <a:cubicBezTo>
                      <a:pt x="19" y="75"/>
                      <a:pt x="19" y="75"/>
                      <a:pt x="19" y="74"/>
                    </a:cubicBezTo>
                    <a:cubicBezTo>
                      <a:pt x="19" y="73"/>
                      <a:pt x="17" y="72"/>
                      <a:pt x="17" y="72"/>
                    </a:cubicBezTo>
                    <a:cubicBezTo>
                      <a:pt x="17" y="72"/>
                      <a:pt x="20" y="72"/>
                      <a:pt x="20" y="72"/>
                    </a:cubicBezTo>
                    <a:cubicBezTo>
                      <a:pt x="20" y="73"/>
                      <a:pt x="20" y="74"/>
                      <a:pt x="21" y="73"/>
                    </a:cubicBezTo>
                    <a:cubicBezTo>
                      <a:pt x="22" y="71"/>
                      <a:pt x="22" y="72"/>
                      <a:pt x="21" y="71"/>
                    </a:cubicBezTo>
                    <a:cubicBezTo>
                      <a:pt x="21" y="70"/>
                      <a:pt x="21" y="70"/>
                      <a:pt x="21" y="69"/>
                    </a:cubicBezTo>
                    <a:cubicBezTo>
                      <a:pt x="21" y="69"/>
                      <a:pt x="22" y="69"/>
                      <a:pt x="22" y="68"/>
                    </a:cubicBezTo>
                    <a:cubicBezTo>
                      <a:pt x="22" y="66"/>
                      <a:pt x="22" y="66"/>
                      <a:pt x="22" y="65"/>
                    </a:cubicBezTo>
                    <a:cubicBezTo>
                      <a:pt x="23" y="64"/>
                      <a:pt x="23" y="64"/>
                      <a:pt x="23" y="63"/>
                    </a:cubicBezTo>
                    <a:cubicBezTo>
                      <a:pt x="23" y="62"/>
                      <a:pt x="23" y="62"/>
                      <a:pt x="24" y="60"/>
                    </a:cubicBezTo>
                    <a:cubicBezTo>
                      <a:pt x="24" y="57"/>
                      <a:pt x="25" y="57"/>
                      <a:pt x="25" y="57"/>
                    </a:cubicBezTo>
                    <a:cubicBezTo>
                      <a:pt x="25" y="57"/>
                      <a:pt x="31" y="59"/>
                      <a:pt x="31" y="59"/>
                    </a:cubicBezTo>
                    <a:cubicBezTo>
                      <a:pt x="31" y="59"/>
                      <a:pt x="32" y="60"/>
                      <a:pt x="32" y="60"/>
                    </a:cubicBezTo>
                    <a:cubicBezTo>
                      <a:pt x="32" y="61"/>
                      <a:pt x="32" y="62"/>
                      <a:pt x="32" y="62"/>
                    </a:cubicBezTo>
                    <a:cubicBezTo>
                      <a:pt x="32" y="63"/>
                      <a:pt x="31" y="64"/>
                      <a:pt x="31" y="64"/>
                    </a:cubicBezTo>
                    <a:cubicBezTo>
                      <a:pt x="31" y="65"/>
                      <a:pt x="31" y="65"/>
                      <a:pt x="31" y="65"/>
                    </a:cubicBezTo>
                    <a:cubicBezTo>
                      <a:pt x="31" y="65"/>
                      <a:pt x="30" y="65"/>
                      <a:pt x="30" y="66"/>
                    </a:cubicBezTo>
                    <a:cubicBezTo>
                      <a:pt x="29" y="67"/>
                      <a:pt x="29" y="68"/>
                      <a:pt x="30" y="69"/>
                    </a:cubicBezTo>
                    <a:cubicBezTo>
                      <a:pt x="31" y="69"/>
                      <a:pt x="31" y="70"/>
                      <a:pt x="32" y="70"/>
                    </a:cubicBezTo>
                    <a:cubicBezTo>
                      <a:pt x="32" y="70"/>
                      <a:pt x="33" y="69"/>
                      <a:pt x="33" y="69"/>
                    </a:cubicBezTo>
                    <a:cubicBezTo>
                      <a:pt x="34" y="69"/>
                      <a:pt x="35" y="69"/>
                      <a:pt x="35" y="69"/>
                    </a:cubicBezTo>
                    <a:cubicBezTo>
                      <a:pt x="35" y="70"/>
                      <a:pt x="35" y="71"/>
                      <a:pt x="35" y="71"/>
                    </a:cubicBezTo>
                    <a:cubicBezTo>
                      <a:pt x="36" y="72"/>
                      <a:pt x="37" y="72"/>
                      <a:pt x="37" y="72"/>
                    </a:cubicBezTo>
                    <a:cubicBezTo>
                      <a:pt x="38" y="72"/>
                      <a:pt x="39" y="72"/>
                      <a:pt x="39" y="72"/>
                    </a:cubicBezTo>
                    <a:cubicBezTo>
                      <a:pt x="39" y="72"/>
                      <a:pt x="39" y="72"/>
                      <a:pt x="40" y="71"/>
                    </a:cubicBezTo>
                    <a:cubicBezTo>
                      <a:pt x="41" y="71"/>
                      <a:pt x="42" y="74"/>
                      <a:pt x="41" y="71"/>
                    </a:cubicBezTo>
                    <a:cubicBezTo>
                      <a:pt x="39" y="68"/>
                      <a:pt x="39" y="68"/>
                      <a:pt x="38" y="68"/>
                    </a:cubicBezTo>
                    <a:cubicBezTo>
                      <a:pt x="38" y="67"/>
                      <a:pt x="37" y="67"/>
                      <a:pt x="37" y="67"/>
                    </a:cubicBezTo>
                    <a:cubicBezTo>
                      <a:pt x="37" y="67"/>
                      <a:pt x="37" y="67"/>
                      <a:pt x="37" y="67"/>
                    </a:cubicBezTo>
                    <a:cubicBezTo>
                      <a:pt x="37" y="67"/>
                      <a:pt x="36" y="66"/>
                      <a:pt x="36" y="65"/>
                    </a:cubicBezTo>
                    <a:cubicBezTo>
                      <a:pt x="37" y="64"/>
                      <a:pt x="37" y="64"/>
                      <a:pt x="38" y="64"/>
                    </a:cubicBezTo>
                    <a:cubicBezTo>
                      <a:pt x="38" y="64"/>
                      <a:pt x="39" y="64"/>
                      <a:pt x="40" y="65"/>
                    </a:cubicBezTo>
                    <a:cubicBezTo>
                      <a:pt x="41" y="66"/>
                      <a:pt x="41" y="66"/>
                      <a:pt x="41" y="67"/>
                    </a:cubicBezTo>
                    <a:cubicBezTo>
                      <a:pt x="42" y="68"/>
                      <a:pt x="43" y="69"/>
                      <a:pt x="43" y="70"/>
                    </a:cubicBezTo>
                    <a:cubicBezTo>
                      <a:pt x="44" y="70"/>
                      <a:pt x="44" y="70"/>
                      <a:pt x="44" y="71"/>
                    </a:cubicBezTo>
                    <a:cubicBezTo>
                      <a:pt x="44" y="73"/>
                      <a:pt x="44" y="75"/>
                      <a:pt x="44" y="75"/>
                    </a:cubicBezTo>
                    <a:cubicBezTo>
                      <a:pt x="44" y="76"/>
                      <a:pt x="44" y="79"/>
                      <a:pt x="44" y="79"/>
                    </a:cubicBezTo>
                    <a:cubicBezTo>
                      <a:pt x="44" y="79"/>
                      <a:pt x="44" y="80"/>
                      <a:pt x="44" y="81"/>
                    </a:cubicBezTo>
                    <a:cubicBezTo>
                      <a:pt x="44" y="82"/>
                      <a:pt x="48" y="87"/>
                      <a:pt x="48" y="87"/>
                    </a:cubicBezTo>
                    <a:cubicBezTo>
                      <a:pt x="48" y="87"/>
                      <a:pt x="50" y="90"/>
                      <a:pt x="50" y="90"/>
                    </a:cubicBezTo>
                    <a:cubicBezTo>
                      <a:pt x="51" y="90"/>
                      <a:pt x="51" y="92"/>
                      <a:pt x="52" y="93"/>
                    </a:cubicBezTo>
                    <a:cubicBezTo>
                      <a:pt x="54" y="93"/>
                      <a:pt x="57" y="95"/>
                      <a:pt x="57" y="95"/>
                    </a:cubicBezTo>
                    <a:cubicBezTo>
                      <a:pt x="62" y="98"/>
                      <a:pt x="62" y="98"/>
                      <a:pt x="62" y="98"/>
                    </a:cubicBezTo>
                    <a:cubicBezTo>
                      <a:pt x="62" y="98"/>
                      <a:pt x="65" y="100"/>
                      <a:pt x="65" y="100"/>
                    </a:cubicBezTo>
                    <a:cubicBezTo>
                      <a:pt x="65" y="100"/>
                      <a:pt x="69" y="100"/>
                      <a:pt x="66" y="100"/>
                    </a:cubicBezTo>
                    <a:cubicBezTo>
                      <a:pt x="64" y="100"/>
                      <a:pt x="60" y="98"/>
                      <a:pt x="60" y="98"/>
                    </a:cubicBezTo>
                    <a:cubicBezTo>
                      <a:pt x="60" y="98"/>
                      <a:pt x="60" y="97"/>
                      <a:pt x="59" y="97"/>
                    </a:cubicBezTo>
                    <a:cubicBezTo>
                      <a:pt x="59" y="97"/>
                      <a:pt x="55" y="96"/>
                      <a:pt x="55" y="96"/>
                    </a:cubicBezTo>
                    <a:cubicBezTo>
                      <a:pt x="54" y="95"/>
                      <a:pt x="54" y="95"/>
                      <a:pt x="53" y="94"/>
                    </a:cubicBezTo>
                    <a:cubicBezTo>
                      <a:pt x="52" y="93"/>
                      <a:pt x="51" y="91"/>
                      <a:pt x="51" y="91"/>
                    </a:cubicBezTo>
                    <a:cubicBezTo>
                      <a:pt x="51" y="91"/>
                      <a:pt x="50" y="90"/>
                      <a:pt x="49" y="89"/>
                    </a:cubicBezTo>
                    <a:cubicBezTo>
                      <a:pt x="48" y="88"/>
                      <a:pt x="49" y="88"/>
                      <a:pt x="48" y="88"/>
                    </a:cubicBezTo>
                    <a:cubicBezTo>
                      <a:pt x="47" y="87"/>
                      <a:pt x="48" y="88"/>
                      <a:pt x="47" y="87"/>
                    </a:cubicBezTo>
                    <a:cubicBezTo>
                      <a:pt x="45" y="86"/>
                      <a:pt x="45" y="85"/>
                      <a:pt x="44" y="85"/>
                    </a:cubicBezTo>
                    <a:cubicBezTo>
                      <a:pt x="44" y="85"/>
                      <a:pt x="42" y="85"/>
                      <a:pt x="42" y="84"/>
                    </a:cubicBezTo>
                    <a:cubicBezTo>
                      <a:pt x="41" y="84"/>
                      <a:pt x="40" y="83"/>
                      <a:pt x="40" y="83"/>
                    </a:cubicBezTo>
                    <a:cubicBezTo>
                      <a:pt x="40" y="83"/>
                      <a:pt x="40" y="84"/>
                      <a:pt x="41" y="85"/>
                    </a:cubicBezTo>
                    <a:cubicBezTo>
                      <a:pt x="42" y="85"/>
                      <a:pt x="44" y="87"/>
                      <a:pt x="44" y="87"/>
                    </a:cubicBezTo>
                    <a:cubicBezTo>
                      <a:pt x="44" y="87"/>
                      <a:pt x="45" y="87"/>
                      <a:pt x="45" y="87"/>
                    </a:cubicBezTo>
                    <a:cubicBezTo>
                      <a:pt x="45" y="87"/>
                      <a:pt x="45" y="89"/>
                      <a:pt x="45" y="89"/>
                    </a:cubicBezTo>
                    <a:cubicBezTo>
                      <a:pt x="45" y="89"/>
                      <a:pt x="43" y="88"/>
                      <a:pt x="45" y="89"/>
                    </a:cubicBezTo>
                    <a:cubicBezTo>
                      <a:pt x="47" y="90"/>
                      <a:pt x="48" y="90"/>
                      <a:pt x="48" y="90"/>
                    </a:cubicBezTo>
                    <a:cubicBezTo>
                      <a:pt x="48" y="90"/>
                      <a:pt x="46" y="91"/>
                      <a:pt x="46" y="91"/>
                    </a:cubicBezTo>
                    <a:cubicBezTo>
                      <a:pt x="46" y="91"/>
                      <a:pt x="47" y="94"/>
                      <a:pt x="48" y="94"/>
                    </a:cubicBezTo>
                    <a:cubicBezTo>
                      <a:pt x="48" y="94"/>
                      <a:pt x="49" y="94"/>
                      <a:pt x="50" y="94"/>
                    </a:cubicBezTo>
                    <a:cubicBezTo>
                      <a:pt x="50" y="94"/>
                      <a:pt x="51" y="94"/>
                      <a:pt x="52" y="94"/>
                    </a:cubicBezTo>
                    <a:cubicBezTo>
                      <a:pt x="52" y="95"/>
                      <a:pt x="52" y="95"/>
                      <a:pt x="52" y="95"/>
                    </a:cubicBezTo>
                    <a:cubicBezTo>
                      <a:pt x="52" y="96"/>
                      <a:pt x="52" y="98"/>
                      <a:pt x="52" y="98"/>
                    </a:cubicBezTo>
                    <a:cubicBezTo>
                      <a:pt x="54" y="98"/>
                      <a:pt x="54" y="98"/>
                      <a:pt x="54" y="98"/>
                    </a:cubicBezTo>
                    <a:cubicBezTo>
                      <a:pt x="54" y="98"/>
                      <a:pt x="52" y="98"/>
                      <a:pt x="51" y="98"/>
                    </a:cubicBezTo>
                    <a:cubicBezTo>
                      <a:pt x="51" y="97"/>
                      <a:pt x="50" y="97"/>
                      <a:pt x="50" y="97"/>
                    </a:cubicBezTo>
                    <a:cubicBezTo>
                      <a:pt x="49" y="98"/>
                      <a:pt x="49" y="98"/>
                      <a:pt x="49" y="99"/>
                    </a:cubicBezTo>
                    <a:cubicBezTo>
                      <a:pt x="50" y="99"/>
                      <a:pt x="51" y="100"/>
                      <a:pt x="51" y="100"/>
                    </a:cubicBezTo>
                    <a:cubicBezTo>
                      <a:pt x="52" y="99"/>
                      <a:pt x="52" y="99"/>
                      <a:pt x="52" y="99"/>
                    </a:cubicBezTo>
                    <a:cubicBezTo>
                      <a:pt x="52" y="99"/>
                      <a:pt x="52" y="99"/>
                      <a:pt x="53" y="99"/>
                    </a:cubicBezTo>
                    <a:cubicBezTo>
                      <a:pt x="53" y="99"/>
                      <a:pt x="54" y="99"/>
                      <a:pt x="54" y="99"/>
                    </a:cubicBezTo>
                    <a:cubicBezTo>
                      <a:pt x="55" y="98"/>
                      <a:pt x="55" y="98"/>
                      <a:pt x="55" y="98"/>
                    </a:cubicBezTo>
                    <a:cubicBezTo>
                      <a:pt x="55" y="98"/>
                      <a:pt x="55" y="98"/>
                      <a:pt x="55" y="99"/>
                    </a:cubicBezTo>
                    <a:cubicBezTo>
                      <a:pt x="55" y="99"/>
                      <a:pt x="55" y="99"/>
                      <a:pt x="55" y="100"/>
                    </a:cubicBezTo>
                    <a:cubicBezTo>
                      <a:pt x="54" y="101"/>
                      <a:pt x="54" y="100"/>
                      <a:pt x="54" y="101"/>
                    </a:cubicBezTo>
                    <a:cubicBezTo>
                      <a:pt x="54" y="101"/>
                      <a:pt x="53" y="101"/>
                      <a:pt x="54" y="102"/>
                    </a:cubicBezTo>
                    <a:cubicBezTo>
                      <a:pt x="54" y="103"/>
                      <a:pt x="54" y="103"/>
                      <a:pt x="54" y="103"/>
                    </a:cubicBezTo>
                    <a:cubicBezTo>
                      <a:pt x="54" y="103"/>
                      <a:pt x="54" y="103"/>
                      <a:pt x="55" y="104"/>
                    </a:cubicBezTo>
                    <a:cubicBezTo>
                      <a:pt x="55" y="105"/>
                      <a:pt x="55" y="105"/>
                      <a:pt x="56" y="106"/>
                    </a:cubicBezTo>
                    <a:cubicBezTo>
                      <a:pt x="56" y="106"/>
                      <a:pt x="58" y="108"/>
                      <a:pt x="58" y="108"/>
                    </a:cubicBezTo>
                    <a:cubicBezTo>
                      <a:pt x="58" y="108"/>
                      <a:pt x="60" y="110"/>
                      <a:pt x="60" y="110"/>
                    </a:cubicBezTo>
                    <a:cubicBezTo>
                      <a:pt x="60" y="110"/>
                      <a:pt x="61" y="111"/>
                      <a:pt x="61" y="111"/>
                    </a:cubicBezTo>
                    <a:cubicBezTo>
                      <a:pt x="61" y="111"/>
                      <a:pt x="61" y="112"/>
                      <a:pt x="61" y="111"/>
                    </a:cubicBezTo>
                    <a:cubicBezTo>
                      <a:pt x="60" y="110"/>
                      <a:pt x="58" y="109"/>
                      <a:pt x="58" y="109"/>
                    </a:cubicBezTo>
                    <a:cubicBezTo>
                      <a:pt x="58" y="111"/>
                      <a:pt x="58" y="111"/>
                      <a:pt x="58" y="111"/>
                    </a:cubicBezTo>
                    <a:cubicBezTo>
                      <a:pt x="58" y="111"/>
                      <a:pt x="59" y="112"/>
                      <a:pt x="59" y="112"/>
                    </a:cubicBezTo>
                    <a:cubicBezTo>
                      <a:pt x="60" y="112"/>
                      <a:pt x="60" y="113"/>
                      <a:pt x="60" y="113"/>
                    </a:cubicBezTo>
                    <a:cubicBezTo>
                      <a:pt x="61" y="113"/>
                      <a:pt x="62" y="113"/>
                      <a:pt x="62" y="114"/>
                    </a:cubicBezTo>
                    <a:cubicBezTo>
                      <a:pt x="63" y="114"/>
                      <a:pt x="63" y="113"/>
                      <a:pt x="63" y="113"/>
                    </a:cubicBezTo>
                    <a:cubicBezTo>
                      <a:pt x="63" y="113"/>
                      <a:pt x="63" y="113"/>
                      <a:pt x="64" y="113"/>
                    </a:cubicBezTo>
                    <a:cubicBezTo>
                      <a:pt x="64" y="113"/>
                      <a:pt x="64" y="114"/>
                      <a:pt x="64" y="115"/>
                    </a:cubicBezTo>
                    <a:cubicBezTo>
                      <a:pt x="64" y="115"/>
                      <a:pt x="63" y="116"/>
                      <a:pt x="63" y="115"/>
                    </a:cubicBezTo>
                    <a:cubicBezTo>
                      <a:pt x="62" y="115"/>
                      <a:pt x="61" y="114"/>
                      <a:pt x="61" y="114"/>
                    </a:cubicBezTo>
                    <a:cubicBezTo>
                      <a:pt x="60" y="114"/>
                      <a:pt x="60" y="114"/>
                      <a:pt x="59" y="114"/>
                    </a:cubicBezTo>
                    <a:cubicBezTo>
                      <a:pt x="58" y="114"/>
                      <a:pt x="57" y="113"/>
                      <a:pt x="57" y="114"/>
                    </a:cubicBezTo>
                    <a:cubicBezTo>
                      <a:pt x="57" y="115"/>
                      <a:pt x="57" y="115"/>
                      <a:pt x="57" y="115"/>
                    </a:cubicBezTo>
                    <a:cubicBezTo>
                      <a:pt x="57" y="115"/>
                      <a:pt x="56" y="113"/>
                      <a:pt x="55" y="112"/>
                    </a:cubicBezTo>
                    <a:cubicBezTo>
                      <a:pt x="54" y="112"/>
                      <a:pt x="53" y="111"/>
                      <a:pt x="53" y="111"/>
                    </a:cubicBezTo>
                    <a:cubicBezTo>
                      <a:pt x="52" y="110"/>
                      <a:pt x="52" y="110"/>
                      <a:pt x="52" y="110"/>
                    </a:cubicBezTo>
                    <a:cubicBezTo>
                      <a:pt x="52" y="110"/>
                      <a:pt x="53" y="110"/>
                      <a:pt x="53" y="110"/>
                    </a:cubicBezTo>
                    <a:cubicBezTo>
                      <a:pt x="54" y="111"/>
                      <a:pt x="53" y="111"/>
                      <a:pt x="54" y="111"/>
                    </a:cubicBezTo>
                    <a:cubicBezTo>
                      <a:pt x="55" y="111"/>
                      <a:pt x="53" y="109"/>
                      <a:pt x="55" y="109"/>
                    </a:cubicBezTo>
                    <a:cubicBezTo>
                      <a:pt x="56" y="109"/>
                      <a:pt x="56" y="109"/>
                      <a:pt x="56" y="109"/>
                    </a:cubicBezTo>
                    <a:cubicBezTo>
                      <a:pt x="57" y="109"/>
                      <a:pt x="58" y="108"/>
                      <a:pt x="56" y="108"/>
                    </a:cubicBezTo>
                    <a:cubicBezTo>
                      <a:pt x="55" y="107"/>
                      <a:pt x="55" y="107"/>
                      <a:pt x="54" y="107"/>
                    </a:cubicBezTo>
                    <a:cubicBezTo>
                      <a:pt x="54" y="107"/>
                      <a:pt x="54" y="107"/>
                      <a:pt x="54" y="106"/>
                    </a:cubicBezTo>
                    <a:cubicBezTo>
                      <a:pt x="53" y="105"/>
                      <a:pt x="53" y="104"/>
                      <a:pt x="52" y="104"/>
                    </a:cubicBezTo>
                    <a:cubicBezTo>
                      <a:pt x="52" y="104"/>
                      <a:pt x="50" y="104"/>
                      <a:pt x="50" y="104"/>
                    </a:cubicBezTo>
                    <a:cubicBezTo>
                      <a:pt x="50" y="104"/>
                      <a:pt x="49" y="104"/>
                      <a:pt x="48" y="104"/>
                    </a:cubicBezTo>
                    <a:cubicBezTo>
                      <a:pt x="47" y="103"/>
                      <a:pt x="46" y="102"/>
                      <a:pt x="46" y="102"/>
                    </a:cubicBezTo>
                    <a:cubicBezTo>
                      <a:pt x="45" y="102"/>
                      <a:pt x="43" y="101"/>
                      <a:pt x="43" y="100"/>
                    </a:cubicBezTo>
                    <a:cubicBezTo>
                      <a:pt x="43" y="100"/>
                      <a:pt x="42" y="99"/>
                      <a:pt x="41" y="99"/>
                    </a:cubicBezTo>
                    <a:cubicBezTo>
                      <a:pt x="40" y="99"/>
                      <a:pt x="40" y="100"/>
                      <a:pt x="39" y="100"/>
                    </a:cubicBezTo>
                    <a:cubicBezTo>
                      <a:pt x="39" y="99"/>
                      <a:pt x="38" y="98"/>
                      <a:pt x="38" y="98"/>
                    </a:cubicBezTo>
                    <a:cubicBezTo>
                      <a:pt x="37" y="98"/>
                      <a:pt x="37" y="97"/>
                      <a:pt x="37" y="97"/>
                    </a:cubicBezTo>
                    <a:cubicBezTo>
                      <a:pt x="37" y="98"/>
                      <a:pt x="36" y="98"/>
                      <a:pt x="38" y="99"/>
                    </a:cubicBezTo>
                    <a:cubicBezTo>
                      <a:pt x="39" y="99"/>
                      <a:pt x="40" y="100"/>
                      <a:pt x="40" y="100"/>
                    </a:cubicBezTo>
                    <a:cubicBezTo>
                      <a:pt x="40" y="100"/>
                      <a:pt x="40" y="100"/>
                      <a:pt x="40" y="101"/>
                    </a:cubicBezTo>
                    <a:cubicBezTo>
                      <a:pt x="40" y="101"/>
                      <a:pt x="41" y="101"/>
                      <a:pt x="41" y="101"/>
                    </a:cubicBezTo>
                    <a:cubicBezTo>
                      <a:pt x="42" y="101"/>
                      <a:pt x="43" y="101"/>
                      <a:pt x="43" y="102"/>
                    </a:cubicBezTo>
                    <a:cubicBezTo>
                      <a:pt x="43" y="102"/>
                      <a:pt x="45" y="102"/>
                      <a:pt x="45" y="103"/>
                    </a:cubicBezTo>
                    <a:cubicBezTo>
                      <a:pt x="45" y="104"/>
                      <a:pt x="46" y="104"/>
                      <a:pt x="45" y="104"/>
                    </a:cubicBezTo>
                    <a:cubicBezTo>
                      <a:pt x="45" y="104"/>
                      <a:pt x="44" y="105"/>
                      <a:pt x="45" y="105"/>
                    </a:cubicBezTo>
                    <a:cubicBezTo>
                      <a:pt x="45" y="106"/>
                      <a:pt x="46" y="106"/>
                      <a:pt x="46" y="106"/>
                    </a:cubicBezTo>
                    <a:cubicBezTo>
                      <a:pt x="47" y="106"/>
                      <a:pt x="47" y="106"/>
                      <a:pt x="48" y="107"/>
                    </a:cubicBezTo>
                    <a:cubicBezTo>
                      <a:pt x="50" y="107"/>
                      <a:pt x="50" y="108"/>
                      <a:pt x="50" y="109"/>
                    </a:cubicBezTo>
                    <a:cubicBezTo>
                      <a:pt x="50" y="109"/>
                      <a:pt x="52" y="110"/>
                      <a:pt x="52" y="110"/>
                    </a:cubicBezTo>
                    <a:cubicBezTo>
                      <a:pt x="52" y="110"/>
                      <a:pt x="51" y="110"/>
                      <a:pt x="51" y="111"/>
                    </a:cubicBezTo>
                    <a:cubicBezTo>
                      <a:pt x="51" y="111"/>
                      <a:pt x="51" y="111"/>
                      <a:pt x="52" y="112"/>
                    </a:cubicBezTo>
                    <a:cubicBezTo>
                      <a:pt x="53" y="112"/>
                      <a:pt x="53" y="112"/>
                      <a:pt x="53" y="112"/>
                    </a:cubicBezTo>
                    <a:cubicBezTo>
                      <a:pt x="53" y="112"/>
                      <a:pt x="53" y="113"/>
                      <a:pt x="53" y="113"/>
                    </a:cubicBezTo>
                    <a:cubicBezTo>
                      <a:pt x="53" y="114"/>
                      <a:pt x="52" y="114"/>
                      <a:pt x="54" y="115"/>
                    </a:cubicBezTo>
                    <a:cubicBezTo>
                      <a:pt x="56" y="115"/>
                      <a:pt x="56" y="115"/>
                      <a:pt x="56" y="115"/>
                    </a:cubicBezTo>
                    <a:cubicBezTo>
                      <a:pt x="56" y="116"/>
                      <a:pt x="56" y="116"/>
                      <a:pt x="56" y="116"/>
                    </a:cubicBezTo>
                    <a:cubicBezTo>
                      <a:pt x="56" y="116"/>
                      <a:pt x="55" y="116"/>
                      <a:pt x="56" y="117"/>
                    </a:cubicBezTo>
                    <a:cubicBezTo>
                      <a:pt x="57" y="118"/>
                      <a:pt x="59" y="118"/>
                      <a:pt x="59" y="118"/>
                    </a:cubicBezTo>
                    <a:cubicBezTo>
                      <a:pt x="60" y="117"/>
                      <a:pt x="60" y="117"/>
                      <a:pt x="60" y="117"/>
                    </a:cubicBezTo>
                    <a:cubicBezTo>
                      <a:pt x="60" y="117"/>
                      <a:pt x="61" y="118"/>
                      <a:pt x="61" y="118"/>
                    </a:cubicBezTo>
                    <a:cubicBezTo>
                      <a:pt x="60" y="119"/>
                      <a:pt x="60" y="119"/>
                      <a:pt x="60" y="119"/>
                    </a:cubicBezTo>
                    <a:cubicBezTo>
                      <a:pt x="60" y="119"/>
                      <a:pt x="60" y="120"/>
                      <a:pt x="60" y="120"/>
                    </a:cubicBezTo>
                    <a:cubicBezTo>
                      <a:pt x="61" y="121"/>
                      <a:pt x="62" y="121"/>
                      <a:pt x="62" y="121"/>
                    </a:cubicBezTo>
                    <a:cubicBezTo>
                      <a:pt x="62" y="121"/>
                      <a:pt x="63" y="121"/>
                      <a:pt x="63" y="122"/>
                    </a:cubicBezTo>
                    <a:cubicBezTo>
                      <a:pt x="63" y="122"/>
                      <a:pt x="63" y="123"/>
                      <a:pt x="64" y="123"/>
                    </a:cubicBezTo>
                    <a:cubicBezTo>
                      <a:pt x="64" y="123"/>
                      <a:pt x="65" y="123"/>
                      <a:pt x="65" y="123"/>
                    </a:cubicBezTo>
                    <a:cubicBezTo>
                      <a:pt x="66" y="124"/>
                      <a:pt x="66" y="124"/>
                      <a:pt x="67" y="124"/>
                    </a:cubicBezTo>
                    <a:cubicBezTo>
                      <a:pt x="67" y="123"/>
                      <a:pt x="67" y="123"/>
                      <a:pt x="67" y="122"/>
                    </a:cubicBezTo>
                    <a:cubicBezTo>
                      <a:pt x="66" y="122"/>
                      <a:pt x="65" y="121"/>
                      <a:pt x="64" y="121"/>
                    </a:cubicBezTo>
                    <a:cubicBezTo>
                      <a:pt x="64" y="121"/>
                      <a:pt x="63" y="121"/>
                      <a:pt x="63" y="121"/>
                    </a:cubicBezTo>
                    <a:cubicBezTo>
                      <a:pt x="63" y="120"/>
                      <a:pt x="63" y="121"/>
                      <a:pt x="63" y="120"/>
                    </a:cubicBezTo>
                    <a:cubicBezTo>
                      <a:pt x="63" y="119"/>
                      <a:pt x="62" y="118"/>
                      <a:pt x="62" y="118"/>
                    </a:cubicBezTo>
                    <a:cubicBezTo>
                      <a:pt x="62" y="118"/>
                      <a:pt x="62" y="117"/>
                      <a:pt x="62" y="117"/>
                    </a:cubicBezTo>
                    <a:cubicBezTo>
                      <a:pt x="61" y="117"/>
                      <a:pt x="61" y="117"/>
                      <a:pt x="60" y="116"/>
                    </a:cubicBezTo>
                    <a:cubicBezTo>
                      <a:pt x="60" y="116"/>
                      <a:pt x="60" y="116"/>
                      <a:pt x="59" y="116"/>
                    </a:cubicBezTo>
                    <a:cubicBezTo>
                      <a:pt x="59" y="116"/>
                      <a:pt x="58" y="116"/>
                      <a:pt x="58" y="115"/>
                    </a:cubicBezTo>
                    <a:cubicBezTo>
                      <a:pt x="58" y="115"/>
                      <a:pt x="58" y="115"/>
                      <a:pt x="59" y="115"/>
                    </a:cubicBezTo>
                    <a:cubicBezTo>
                      <a:pt x="59" y="115"/>
                      <a:pt x="60" y="115"/>
                      <a:pt x="60" y="115"/>
                    </a:cubicBezTo>
                    <a:cubicBezTo>
                      <a:pt x="61" y="115"/>
                      <a:pt x="61" y="115"/>
                      <a:pt x="62" y="115"/>
                    </a:cubicBezTo>
                    <a:cubicBezTo>
                      <a:pt x="63" y="116"/>
                      <a:pt x="62" y="116"/>
                      <a:pt x="63" y="116"/>
                    </a:cubicBezTo>
                    <a:cubicBezTo>
                      <a:pt x="64" y="116"/>
                      <a:pt x="64" y="116"/>
                      <a:pt x="64" y="116"/>
                    </a:cubicBezTo>
                    <a:cubicBezTo>
                      <a:pt x="66" y="115"/>
                      <a:pt x="66" y="115"/>
                      <a:pt x="66" y="115"/>
                    </a:cubicBezTo>
                    <a:cubicBezTo>
                      <a:pt x="66" y="115"/>
                      <a:pt x="66" y="115"/>
                      <a:pt x="66" y="115"/>
                    </a:cubicBezTo>
                    <a:cubicBezTo>
                      <a:pt x="67" y="116"/>
                      <a:pt x="66" y="116"/>
                      <a:pt x="68" y="116"/>
                    </a:cubicBezTo>
                    <a:cubicBezTo>
                      <a:pt x="70" y="116"/>
                      <a:pt x="70" y="116"/>
                      <a:pt x="70" y="117"/>
                    </a:cubicBezTo>
                    <a:cubicBezTo>
                      <a:pt x="70" y="117"/>
                      <a:pt x="70" y="118"/>
                      <a:pt x="70" y="118"/>
                    </a:cubicBezTo>
                    <a:cubicBezTo>
                      <a:pt x="70" y="118"/>
                      <a:pt x="70" y="119"/>
                      <a:pt x="70" y="119"/>
                    </a:cubicBezTo>
                    <a:cubicBezTo>
                      <a:pt x="71" y="119"/>
                      <a:pt x="72" y="119"/>
                      <a:pt x="72" y="119"/>
                    </a:cubicBezTo>
                    <a:cubicBezTo>
                      <a:pt x="72" y="119"/>
                      <a:pt x="74" y="119"/>
                      <a:pt x="74" y="120"/>
                    </a:cubicBezTo>
                    <a:cubicBezTo>
                      <a:pt x="74" y="120"/>
                      <a:pt x="72" y="121"/>
                      <a:pt x="72" y="121"/>
                    </a:cubicBezTo>
                    <a:cubicBezTo>
                      <a:pt x="72" y="121"/>
                      <a:pt x="71" y="121"/>
                      <a:pt x="71" y="121"/>
                    </a:cubicBezTo>
                    <a:cubicBezTo>
                      <a:pt x="71" y="122"/>
                      <a:pt x="70" y="123"/>
                      <a:pt x="71" y="123"/>
                    </a:cubicBezTo>
                    <a:cubicBezTo>
                      <a:pt x="71" y="123"/>
                      <a:pt x="71" y="123"/>
                      <a:pt x="70" y="123"/>
                    </a:cubicBezTo>
                    <a:cubicBezTo>
                      <a:pt x="70" y="123"/>
                      <a:pt x="69" y="122"/>
                      <a:pt x="70" y="123"/>
                    </a:cubicBezTo>
                    <a:cubicBezTo>
                      <a:pt x="70" y="125"/>
                      <a:pt x="71" y="125"/>
                      <a:pt x="71" y="125"/>
                    </a:cubicBezTo>
                    <a:cubicBezTo>
                      <a:pt x="72" y="125"/>
                      <a:pt x="73" y="125"/>
                      <a:pt x="74" y="125"/>
                    </a:cubicBezTo>
                    <a:cubicBezTo>
                      <a:pt x="74" y="125"/>
                      <a:pt x="74" y="125"/>
                      <a:pt x="74" y="125"/>
                    </a:cubicBezTo>
                    <a:cubicBezTo>
                      <a:pt x="73" y="125"/>
                      <a:pt x="73" y="124"/>
                      <a:pt x="73" y="124"/>
                    </a:cubicBezTo>
                    <a:cubicBezTo>
                      <a:pt x="73" y="124"/>
                      <a:pt x="72" y="124"/>
                      <a:pt x="72" y="124"/>
                    </a:cubicBezTo>
                    <a:cubicBezTo>
                      <a:pt x="72" y="124"/>
                      <a:pt x="73" y="124"/>
                      <a:pt x="73" y="123"/>
                    </a:cubicBezTo>
                    <a:cubicBezTo>
                      <a:pt x="73" y="123"/>
                      <a:pt x="74" y="122"/>
                      <a:pt x="74" y="122"/>
                    </a:cubicBezTo>
                    <a:cubicBezTo>
                      <a:pt x="74" y="122"/>
                      <a:pt x="75" y="120"/>
                      <a:pt x="75" y="121"/>
                    </a:cubicBezTo>
                    <a:cubicBezTo>
                      <a:pt x="76" y="122"/>
                      <a:pt x="75" y="122"/>
                      <a:pt x="76" y="122"/>
                    </a:cubicBezTo>
                    <a:cubicBezTo>
                      <a:pt x="77" y="122"/>
                      <a:pt x="79" y="120"/>
                      <a:pt x="79" y="120"/>
                    </a:cubicBezTo>
                    <a:cubicBezTo>
                      <a:pt x="79" y="120"/>
                      <a:pt x="80" y="120"/>
                      <a:pt x="79" y="121"/>
                    </a:cubicBezTo>
                    <a:cubicBezTo>
                      <a:pt x="79" y="121"/>
                      <a:pt x="78" y="122"/>
                      <a:pt x="78" y="123"/>
                    </a:cubicBezTo>
                    <a:cubicBezTo>
                      <a:pt x="79" y="124"/>
                      <a:pt x="79" y="123"/>
                      <a:pt x="79" y="124"/>
                    </a:cubicBezTo>
                    <a:cubicBezTo>
                      <a:pt x="79" y="125"/>
                      <a:pt x="79" y="125"/>
                      <a:pt x="79" y="125"/>
                    </a:cubicBezTo>
                    <a:cubicBezTo>
                      <a:pt x="80" y="126"/>
                      <a:pt x="80" y="126"/>
                      <a:pt x="80" y="126"/>
                    </a:cubicBezTo>
                    <a:cubicBezTo>
                      <a:pt x="80" y="127"/>
                      <a:pt x="81" y="128"/>
                      <a:pt x="81" y="128"/>
                    </a:cubicBezTo>
                    <a:cubicBezTo>
                      <a:pt x="81" y="129"/>
                      <a:pt x="81" y="129"/>
                      <a:pt x="81" y="130"/>
                    </a:cubicBezTo>
                    <a:cubicBezTo>
                      <a:pt x="82" y="130"/>
                      <a:pt x="84" y="131"/>
                      <a:pt x="84" y="131"/>
                    </a:cubicBezTo>
                    <a:cubicBezTo>
                      <a:pt x="84" y="130"/>
                      <a:pt x="84" y="130"/>
                      <a:pt x="84" y="130"/>
                    </a:cubicBezTo>
                    <a:cubicBezTo>
                      <a:pt x="84" y="130"/>
                      <a:pt x="84" y="131"/>
                      <a:pt x="85" y="130"/>
                    </a:cubicBezTo>
                    <a:cubicBezTo>
                      <a:pt x="85" y="129"/>
                      <a:pt x="86" y="129"/>
                      <a:pt x="86" y="129"/>
                    </a:cubicBezTo>
                    <a:cubicBezTo>
                      <a:pt x="87" y="129"/>
                      <a:pt x="86" y="129"/>
                      <a:pt x="88" y="129"/>
                    </a:cubicBezTo>
                    <a:cubicBezTo>
                      <a:pt x="89" y="129"/>
                      <a:pt x="90" y="130"/>
                      <a:pt x="90" y="129"/>
                    </a:cubicBezTo>
                    <a:cubicBezTo>
                      <a:pt x="91" y="129"/>
                      <a:pt x="90" y="129"/>
                      <a:pt x="92" y="129"/>
                    </a:cubicBezTo>
                    <a:cubicBezTo>
                      <a:pt x="93" y="129"/>
                      <a:pt x="95" y="128"/>
                      <a:pt x="95" y="127"/>
                    </a:cubicBezTo>
                    <a:cubicBezTo>
                      <a:pt x="95" y="127"/>
                      <a:pt x="98" y="128"/>
                      <a:pt x="98" y="128"/>
                    </a:cubicBezTo>
                    <a:cubicBezTo>
                      <a:pt x="99" y="129"/>
                      <a:pt x="99" y="129"/>
                      <a:pt x="99" y="129"/>
                    </a:cubicBezTo>
                    <a:cubicBezTo>
                      <a:pt x="99" y="129"/>
                      <a:pt x="100" y="129"/>
                      <a:pt x="100" y="129"/>
                    </a:cubicBezTo>
                    <a:cubicBezTo>
                      <a:pt x="101" y="129"/>
                      <a:pt x="102" y="129"/>
                      <a:pt x="102" y="129"/>
                    </a:cubicBezTo>
                    <a:cubicBezTo>
                      <a:pt x="102" y="129"/>
                      <a:pt x="106" y="130"/>
                      <a:pt x="106" y="130"/>
                    </a:cubicBezTo>
                    <a:cubicBezTo>
                      <a:pt x="108" y="131"/>
                      <a:pt x="108" y="131"/>
                      <a:pt x="108" y="131"/>
                    </a:cubicBezTo>
                    <a:cubicBezTo>
                      <a:pt x="110" y="132"/>
                      <a:pt x="110" y="132"/>
                      <a:pt x="110" y="132"/>
                    </a:cubicBezTo>
                    <a:cubicBezTo>
                      <a:pt x="114" y="134"/>
                      <a:pt x="114" y="134"/>
                      <a:pt x="114" y="134"/>
                    </a:cubicBezTo>
                    <a:cubicBezTo>
                      <a:pt x="117" y="138"/>
                      <a:pt x="117" y="138"/>
                      <a:pt x="117" y="138"/>
                    </a:cubicBezTo>
                    <a:cubicBezTo>
                      <a:pt x="120" y="139"/>
                      <a:pt x="120" y="139"/>
                      <a:pt x="120" y="139"/>
                    </a:cubicBezTo>
                    <a:cubicBezTo>
                      <a:pt x="123" y="140"/>
                      <a:pt x="123" y="140"/>
                      <a:pt x="123" y="140"/>
                    </a:cubicBezTo>
                    <a:cubicBezTo>
                      <a:pt x="125" y="142"/>
                      <a:pt x="125" y="142"/>
                      <a:pt x="125" y="142"/>
                    </a:cubicBezTo>
                    <a:cubicBezTo>
                      <a:pt x="125" y="142"/>
                      <a:pt x="127" y="144"/>
                      <a:pt x="127" y="144"/>
                    </a:cubicBezTo>
                    <a:cubicBezTo>
                      <a:pt x="128" y="144"/>
                      <a:pt x="130" y="146"/>
                      <a:pt x="130" y="146"/>
                    </a:cubicBezTo>
                    <a:cubicBezTo>
                      <a:pt x="133" y="147"/>
                      <a:pt x="133" y="147"/>
                      <a:pt x="133" y="147"/>
                    </a:cubicBezTo>
                    <a:cubicBezTo>
                      <a:pt x="133" y="147"/>
                      <a:pt x="134" y="149"/>
                      <a:pt x="134" y="149"/>
                    </a:cubicBezTo>
                    <a:cubicBezTo>
                      <a:pt x="133" y="149"/>
                      <a:pt x="132" y="149"/>
                      <a:pt x="132" y="149"/>
                    </a:cubicBezTo>
                    <a:cubicBezTo>
                      <a:pt x="131" y="149"/>
                      <a:pt x="128" y="148"/>
                      <a:pt x="128" y="148"/>
                    </a:cubicBezTo>
                    <a:cubicBezTo>
                      <a:pt x="126" y="146"/>
                      <a:pt x="126" y="146"/>
                      <a:pt x="126" y="146"/>
                    </a:cubicBezTo>
                    <a:cubicBezTo>
                      <a:pt x="124" y="146"/>
                      <a:pt x="124" y="146"/>
                      <a:pt x="124" y="146"/>
                    </a:cubicBezTo>
                    <a:cubicBezTo>
                      <a:pt x="122" y="146"/>
                      <a:pt x="122" y="146"/>
                      <a:pt x="122" y="146"/>
                    </a:cubicBezTo>
                    <a:cubicBezTo>
                      <a:pt x="119" y="146"/>
                      <a:pt x="119" y="146"/>
                      <a:pt x="119" y="146"/>
                    </a:cubicBezTo>
                    <a:cubicBezTo>
                      <a:pt x="117" y="145"/>
                      <a:pt x="117" y="145"/>
                      <a:pt x="117" y="145"/>
                    </a:cubicBezTo>
                    <a:cubicBezTo>
                      <a:pt x="117" y="145"/>
                      <a:pt x="116" y="146"/>
                      <a:pt x="116" y="146"/>
                    </a:cubicBezTo>
                    <a:cubicBezTo>
                      <a:pt x="116" y="146"/>
                      <a:pt x="116" y="147"/>
                      <a:pt x="116" y="147"/>
                    </a:cubicBezTo>
                    <a:cubicBezTo>
                      <a:pt x="115" y="148"/>
                      <a:pt x="115" y="148"/>
                      <a:pt x="115" y="148"/>
                    </a:cubicBezTo>
                    <a:cubicBezTo>
                      <a:pt x="111" y="149"/>
                      <a:pt x="111" y="149"/>
                      <a:pt x="111" y="149"/>
                    </a:cubicBezTo>
                    <a:cubicBezTo>
                      <a:pt x="108" y="149"/>
                      <a:pt x="108" y="149"/>
                      <a:pt x="108" y="149"/>
                    </a:cubicBezTo>
                    <a:cubicBezTo>
                      <a:pt x="105" y="149"/>
                      <a:pt x="105" y="149"/>
                      <a:pt x="105" y="149"/>
                    </a:cubicBezTo>
                    <a:cubicBezTo>
                      <a:pt x="105" y="151"/>
                      <a:pt x="105" y="151"/>
                      <a:pt x="105" y="151"/>
                    </a:cubicBezTo>
                    <a:cubicBezTo>
                      <a:pt x="105" y="151"/>
                      <a:pt x="102" y="151"/>
                      <a:pt x="105" y="152"/>
                    </a:cubicBezTo>
                    <a:cubicBezTo>
                      <a:pt x="108" y="152"/>
                      <a:pt x="110" y="152"/>
                      <a:pt x="110" y="151"/>
                    </a:cubicBezTo>
                    <a:cubicBezTo>
                      <a:pt x="111" y="151"/>
                      <a:pt x="111" y="150"/>
                      <a:pt x="111" y="150"/>
                    </a:cubicBezTo>
                    <a:cubicBezTo>
                      <a:pt x="112" y="150"/>
                      <a:pt x="114" y="150"/>
                      <a:pt x="115" y="150"/>
                    </a:cubicBezTo>
                    <a:cubicBezTo>
                      <a:pt x="115" y="150"/>
                      <a:pt x="116" y="150"/>
                      <a:pt x="117" y="150"/>
                    </a:cubicBezTo>
                    <a:cubicBezTo>
                      <a:pt x="119" y="150"/>
                      <a:pt x="119" y="149"/>
                      <a:pt x="120" y="150"/>
                    </a:cubicBezTo>
                    <a:cubicBezTo>
                      <a:pt x="121" y="150"/>
                      <a:pt x="121" y="148"/>
                      <a:pt x="121" y="148"/>
                    </a:cubicBezTo>
                    <a:cubicBezTo>
                      <a:pt x="121" y="148"/>
                      <a:pt x="120" y="147"/>
                      <a:pt x="122" y="147"/>
                    </a:cubicBezTo>
                    <a:cubicBezTo>
                      <a:pt x="123" y="148"/>
                      <a:pt x="123" y="148"/>
                      <a:pt x="123" y="148"/>
                    </a:cubicBezTo>
                    <a:cubicBezTo>
                      <a:pt x="124" y="148"/>
                      <a:pt x="125" y="149"/>
                      <a:pt x="126" y="149"/>
                    </a:cubicBezTo>
                    <a:cubicBezTo>
                      <a:pt x="126" y="149"/>
                      <a:pt x="129" y="149"/>
                      <a:pt x="129" y="149"/>
                    </a:cubicBezTo>
                    <a:cubicBezTo>
                      <a:pt x="129" y="149"/>
                      <a:pt x="130" y="152"/>
                      <a:pt x="130" y="152"/>
                    </a:cubicBezTo>
                    <a:cubicBezTo>
                      <a:pt x="131" y="152"/>
                      <a:pt x="133" y="152"/>
                      <a:pt x="134" y="152"/>
                    </a:cubicBezTo>
                    <a:cubicBezTo>
                      <a:pt x="135" y="152"/>
                      <a:pt x="137" y="152"/>
                      <a:pt x="137" y="152"/>
                    </a:cubicBezTo>
                    <a:cubicBezTo>
                      <a:pt x="138" y="153"/>
                      <a:pt x="139" y="153"/>
                      <a:pt x="139" y="153"/>
                    </a:cubicBezTo>
                    <a:cubicBezTo>
                      <a:pt x="139" y="153"/>
                      <a:pt x="140" y="154"/>
                      <a:pt x="140" y="155"/>
                    </a:cubicBezTo>
                    <a:cubicBezTo>
                      <a:pt x="141" y="155"/>
                      <a:pt x="143" y="157"/>
                      <a:pt x="143" y="157"/>
                    </a:cubicBezTo>
                    <a:cubicBezTo>
                      <a:pt x="143" y="157"/>
                      <a:pt x="147" y="158"/>
                      <a:pt x="147" y="158"/>
                    </a:cubicBezTo>
                    <a:cubicBezTo>
                      <a:pt x="148" y="158"/>
                      <a:pt x="148" y="158"/>
                      <a:pt x="148" y="157"/>
                    </a:cubicBezTo>
                    <a:cubicBezTo>
                      <a:pt x="148" y="157"/>
                      <a:pt x="148" y="156"/>
                      <a:pt x="148" y="156"/>
                    </a:cubicBezTo>
                    <a:cubicBezTo>
                      <a:pt x="147" y="155"/>
                      <a:pt x="144" y="154"/>
                      <a:pt x="144" y="154"/>
                    </a:cubicBezTo>
                    <a:cubicBezTo>
                      <a:pt x="144" y="154"/>
                      <a:pt x="142" y="154"/>
                      <a:pt x="142" y="153"/>
                    </a:cubicBezTo>
                    <a:cubicBezTo>
                      <a:pt x="141" y="150"/>
                      <a:pt x="142" y="153"/>
                      <a:pt x="140" y="152"/>
                    </a:cubicBezTo>
                    <a:cubicBezTo>
                      <a:pt x="140" y="152"/>
                      <a:pt x="140" y="152"/>
                      <a:pt x="140" y="152"/>
                    </a:cubicBezTo>
                    <a:cubicBezTo>
                      <a:pt x="139" y="152"/>
                      <a:pt x="139" y="152"/>
                      <a:pt x="139" y="152"/>
                    </a:cubicBezTo>
                    <a:cubicBezTo>
                      <a:pt x="139" y="153"/>
                      <a:pt x="139" y="152"/>
                      <a:pt x="139" y="152"/>
                    </a:cubicBezTo>
                    <a:cubicBezTo>
                      <a:pt x="138" y="151"/>
                      <a:pt x="138" y="151"/>
                      <a:pt x="138" y="151"/>
                    </a:cubicBezTo>
                    <a:cubicBezTo>
                      <a:pt x="138" y="150"/>
                      <a:pt x="138" y="150"/>
                      <a:pt x="138" y="150"/>
                    </a:cubicBezTo>
                    <a:cubicBezTo>
                      <a:pt x="138" y="150"/>
                      <a:pt x="136" y="149"/>
                      <a:pt x="137" y="148"/>
                    </a:cubicBezTo>
                    <a:cubicBezTo>
                      <a:pt x="138" y="148"/>
                      <a:pt x="137" y="152"/>
                      <a:pt x="140" y="147"/>
                    </a:cubicBezTo>
                    <a:cubicBezTo>
                      <a:pt x="140" y="147"/>
                      <a:pt x="140" y="146"/>
                      <a:pt x="140" y="146"/>
                    </a:cubicBezTo>
                    <a:cubicBezTo>
                      <a:pt x="139" y="146"/>
                      <a:pt x="139" y="146"/>
                      <a:pt x="139" y="146"/>
                    </a:cubicBezTo>
                    <a:cubicBezTo>
                      <a:pt x="137" y="146"/>
                      <a:pt x="137" y="146"/>
                      <a:pt x="137" y="146"/>
                    </a:cubicBezTo>
                    <a:cubicBezTo>
                      <a:pt x="137" y="146"/>
                      <a:pt x="136" y="147"/>
                      <a:pt x="136" y="148"/>
                    </a:cubicBezTo>
                    <a:cubicBezTo>
                      <a:pt x="135" y="149"/>
                      <a:pt x="135" y="148"/>
                      <a:pt x="135" y="148"/>
                    </a:cubicBezTo>
                    <a:cubicBezTo>
                      <a:pt x="135" y="147"/>
                      <a:pt x="135" y="147"/>
                      <a:pt x="135" y="147"/>
                    </a:cubicBezTo>
                    <a:cubicBezTo>
                      <a:pt x="136" y="146"/>
                      <a:pt x="136" y="146"/>
                      <a:pt x="136" y="146"/>
                    </a:cubicBezTo>
                    <a:cubicBezTo>
                      <a:pt x="136" y="146"/>
                      <a:pt x="136" y="144"/>
                      <a:pt x="136" y="143"/>
                    </a:cubicBezTo>
                    <a:cubicBezTo>
                      <a:pt x="136" y="143"/>
                      <a:pt x="136" y="143"/>
                      <a:pt x="136" y="143"/>
                    </a:cubicBezTo>
                    <a:cubicBezTo>
                      <a:pt x="133" y="141"/>
                      <a:pt x="133" y="141"/>
                      <a:pt x="133" y="141"/>
                    </a:cubicBezTo>
                    <a:cubicBezTo>
                      <a:pt x="132" y="140"/>
                      <a:pt x="132" y="140"/>
                      <a:pt x="132" y="140"/>
                    </a:cubicBezTo>
                    <a:cubicBezTo>
                      <a:pt x="130" y="138"/>
                      <a:pt x="130" y="138"/>
                      <a:pt x="130" y="138"/>
                    </a:cubicBezTo>
                    <a:cubicBezTo>
                      <a:pt x="126" y="135"/>
                      <a:pt x="126" y="135"/>
                      <a:pt x="126" y="135"/>
                    </a:cubicBezTo>
                    <a:cubicBezTo>
                      <a:pt x="124" y="134"/>
                      <a:pt x="124" y="134"/>
                      <a:pt x="124" y="134"/>
                    </a:cubicBezTo>
                    <a:cubicBezTo>
                      <a:pt x="123" y="132"/>
                      <a:pt x="123" y="132"/>
                      <a:pt x="123" y="132"/>
                    </a:cubicBezTo>
                    <a:cubicBezTo>
                      <a:pt x="123" y="131"/>
                      <a:pt x="123" y="131"/>
                      <a:pt x="123" y="131"/>
                    </a:cubicBezTo>
                    <a:cubicBezTo>
                      <a:pt x="122" y="128"/>
                      <a:pt x="122" y="128"/>
                      <a:pt x="122" y="128"/>
                    </a:cubicBezTo>
                    <a:cubicBezTo>
                      <a:pt x="122" y="128"/>
                      <a:pt x="122" y="128"/>
                      <a:pt x="122" y="128"/>
                    </a:cubicBezTo>
                    <a:cubicBezTo>
                      <a:pt x="122" y="128"/>
                      <a:pt x="119" y="127"/>
                      <a:pt x="118" y="126"/>
                    </a:cubicBezTo>
                    <a:cubicBezTo>
                      <a:pt x="116" y="125"/>
                      <a:pt x="116" y="125"/>
                      <a:pt x="116" y="125"/>
                    </a:cubicBezTo>
                    <a:cubicBezTo>
                      <a:pt x="114" y="123"/>
                      <a:pt x="114" y="123"/>
                      <a:pt x="114" y="123"/>
                    </a:cubicBezTo>
                    <a:cubicBezTo>
                      <a:pt x="113" y="122"/>
                      <a:pt x="113" y="122"/>
                      <a:pt x="113" y="122"/>
                    </a:cubicBezTo>
                    <a:cubicBezTo>
                      <a:pt x="111" y="120"/>
                      <a:pt x="111" y="120"/>
                      <a:pt x="111" y="120"/>
                    </a:cubicBezTo>
                    <a:cubicBezTo>
                      <a:pt x="111" y="119"/>
                      <a:pt x="111" y="119"/>
                      <a:pt x="111" y="119"/>
                    </a:cubicBezTo>
                    <a:cubicBezTo>
                      <a:pt x="106" y="118"/>
                      <a:pt x="106" y="118"/>
                      <a:pt x="106" y="118"/>
                    </a:cubicBezTo>
                    <a:cubicBezTo>
                      <a:pt x="105" y="116"/>
                      <a:pt x="105" y="116"/>
                      <a:pt x="105" y="116"/>
                    </a:cubicBezTo>
                    <a:cubicBezTo>
                      <a:pt x="104" y="116"/>
                      <a:pt x="104" y="116"/>
                      <a:pt x="104" y="116"/>
                    </a:cubicBezTo>
                    <a:cubicBezTo>
                      <a:pt x="103" y="114"/>
                      <a:pt x="103" y="114"/>
                      <a:pt x="103" y="114"/>
                    </a:cubicBezTo>
                    <a:cubicBezTo>
                      <a:pt x="101" y="113"/>
                      <a:pt x="101" y="113"/>
                      <a:pt x="101" y="113"/>
                    </a:cubicBezTo>
                    <a:cubicBezTo>
                      <a:pt x="100" y="112"/>
                      <a:pt x="100" y="112"/>
                      <a:pt x="100" y="112"/>
                    </a:cubicBezTo>
                    <a:cubicBezTo>
                      <a:pt x="99" y="111"/>
                      <a:pt x="99" y="111"/>
                      <a:pt x="99" y="111"/>
                    </a:cubicBezTo>
                    <a:cubicBezTo>
                      <a:pt x="97" y="108"/>
                      <a:pt x="97" y="108"/>
                      <a:pt x="97" y="108"/>
                    </a:cubicBezTo>
                    <a:cubicBezTo>
                      <a:pt x="94" y="106"/>
                      <a:pt x="94" y="106"/>
                      <a:pt x="94" y="106"/>
                    </a:cubicBezTo>
                    <a:cubicBezTo>
                      <a:pt x="93" y="105"/>
                      <a:pt x="93" y="105"/>
                      <a:pt x="93" y="105"/>
                    </a:cubicBezTo>
                    <a:cubicBezTo>
                      <a:pt x="92" y="105"/>
                      <a:pt x="92" y="105"/>
                      <a:pt x="92" y="105"/>
                    </a:cubicBezTo>
                    <a:cubicBezTo>
                      <a:pt x="91" y="102"/>
                      <a:pt x="91" y="102"/>
                      <a:pt x="91" y="102"/>
                    </a:cubicBezTo>
                    <a:cubicBezTo>
                      <a:pt x="88" y="99"/>
                      <a:pt x="88" y="99"/>
                      <a:pt x="88" y="99"/>
                    </a:cubicBezTo>
                    <a:cubicBezTo>
                      <a:pt x="87" y="98"/>
                      <a:pt x="87" y="98"/>
                      <a:pt x="87" y="98"/>
                    </a:cubicBezTo>
                    <a:cubicBezTo>
                      <a:pt x="85" y="96"/>
                      <a:pt x="85" y="96"/>
                      <a:pt x="85" y="96"/>
                    </a:cubicBezTo>
                    <a:cubicBezTo>
                      <a:pt x="86" y="94"/>
                      <a:pt x="86" y="94"/>
                      <a:pt x="86" y="94"/>
                    </a:cubicBezTo>
                    <a:cubicBezTo>
                      <a:pt x="86" y="93"/>
                      <a:pt x="85" y="93"/>
                      <a:pt x="85" y="93"/>
                    </a:cubicBezTo>
                    <a:cubicBezTo>
                      <a:pt x="84" y="92"/>
                      <a:pt x="83" y="91"/>
                      <a:pt x="83" y="91"/>
                    </a:cubicBezTo>
                    <a:cubicBezTo>
                      <a:pt x="84" y="90"/>
                      <a:pt x="83" y="89"/>
                      <a:pt x="83" y="87"/>
                    </a:cubicBezTo>
                    <a:cubicBezTo>
                      <a:pt x="83" y="87"/>
                      <a:pt x="83" y="86"/>
                      <a:pt x="82" y="86"/>
                    </a:cubicBezTo>
                    <a:cubicBezTo>
                      <a:pt x="81" y="85"/>
                      <a:pt x="81" y="85"/>
                      <a:pt x="81" y="85"/>
                    </a:cubicBezTo>
                    <a:cubicBezTo>
                      <a:pt x="80" y="85"/>
                      <a:pt x="80" y="85"/>
                      <a:pt x="80" y="85"/>
                    </a:cubicBezTo>
                    <a:cubicBezTo>
                      <a:pt x="79" y="85"/>
                      <a:pt x="79" y="85"/>
                      <a:pt x="79" y="85"/>
                    </a:cubicBezTo>
                    <a:cubicBezTo>
                      <a:pt x="79" y="85"/>
                      <a:pt x="79" y="83"/>
                      <a:pt x="79" y="82"/>
                    </a:cubicBezTo>
                    <a:cubicBezTo>
                      <a:pt x="77" y="81"/>
                      <a:pt x="77" y="81"/>
                      <a:pt x="77" y="81"/>
                    </a:cubicBezTo>
                    <a:cubicBezTo>
                      <a:pt x="77" y="81"/>
                      <a:pt x="76" y="79"/>
                      <a:pt x="75" y="78"/>
                    </a:cubicBezTo>
                    <a:cubicBezTo>
                      <a:pt x="73" y="78"/>
                      <a:pt x="73" y="78"/>
                      <a:pt x="73" y="78"/>
                    </a:cubicBezTo>
                    <a:cubicBezTo>
                      <a:pt x="73" y="79"/>
                      <a:pt x="72" y="79"/>
                      <a:pt x="72" y="79"/>
                    </a:cubicBezTo>
                    <a:cubicBezTo>
                      <a:pt x="69" y="77"/>
                      <a:pt x="69" y="77"/>
                      <a:pt x="69" y="77"/>
                    </a:cubicBezTo>
                    <a:cubicBezTo>
                      <a:pt x="69" y="77"/>
                      <a:pt x="69" y="75"/>
                      <a:pt x="70" y="74"/>
                    </a:cubicBezTo>
                    <a:cubicBezTo>
                      <a:pt x="72" y="72"/>
                      <a:pt x="70" y="72"/>
                      <a:pt x="70" y="72"/>
                    </a:cubicBezTo>
                    <a:cubicBezTo>
                      <a:pt x="69" y="69"/>
                      <a:pt x="69" y="69"/>
                      <a:pt x="69" y="69"/>
                    </a:cubicBezTo>
                    <a:cubicBezTo>
                      <a:pt x="70" y="67"/>
                      <a:pt x="70" y="67"/>
                      <a:pt x="70" y="67"/>
                    </a:cubicBezTo>
                    <a:cubicBezTo>
                      <a:pt x="69" y="66"/>
                      <a:pt x="69" y="66"/>
                      <a:pt x="69" y="66"/>
                    </a:cubicBezTo>
                    <a:cubicBezTo>
                      <a:pt x="69" y="66"/>
                      <a:pt x="69" y="66"/>
                      <a:pt x="69" y="66"/>
                    </a:cubicBezTo>
                    <a:cubicBezTo>
                      <a:pt x="69" y="66"/>
                      <a:pt x="69" y="66"/>
                      <a:pt x="69" y="66"/>
                    </a:cubicBezTo>
                    <a:cubicBezTo>
                      <a:pt x="69" y="66"/>
                      <a:pt x="69" y="66"/>
                      <a:pt x="69" y="66"/>
                    </a:cubicBezTo>
                    <a:cubicBezTo>
                      <a:pt x="70" y="63"/>
                      <a:pt x="70" y="63"/>
                      <a:pt x="70" y="63"/>
                    </a:cubicBezTo>
                    <a:cubicBezTo>
                      <a:pt x="70" y="63"/>
                      <a:pt x="69" y="59"/>
                      <a:pt x="70" y="59"/>
                    </a:cubicBezTo>
                    <a:cubicBezTo>
                      <a:pt x="70" y="59"/>
                      <a:pt x="70" y="58"/>
                      <a:pt x="70" y="58"/>
                    </a:cubicBezTo>
                    <a:cubicBezTo>
                      <a:pt x="70" y="58"/>
                      <a:pt x="70" y="58"/>
                      <a:pt x="70" y="58"/>
                    </a:cubicBezTo>
                    <a:cubicBezTo>
                      <a:pt x="71" y="57"/>
                      <a:pt x="74" y="56"/>
                      <a:pt x="74" y="56"/>
                    </a:cubicBezTo>
                    <a:cubicBezTo>
                      <a:pt x="76" y="56"/>
                      <a:pt x="76" y="56"/>
                      <a:pt x="76" y="56"/>
                    </a:cubicBezTo>
                    <a:cubicBezTo>
                      <a:pt x="80" y="60"/>
                      <a:pt x="80" y="60"/>
                      <a:pt x="80" y="60"/>
                    </a:cubicBezTo>
                    <a:cubicBezTo>
                      <a:pt x="82" y="63"/>
                      <a:pt x="82" y="63"/>
                      <a:pt x="82" y="63"/>
                    </a:cubicBezTo>
                    <a:cubicBezTo>
                      <a:pt x="85" y="64"/>
                      <a:pt x="85" y="64"/>
                      <a:pt x="85" y="64"/>
                    </a:cubicBezTo>
                    <a:cubicBezTo>
                      <a:pt x="85" y="64"/>
                      <a:pt x="86" y="64"/>
                      <a:pt x="87" y="63"/>
                    </a:cubicBezTo>
                    <a:cubicBezTo>
                      <a:pt x="87" y="62"/>
                      <a:pt x="87" y="61"/>
                      <a:pt x="87" y="61"/>
                    </a:cubicBezTo>
                    <a:cubicBezTo>
                      <a:pt x="88" y="59"/>
                      <a:pt x="88" y="59"/>
                      <a:pt x="88" y="59"/>
                    </a:cubicBezTo>
                    <a:cubicBezTo>
                      <a:pt x="89" y="58"/>
                      <a:pt x="89" y="58"/>
                      <a:pt x="89" y="58"/>
                    </a:cubicBezTo>
                    <a:cubicBezTo>
                      <a:pt x="90" y="57"/>
                      <a:pt x="90" y="57"/>
                      <a:pt x="90" y="57"/>
                    </a:cubicBezTo>
                    <a:cubicBezTo>
                      <a:pt x="91" y="55"/>
                      <a:pt x="91" y="55"/>
                      <a:pt x="91" y="55"/>
                    </a:cubicBezTo>
                    <a:cubicBezTo>
                      <a:pt x="94" y="55"/>
                      <a:pt x="94" y="55"/>
                      <a:pt x="94" y="55"/>
                    </a:cubicBezTo>
                    <a:cubicBezTo>
                      <a:pt x="96" y="54"/>
                      <a:pt x="96" y="54"/>
                      <a:pt x="96" y="54"/>
                    </a:cubicBezTo>
                    <a:cubicBezTo>
                      <a:pt x="96" y="54"/>
                      <a:pt x="99" y="54"/>
                      <a:pt x="100" y="54"/>
                    </a:cubicBezTo>
                    <a:cubicBezTo>
                      <a:pt x="100" y="54"/>
                      <a:pt x="100" y="54"/>
                      <a:pt x="101" y="54"/>
                    </a:cubicBezTo>
                    <a:cubicBezTo>
                      <a:pt x="102" y="52"/>
                      <a:pt x="102" y="52"/>
                      <a:pt x="102" y="52"/>
                    </a:cubicBezTo>
                    <a:cubicBezTo>
                      <a:pt x="102" y="52"/>
                      <a:pt x="102" y="52"/>
                      <a:pt x="102" y="52"/>
                    </a:cubicBezTo>
                    <a:cubicBezTo>
                      <a:pt x="103" y="51"/>
                      <a:pt x="103" y="51"/>
                      <a:pt x="103" y="51"/>
                    </a:cubicBezTo>
                    <a:cubicBezTo>
                      <a:pt x="107" y="52"/>
                      <a:pt x="107" y="52"/>
                      <a:pt x="107" y="52"/>
                    </a:cubicBezTo>
                    <a:cubicBezTo>
                      <a:pt x="109" y="54"/>
                      <a:pt x="109" y="54"/>
                      <a:pt x="109" y="54"/>
                    </a:cubicBezTo>
                    <a:cubicBezTo>
                      <a:pt x="112" y="55"/>
                      <a:pt x="112" y="55"/>
                      <a:pt x="112" y="55"/>
                    </a:cubicBezTo>
                    <a:cubicBezTo>
                      <a:pt x="112" y="55"/>
                      <a:pt x="112" y="55"/>
                      <a:pt x="112" y="55"/>
                    </a:cubicBezTo>
                    <a:cubicBezTo>
                      <a:pt x="114" y="54"/>
                      <a:pt x="114" y="54"/>
                      <a:pt x="114" y="54"/>
                    </a:cubicBezTo>
                    <a:cubicBezTo>
                      <a:pt x="114" y="54"/>
                      <a:pt x="114" y="54"/>
                      <a:pt x="114" y="54"/>
                    </a:cubicBezTo>
                    <a:cubicBezTo>
                      <a:pt x="118" y="53"/>
                      <a:pt x="118" y="53"/>
                      <a:pt x="118" y="53"/>
                    </a:cubicBezTo>
                    <a:cubicBezTo>
                      <a:pt x="121" y="55"/>
                      <a:pt x="121" y="55"/>
                      <a:pt x="121" y="55"/>
                    </a:cubicBezTo>
                    <a:cubicBezTo>
                      <a:pt x="124" y="54"/>
                      <a:pt x="124" y="54"/>
                      <a:pt x="124" y="54"/>
                    </a:cubicBezTo>
                    <a:cubicBezTo>
                      <a:pt x="128" y="55"/>
                      <a:pt x="128" y="55"/>
                      <a:pt x="128" y="55"/>
                    </a:cubicBezTo>
                    <a:cubicBezTo>
                      <a:pt x="130" y="55"/>
                      <a:pt x="130" y="55"/>
                      <a:pt x="130" y="55"/>
                    </a:cubicBezTo>
                    <a:cubicBezTo>
                      <a:pt x="132" y="56"/>
                      <a:pt x="132" y="56"/>
                      <a:pt x="132" y="56"/>
                    </a:cubicBezTo>
                    <a:cubicBezTo>
                      <a:pt x="132" y="56"/>
                      <a:pt x="132" y="56"/>
                      <a:pt x="132" y="56"/>
                    </a:cubicBezTo>
                    <a:cubicBezTo>
                      <a:pt x="133" y="55"/>
                      <a:pt x="135" y="55"/>
                      <a:pt x="135" y="55"/>
                    </a:cubicBezTo>
                    <a:cubicBezTo>
                      <a:pt x="136" y="53"/>
                      <a:pt x="136" y="53"/>
                      <a:pt x="136" y="53"/>
                    </a:cubicBezTo>
                    <a:cubicBezTo>
                      <a:pt x="137" y="55"/>
                      <a:pt x="137" y="55"/>
                      <a:pt x="137" y="55"/>
                    </a:cubicBezTo>
                    <a:cubicBezTo>
                      <a:pt x="138" y="54"/>
                      <a:pt x="139" y="54"/>
                      <a:pt x="139" y="54"/>
                    </a:cubicBezTo>
                    <a:cubicBezTo>
                      <a:pt x="140" y="52"/>
                      <a:pt x="140" y="52"/>
                      <a:pt x="140" y="52"/>
                    </a:cubicBezTo>
                    <a:cubicBezTo>
                      <a:pt x="141" y="53"/>
                      <a:pt x="141" y="53"/>
                      <a:pt x="141" y="53"/>
                    </a:cubicBezTo>
                    <a:cubicBezTo>
                      <a:pt x="141" y="53"/>
                      <a:pt x="142" y="53"/>
                      <a:pt x="142" y="53"/>
                    </a:cubicBezTo>
                    <a:cubicBezTo>
                      <a:pt x="143" y="53"/>
                      <a:pt x="144" y="53"/>
                      <a:pt x="144" y="53"/>
                    </a:cubicBezTo>
                    <a:cubicBezTo>
                      <a:pt x="144" y="53"/>
                      <a:pt x="144" y="53"/>
                      <a:pt x="145" y="53"/>
                    </a:cubicBezTo>
                    <a:cubicBezTo>
                      <a:pt x="145" y="53"/>
                      <a:pt x="146" y="52"/>
                      <a:pt x="146" y="52"/>
                    </a:cubicBezTo>
                    <a:cubicBezTo>
                      <a:pt x="148" y="52"/>
                      <a:pt x="149" y="52"/>
                      <a:pt x="149" y="52"/>
                    </a:cubicBezTo>
                    <a:cubicBezTo>
                      <a:pt x="149" y="52"/>
                      <a:pt x="150" y="53"/>
                      <a:pt x="151" y="54"/>
                    </a:cubicBezTo>
                    <a:cubicBezTo>
                      <a:pt x="151" y="54"/>
                      <a:pt x="151" y="54"/>
                      <a:pt x="151" y="54"/>
                    </a:cubicBezTo>
                    <a:cubicBezTo>
                      <a:pt x="153" y="54"/>
                      <a:pt x="153" y="54"/>
                      <a:pt x="153" y="54"/>
                    </a:cubicBezTo>
                    <a:cubicBezTo>
                      <a:pt x="153" y="54"/>
                      <a:pt x="153" y="54"/>
                      <a:pt x="153" y="54"/>
                    </a:cubicBezTo>
                    <a:cubicBezTo>
                      <a:pt x="153" y="53"/>
                      <a:pt x="153" y="53"/>
                      <a:pt x="154" y="53"/>
                    </a:cubicBezTo>
                    <a:cubicBezTo>
                      <a:pt x="156" y="53"/>
                      <a:pt x="157" y="53"/>
                      <a:pt x="158" y="53"/>
                    </a:cubicBezTo>
                    <a:cubicBezTo>
                      <a:pt x="159" y="53"/>
                      <a:pt x="160" y="55"/>
                      <a:pt x="160" y="55"/>
                    </a:cubicBezTo>
                    <a:cubicBezTo>
                      <a:pt x="162" y="57"/>
                      <a:pt x="162" y="57"/>
                      <a:pt x="162" y="57"/>
                    </a:cubicBezTo>
                    <a:cubicBezTo>
                      <a:pt x="162" y="57"/>
                      <a:pt x="163" y="59"/>
                      <a:pt x="163" y="60"/>
                    </a:cubicBezTo>
                    <a:cubicBezTo>
                      <a:pt x="164" y="60"/>
                      <a:pt x="164" y="61"/>
                      <a:pt x="164" y="61"/>
                    </a:cubicBezTo>
                    <a:cubicBezTo>
                      <a:pt x="164" y="61"/>
                      <a:pt x="171" y="63"/>
                      <a:pt x="171" y="63"/>
                    </a:cubicBezTo>
                    <a:cubicBezTo>
                      <a:pt x="171" y="63"/>
                      <a:pt x="172" y="63"/>
                      <a:pt x="172" y="63"/>
                    </a:cubicBezTo>
                    <a:cubicBezTo>
                      <a:pt x="172" y="62"/>
                      <a:pt x="172" y="61"/>
                      <a:pt x="173" y="61"/>
                    </a:cubicBezTo>
                    <a:cubicBezTo>
                      <a:pt x="173" y="60"/>
                      <a:pt x="175" y="62"/>
                      <a:pt x="175" y="60"/>
                    </a:cubicBezTo>
                    <a:cubicBezTo>
                      <a:pt x="175" y="59"/>
                      <a:pt x="175" y="59"/>
                      <a:pt x="175" y="58"/>
                    </a:cubicBezTo>
                    <a:cubicBezTo>
                      <a:pt x="175" y="58"/>
                      <a:pt x="175" y="58"/>
                      <a:pt x="175" y="58"/>
                    </a:cubicBezTo>
                    <a:cubicBezTo>
                      <a:pt x="175" y="58"/>
                      <a:pt x="175" y="58"/>
                      <a:pt x="175" y="58"/>
                    </a:cubicBezTo>
                    <a:cubicBezTo>
                      <a:pt x="175" y="58"/>
                      <a:pt x="174" y="60"/>
                      <a:pt x="174" y="60"/>
                    </a:cubicBezTo>
                    <a:cubicBezTo>
                      <a:pt x="173" y="60"/>
                      <a:pt x="173" y="60"/>
                      <a:pt x="172" y="60"/>
                    </a:cubicBezTo>
                    <a:cubicBezTo>
                      <a:pt x="171" y="60"/>
                      <a:pt x="171" y="59"/>
                      <a:pt x="171" y="59"/>
                    </a:cubicBezTo>
                    <a:cubicBezTo>
                      <a:pt x="173" y="57"/>
                      <a:pt x="173" y="57"/>
                      <a:pt x="173" y="57"/>
                    </a:cubicBezTo>
                    <a:cubicBezTo>
                      <a:pt x="173" y="54"/>
                      <a:pt x="173" y="54"/>
                      <a:pt x="173" y="54"/>
                    </a:cubicBezTo>
                    <a:cubicBezTo>
                      <a:pt x="173" y="54"/>
                      <a:pt x="172" y="53"/>
                      <a:pt x="171" y="52"/>
                    </a:cubicBezTo>
                    <a:cubicBezTo>
                      <a:pt x="171" y="51"/>
                      <a:pt x="170" y="50"/>
                      <a:pt x="170" y="50"/>
                    </a:cubicBezTo>
                    <a:cubicBezTo>
                      <a:pt x="172" y="48"/>
                      <a:pt x="172" y="48"/>
                      <a:pt x="172" y="48"/>
                    </a:cubicBezTo>
                    <a:cubicBezTo>
                      <a:pt x="172" y="48"/>
                      <a:pt x="172" y="48"/>
                      <a:pt x="172" y="48"/>
                    </a:cubicBezTo>
                    <a:cubicBezTo>
                      <a:pt x="173" y="47"/>
                      <a:pt x="173" y="47"/>
                      <a:pt x="173" y="47"/>
                    </a:cubicBezTo>
                    <a:cubicBezTo>
                      <a:pt x="173" y="47"/>
                      <a:pt x="174" y="48"/>
                      <a:pt x="176" y="48"/>
                    </a:cubicBezTo>
                    <a:cubicBezTo>
                      <a:pt x="177" y="48"/>
                      <a:pt x="176" y="48"/>
                      <a:pt x="178" y="48"/>
                    </a:cubicBezTo>
                    <a:cubicBezTo>
                      <a:pt x="179" y="47"/>
                      <a:pt x="181" y="45"/>
                      <a:pt x="181" y="45"/>
                    </a:cubicBezTo>
                    <a:cubicBezTo>
                      <a:pt x="181" y="45"/>
                      <a:pt x="180" y="43"/>
                      <a:pt x="179" y="44"/>
                    </a:cubicBezTo>
                    <a:close/>
                  </a:path>
                </a:pathLst>
              </a:custGeom>
              <a:solidFill>
                <a:schemeClr val="accent6"/>
              </a:solidFill>
              <a:ln w="6350" cap="flat">
                <a:solidFill>
                  <a:schemeClr val="bg1">
                    <a:alpha val="25000"/>
                  </a:schemeClr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27725" tIns="13862" rIns="27725" bIns="13862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id-ID" sz="546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ahoma"/>
                  <a:ea typeface="+mn-ea"/>
                  <a:cs typeface="+mn-cs"/>
                </a:endParaRPr>
              </a:p>
            </p:txBody>
          </p:sp>
          <p:sp>
            <p:nvSpPr>
              <p:cNvPr id="59" name="Freeform 30">
                <a:extLst>
                  <a:ext uri="{FF2B5EF4-FFF2-40B4-BE49-F238E27FC236}">
                    <a16:creationId xmlns:a16="http://schemas.microsoft.com/office/drawing/2014/main" id="{07CF61B6-7D2A-637C-C76C-350EBF14F75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909" y="1795"/>
                <a:ext cx="566" cy="476"/>
              </a:xfrm>
              <a:custGeom>
                <a:avLst/>
                <a:gdLst>
                  <a:gd name="T0" fmla="*/ 263 w 282"/>
                  <a:gd name="T1" fmla="*/ 130 h 237"/>
                  <a:gd name="T2" fmla="*/ 255 w 282"/>
                  <a:gd name="T3" fmla="*/ 112 h 237"/>
                  <a:gd name="T4" fmla="*/ 242 w 282"/>
                  <a:gd name="T5" fmla="*/ 90 h 237"/>
                  <a:gd name="T6" fmla="*/ 256 w 282"/>
                  <a:gd name="T7" fmla="*/ 63 h 237"/>
                  <a:gd name="T8" fmla="*/ 235 w 282"/>
                  <a:gd name="T9" fmla="*/ 20 h 237"/>
                  <a:gd name="T10" fmla="*/ 216 w 282"/>
                  <a:gd name="T11" fmla="*/ 3 h 237"/>
                  <a:gd name="T12" fmla="*/ 155 w 282"/>
                  <a:gd name="T13" fmla="*/ 13 h 237"/>
                  <a:gd name="T14" fmla="*/ 118 w 282"/>
                  <a:gd name="T15" fmla="*/ 20 h 237"/>
                  <a:gd name="T16" fmla="*/ 103 w 282"/>
                  <a:gd name="T17" fmla="*/ 6 h 237"/>
                  <a:gd name="T18" fmla="*/ 76 w 282"/>
                  <a:gd name="T19" fmla="*/ 8 h 237"/>
                  <a:gd name="T20" fmla="*/ 53 w 282"/>
                  <a:gd name="T21" fmla="*/ 23 h 237"/>
                  <a:gd name="T22" fmla="*/ 36 w 282"/>
                  <a:gd name="T23" fmla="*/ 37 h 237"/>
                  <a:gd name="T24" fmla="*/ 1 w 282"/>
                  <a:gd name="T25" fmla="*/ 52 h 237"/>
                  <a:gd name="T26" fmla="*/ 4 w 282"/>
                  <a:gd name="T27" fmla="*/ 59 h 237"/>
                  <a:gd name="T28" fmla="*/ 9 w 282"/>
                  <a:gd name="T29" fmla="*/ 82 h 237"/>
                  <a:gd name="T30" fmla="*/ 15 w 282"/>
                  <a:gd name="T31" fmla="*/ 105 h 237"/>
                  <a:gd name="T32" fmla="*/ 21 w 282"/>
                  <a:gd name="T33" fmla="*/ 131 h 237"/>
                  <a:gd name="T34" fmla="*/ 25 w 282"/>
                  <a:gd name="T35" fmla="*/ 147 h 237"/>
                  <a:gd name="T36" fmla="*/ 30 w 282"/>
                  <a:gd name="T37" fmla="*/ 156 h 237"/>
                  <a:gd name="T38" fmla="*/ 35 w 282"/>
                  <a:gd name="T39" fmla="*/ 166 h 237"/>
                  <a:gd name="T40" fmla="*/ 36 w 282"/>
                  <a:gd name="T41" fmla="*/ 174 h 237"/>
                  <a:gd name="T42" fmla="*/ 42 w 282"/>
                  <a:gd name="T43" fmla="*/ 180 h 237"/>
                  <a:gd name="T44" fmla="*/ 52 w 282"/>
                  <a:gd name="T45" fmla="*/ 184 h 237"/>
                  <a:gd name="T46" fmla="*/ 61 w 282"/>
                  <a:gd name="T47" fmla="*/ 185 h 237"/>
                  <a:gd name="T48" fmla="*/ 73 w 282"/>
                  <a:gd name="T49" fmla="*/ 192 h 237"/>
                  <a:gd name="T50" fmla="*/ 80 w 282"/>
                  <a:gd name="T51" fmla="*/ 207 h 237"/>
                  <a:gd name="T52" fmla="*/ 84 w 282"/>
                  <a:gd name="T53" fmla="*/ 195 h 237"/>
                  <a:gd name="T54" fmla="*/ 95 w 282"/>
                  <a:gd name="T55" fmla="*/ 194 h 237"/>
                  <a:gd name="T56" fmla="*/ 108 w 282"/>
                  <a:gd name="T57" fmla="*/ 195 h 237"/>
                  <a:gd name="T58" fmla="*/ 112 w 282"/>
                  <a:gd name="T59" fmla="*/ 207 h 237"/>
                  <a:gd name="T60" fmla="*/ 125 w 282"/>
                  <a:gd name="T61" fmla="*/ 209 h 237"/>
                  <a:gd name="T62" fmla="*/ 145 w 282"/>
                  <a:gd name="T63" fmla="*/ 222 h 237"/>
                  <a:gd name="T64" fmla="*/ 148 w 282"/>
                  <a:gd name="T65" fmla="*/ 233 h 237"/>
                  <a:gd name="T66" fmla="*/ 158 w 282"/>
                  <a:gd name="T67" fmla="*/ 224 h 237"/>
                  <a:gd name="T68" fmla="*/ 169 w 282"/>
                  <a:gd name="T69" fmla="*/ 230 h 237"/>
                  <a:gd name="T70" fmla="*/ 171 w 282"/>
                  <a:gd name="T71" fmla="*/ 237 h 237"/>
                  <a:gd name="T72" fmla="*/ 178 w 282"/>
                  <a:gd name="T73" fmla="*/ 235 h 237"/>
                  <a:gd name="T74" fmla="*/ 181 w 282"/>
                  <a:gd name="T75" fmla="*/ 233 h 237"/>
                  <a:gd name="T76" fmla="*/ 185 w 282"/>
                  <a:gd name="T77" fmla="*/ 229 h 237"/>
                  <a:gd name="T78" fmla="*/ 190 w 282"/>
                  <a:gd name="T79" fmla="*/ 225 h 237"/>
                  <a:gd name="T80" fmla="*/ 194 w 282"/>
                  <a:gd name="T81" fmla="*/ 224 h 237"/>
                  <a:gd name="T82" fmla="*/ 200 w 282"/>
                  <a:gd name="T83" fmla="*/ 227 h 237"/>
                  <a:gd name="T84" fmla="*/ 205 w 282"/>
                  <a:gd name="T85" fmla="*/ 225 h 237"/>
                  <a:gd name="T86" fmla="*/ 210 w 282"/>
                  <a:gd name="T87" fmla="*/ 221 h 237"/>
                  <a:gd name="T88" fmla="*/ 216 w 282"/>
                  <a:gd name="T89" fmla="*/ 220 h 237"/>
                  <a:gd name="T90" fmla="*/ 225 w 282"/>
                  <a:gd name="T91" fmla="*/ 220 h 237"/>
                  <a:gd name="T92" fmla="*/ 232 w 282"/>
                  <a:gd name="T93" fmla="*/ 220 h 237"/>
                  <a:gd name="T94" fmla="*/ 237 w 282"/>
                  <a:gd name="T95" fmla="*/ 226 h 237"/>
                  <a:gd name="T96" fmla="*/ 243 w 282"/>
                  <a:gd name="T97" fmla="*/ 227 h 237"/>
                  <a:gd name="T98" fmla="*/ 251 w 282"/>
                  <a:gd name="T99" fmla="*/ 229 h 237"/>
                  <a:gd name="T100" fmla="*/ 260 w 282"/>
                  <a:gd name="T101" fmla="*/ 229 h 237"/>
                  <a:gd name="T102" fmla="*/ 255 w 282"/>
                  <a:gd name="T103" fmla="*/ 220 h 237"/>
                  <a:gd name="T104" fmla="*/ 263 w 282"/>
                  <a:gd name="T105" fmla="*/ 189 h 237"/>
                  <a:gd name="T106" fmla="*/ 278 w 282"/>
                  <a:gd name="T107" fmla="*/ 167 h 237"/>
                  <a:gd name="T108" fmla="*/ 277 w 282"/>
                  <a:gd name="T109" fmla="*/ 149 h 2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</a:cxnLst>
                <a:rect l="0" t="0" r="r" b="b"/>
                <a:pathLst>
                  <a:path w="282" h="237">
                    <a:moveTo>
                      <a:pt x="279" y="146"/>
                    </a:moveTo>
                    <a:cubicBezTo>
                      <a:pt x="278" y="145"/>
                      <a:pt x="278" y="142"/>
                      <a:pt x="276" y="142"/>
                    </a:cubicBezTo>
                    <a:cubicBezTo>
                      <a:pt x="274" y="141"/>
                      <a:pt x="272" y="140"/>
                      <a:pt x="271" y="140"/>
                    </a:cubicBezTo>
                    <a:cubicBezTo>
                      <a:pt x="269" y="139"/>
                      <a:pt x="270" y="136"/>
                      <a:pt x="270" y="136"/>
                    </a:cubicBezTo>
                    <a:cubicBezTo>
                      <a:pt x="270" y="136"/>
                      <a:pt x="266" y="134"/>
                      <a:pt x="265" y="132"/>
                    </a:cubicBezTo>
                    <a:cubicBezTo>
                      <a:pt x="265" y="131"/>
                      <a:pt x="265" y="130"/>
                      <a:pt x="263" y="130"/>
                    </a:cubicBezTo>
                    <a:cubicBezTo>
                      <a:pt x="262" y="130"/>
                      <a:pt x="261" y="127"/>
                      <a:pt x="261" y="127"/>
                    </a:cubicBezTo>
                    <a:cubicBezTo>
                      <a:pt x="262" y="124"/>
                      <a:pt x="262" y="124"/>
                      <a:pt x="262" y="124"/>
                    </a:cubicBezTo>
                    <a:cubicBezTo>
                      <a:pt x="260" y="120"/>
                      <a:pt x="260" y="120"/>
                      <a:pt x="260" y="120"/>
                    </a:cubicBezTo>
                    <a:cubicBezTo>
                      <a:pt x="260" y="120"/>
                      <a:pt x="260" y="120"/>
                      <a:pt x="260" y="119"/>
                    </a:cubicBezTo>
                    <a:cubicBezTo>
                      <a:pt x="259" y="119"/>
                      <a:pt x="258" y="117"/>
                      <a:pt x="257" y="116"/>
                    </a:cubicBezTo>
                    <a:cubicBezTo>
                      <a:pt x="256" y="115"/>
                      <a:pt x="255" y="112"/>
                      <a:pt x="255" y="112"/>
                    </a:cubicBezTo>
                    <a:cubicBezTo>
                      <a:pt x="255" y="112"/>
                      <a:pt x="256" y="107"/>
                      <a:pt x="256" y="106"/>
                    </a:cubicBezTo>
                    <a:cubicBezTo>
                      <a:pt x="256" y="106"/>
                      <a:pt x="255" y="100"/>
                      <a:pt x="255" y="100"/>
                    </a:cubicBezTo>
                    <a:cubicBezTo>
                      <a:pt x="255" y="96"/>
                      <a:pt x="255" y="96"/>
                      <a:pt x="255" y="96"/>
                    </a:cubicBezTo>
                    <a:cubicBezTo>
                      <a:pt x="250" y="93"/>
                      <a:pt x="250" y="93"/>
                      <a:pt x="250" y="93"/>
                    </a:cubicBezTo>
                    <a:cubicBezTo>
                      <a:pt x="250" y="93"/>
                      <a:pt x="245" y="92"/>
                      <a:pt x="243" y="92"/>
                    </a:cubicBezTo>
                    <a:cubicBezTo>
                      <a:pt x="242" y="92"/>
                      <a:pt x="242" y="90"/>
                      <a:pt x="242" y="90"/>
                    </a:cubicBezTo>
                    <a:cubicBezTo>
                      <a:pt x="242" y="88"/>
                      <a:pt x="242" y="88"/>
                      <a:pt x="242" y="88"/>
                    </a:cubicBezTo>
                    <a:cubicBezTo>
                      <a:pt x="245" y="80"/>
                      <a:pt x="245" y="80"/>
                      <a:pt x="245" y="80"/>
                    </a:cubicBezTo>
                    <a:cubicBezTo>
                      <a:pt x="249" y="75"/>
                      <a:pt x="249" y="75"/>
                      <a:pt x="249" y="75"/>
                    </a:cubicBezTo>
                    <a:cubicBezTo>
                      <a:pt x="252" y="73"/>
                      <a:pt x="252" y="73"/>
                      <a:pt x="252" y="73"/>
                    </a:cubicBezTo>
                    <a:cubicBezTo>
                      <a:pt x="252" y="73"/>
                      <a:pt x="256" y="68"/>
                      <a:pt x="256" y="67"/>
                    </a:cubicBezTo>
                    <a:cubicBezTo>
                      <a:pt x="257" y="67"/>
                      <a:pt x="256" y="64"/>
                      <a:pt x="256" y="63"/>
                    </a:cubicBezTo>
                    <a:cubicBezTo>
                      <a:pt x="255" y="62"/>
                      <a:pt x="255" y="60"/>
                      <a:pt x="255" y="59"/>
                    </a:cubicBezTo>
                    <a:cubicBezTo>
                      <a:pt x="255" y="58"/>
                      <a:pt x="253" y="55"/>
                      <a:pt x="253" y="55"/>
                    </a:cubicBezTo>
                    <a:cubicBezTo>
                      <a:pt x="252" y="49"/>
                      <a:pt x="252" y="49"/>
                      <a:pt x="252" y="49"/>
                    </a:cubicBezTo>
                    <a:cubicBezTo>
                      <a:pt x="246" y="40"/>
                      <a:pt x="246" y="40"/>
                      <a:pt x="246" y="40"/>
                    </a:cubicBezTo>
                    <a:cubicBezTo>
                      <a:pt x="241" y="31"/>
                      <a:pt x="241" y="31"/>
                      <a:pt x="241" y="31"/>
                    </a:cubicBezTo>
                    <a:cubicBezTo>
                      <a:pt x="241" y="31"/>
                      <a:pt x="236" y="22"/>
                      <a:pt x="235" y="20"/>
                    </a:cubicBezTo>
                    <a:cubicBezTo>
                      <a:pt x="235" y="17"/>
                      <a:pt x="234" y="13"/>
                      <a:pt x="234" y="13"/>
                    </a:cubicBezTo>
                    <a:cubicBezTo>
                      <a:pt x="231" y="11"/>
                      <a:pt x="231" y="11"/>
                      <a:pt x="231" y="11"/>
                    </a:cubicBezTo>
                    <a:cubicBezTo>
                      <a:pt x="231" y="11"/>
                      <a:pt x="230" y="7"/>
                      <a:pt x="230" y="6"/>
                    </a:cubicBezTo>
                    <a:cubicBezTo>
                      <a:pt x="229" y="5"/>
                      <a:pt x="220" y="5"/>
                      <a:pt x="220" y="5"/>
                    </a:cubicBezTo>
                    <a:cubicBezTo>
                      <a:pt x="220" y="5"/>
                      <a:pt x="219" y="3"/>
                      <a:pt x="219" y="2"/>
                    </a:cubicBezTo>
                    <a:cubicBezTo>
                      <a:pt x="218" y="0"/>
                      <a:pt x="216" y="3"/>
                      <a:pt x="216" y="3"/>
                    </a:cubicBezTo>
                    <a:cubicBezTo>
                      <a:pt x="208" y="4"/>
                      <a:pt x="208" y="4"/>
                      <a:pt x="208" y="4"/>
                    </a:cubicBezTo>
                    <a:cubicBezTo>
                      <a:pt x="202" y="9"/>
                      <a:pt x="202" y="9"/>
                      <a:pt x="202" y="9"/>
                    </a:cubicBezTo>
                    <a:cubicBezTo>
                      <a:pt x="202" y="9"/>
                      <a:pt x="187" y="10"/>
                      <a:pt x="186" y="10"/>
                    </a:cubicBezTo>
                    <a:cubicBezTo>
                      <a:pt x="184" y="10"/>
                      <a:pt x="174" y="11"/>
                      <a:pt x="174" y="11"/>
                    </a:cubicBezTo>
                    <a:cubicBezTo>
                      <a:pt x="173" y="11"/>
                      <a:pt x="167" y="12"/>
                      <a:pt x="166" y="12"/>
                    </a:cubicBezTo>
                    <a:cubicBezTo>
                      <a:pt x="164" y="13"/>
                      <a:pt x="157" y="13"/>
                      <a:pt x="155" y="13"/>
                    </a:cubicBezTo>
                    <a:cubicBezTo>
                      <a:pt x="154" y="13"/>
                      <a:pt x="150" y="13"/>
                      <a:pt x="150" y="13"/>
                    </a:cubicBezTo>
                    <a:cubicBezTo>
                      <a:pt x="150" y="13"/>
                      <a:pt x="142" y="15"/>
                      <a:pt x="139" y="15"/>
                    </a:cubicBezTo>
                    <a:cubicBezTo>
                      <a:pt x="137" y="15"/>
                      <a:pt x="133" y="13"/>
                      <a:pt x="133" y="13"/>
                    </a:cubicBezTo>
                    <a:cubicBezTo>
                      <a:pt x="133" y="13"/>
                      <a:pt x="126" y="19"/>
                      <a:pt x="124" y="19"/>
                    </a:cubicBezTo>
                    <a:cubicBezTo>
                      <a:pt x="124" y="19"/>
                      <a:pt x="122" y="20"/>
                      <a:pt x="121" y="20"/>
                    </a:cubicBezTo>
                    <a:cubicBezTo>
                      <a:pt x="120" y="20"/>
                      <a:pt x="118" y="20"/>
                      <a:pt x="118" y="20"/>
                    </a:cubicBezTo>
                    <a:cubicBezTo>
                      <a:pt x="118" y="20"/>
                      <a:pt x="115" y="21"/>
                      <a:pt x="112" y="20"/>
                    </a:cubicBezTo>
                    <a:cubicBezTo>
                      <a:pt x="109" y="18"/>
                      <a:pt x="110" y="18"/>
                      <a:pt x="110" y="18"/>
                    </a:cubicBezTo>
                    <a:cubicBezTo>
                      <a:pt x="110" y="18"/>
                      <a:pt x="108" y="16"/>
                      <a:pt x="107" y="15"/>
                    </a:cubicBezTo>
                    <a:cubicBezTo>
                      <a:pt x="106" y="14"/>
                      <a:pt x="105" y="13"/>
                      <a:pt x="105" y="12"/>
                    </a:cubicBezTo>
                    <a:cubicBezTo>
                      <a:pt x="105" y="12"/>
                      <a:pt x="107" y="10"/>
                      <a:pt x="107" y="10"/>
                    </a:cubicBezTo>
                    <a:cubicBezTo>
                      <a:pt x="107" y="10"/>
                      <a:pt x="103" y="7"/>
                      <a:pt x="103" y="6"/>
                    </a:cubicBezTo>
                    <a:cubicBezTo>
                      <a:pt x="102" y="5"/>
                      <a:pt x="103" y="5"/>
                      <a:pt x="103" y="4"/>
                    </a:cubicBezTo>
                    <a:cubicBezTo>
                      <a:pt x="104" y="3"/>
                      <a:pt x="102" y="2"/>
                      <a:pt x="102" y="2"/>
                    </a:cubicBezTo>
                    <a:cubicBezTo>
                      <a:pt x="102" y="2"/>
                      <a:pt x="97" y="3"/>
                      <a:pt x="97" y="2"/>
                    </a:cubicBezTo>
                    <a:cubicBezTo>
                      <a:pt x="96" y="2"/>
                      <a:pt x="92" y="3"/>
                      <a:pt x="91" y="3"/>
                    </a:cubicBezTo>
                    <a:cubicBezTo>
                      <a:pt x="91" y="2"/>
                      <a:pt x="85" y="5"/>
                      <a:pt x="85" y="5"/>
                    </a:cubicBezTo>
                    <a:cubicBezTo>
                      <a:pt x="85" y="5"/>
                      <a:pt x="77" y="8"/>
                      <a:pt x="76" y="8"/>
                    </a:cubicBezTo>
                    <a:cubicBezTo>
                      <a:pt x="75" y="8"/>
                      <a:pt x="75" y="9"/>
                      <a:pt x="75" y="9"/>
                    </a:cubicBezTo>
                    <a:cubicBezTo>
                      <a:pt x="74" y="9"/>
                      <a:pt x="72" y="10"/>
                      <a:pt x="71" y="10"/>
                    </a:cubicBezTo>
                    <a:cubicBezTo>
                      <a:pt x="71" y="11"/>
                      <a:pt x="69" y="14"/>
                      <a:pt x="69" y="14"/>
                    </a:cubicBezTo>
                    <a:cubicBezTo>
                      <a:pt x="69" y="15"/>
                      <a:pt x="62" y="18"/>
                      <a:pt x="61" y="18"/>
                    </a:cubicBezTo>
                    <a:cubicBezTo>
                      <a:pt x="60" y="19"/>
                      <a:pt x="56" y="20"/>
                      <a:pt x="55" y="20"/>
                    </a:cubicBezTo>
                    <a:cubicBezTo>
                      <a:pt x="55" y="21"/>
                      <a:pt x="54" y="22"/>
                      <a:pt x="53" y="23"/>
                    </a:cubicBezTo>
                    <a:cubicBezTo>
                      <a:pt x="53" y="24"/>
                      <a:pt x="52" y="25"/>
                      <a:pt x="51" y="26"/>
                    </a:cubicBezTo>
                    <a:cubicBezTo>
                      <a:pt x="51" y="27"/>
                      <a:pt x="50" y="29"/>
                      <a:pt x="50" y="30"/>
                    </a:cubicBezTo>
                    <a:cubicBezTo>
                      <a:pt x="49" y="31"/>
                      <a:pt x="48" y="33"/>
                      <a:pt x="48" y="33"/>
                    </a:cubicBezTo>
                    <a:cubicBezTo>
                      <a:pt x="48" y="33"/>
                      <a:pt x="45" y="33"/>
                      <a:pt x="43" y="33"/>
                    </a:cubicBezTo>
                    <a:cubicBezTo>
                      <a:pt x="42" y="33"/>
                      <a:pt x="42" y="34"/>
                      <a:pt x="41" y="34"/>
                    </a:cubicBezTo>
                    <a:cubicBezTo>
                      <a:pt x="40" y="34"/>
                      <a:pt x="36" y="37"/>
                      <a:pt x="36" y="37"/>
                    </a:cubicBezTo>
                    <a:cubicBezTo>
                      <a:pt x="36" y="37"/>
                      <a:pt x="20" y="42"/>
                      <a:pt x="19" y="43"/>
                    </a:cubicBezTo>
                    <a:cubicBezTo>
                      <a:pt x="18" y="44"/>
                      <a:pt x="18" y="44"/>
                      <a:pt x="16" y="46"/>
                    </a:cubicBezTo>
                    <a:cubicBezTo>
                      <a:pt x="13" y="47"/>
                      <a:pt x="11" y="47"/>
                      <a:pt x="10" y="47"/>
                    </a:cubicBezTo>
                    <a:cubicBezTo>
                      <a:pt x="9" y="48"/>
                      <a:pt x="9" y="48"/>
                      <a:pt x="8" y="49"/>
                    </a:cubicBezTo>
                    <a:cubicBezTo>
                      <a:pt x="7" y="50"/>
                      <a:pt x="6" y="51"/>
                      <a:pt x="4" y="51"/>
                    </a:cubicBezTo>
                    <a:cubicBezTo>
                      <a:pt x="3" y="51"/>
                      <a:pt x="2" y="52"/>
                      <a:pt x="1" y="52"/>
                    </a:cubicBezTo>
                    <a:cubicBezTo>
                      <a:pt x="1" y="52"/>
                      <a:pt x="0" y="52"/>
                      <a:pt x="0" y="53"/>
                    </a:cubicBezTo>
                    <a:cubicBezTo>
                      <a:pt x="0" y="54"/>
                      <a:pt x="0" y="54"/>
                      <a:pt x="0" y="54"/>
                    </a:cubicBezTo>
                    <a:cubicBezTo>
                      <a:pt x="0" y="54"/>
                      <a:pt x="1" y="55"/>
                      <a:pt x="1" y="56"/>
                    </a:cubicBezTo>
                    <a:cubicBezTo>
                      <a:pt x="2" y="56"/>
                      <a:pt x="2" y="56"/>
                      <a:pt x="2" y="56"/>
                    </a:cubicBezTo>
                    <a:cubicBezTo>
                      <a:pt x="3" y="57"/>
                      <a:pt x="3" y="57"/>
                      <a:pt x="3" y="57"/>
                    </a:cubicBezTo>
                    <a:cubicBezTo>
                      <a:pt x="3" y="58"/>
                      <a:pt x="4" y="58"/>
                      <a:pt x="4" y="59"/>
                    </a:cubicBezTo>
                    <a:cubicBezTo>
                      <a:pt x="4" y="59"/>
                      <a:pt x="4" y="60"/>
                      <a:pt x="4" y="60"/>
                    </a:cubicBezTo>
                    <a:cubicBezTo>
                      <a:pt x="4" y="60"/>
                      <a:pt x="4" y="61"/>
                      <a:pt x="5" y="62"/>
                    </a:cubicBezTo>
                    <a:cubicBezTo>
                      <a:pt x="5" y="63"/>
                      <a:pt x="5" y="64"/>
                      <a:pt x="5" y="64"/>
                    </a:cubicBezTo>
                    <a:cubicBezTo>
                      <a:pt x="5" y="65"/>
                      <a:pt x="6" y="67"/>
                      <a:pt x="7" y="69"/>
                    </a:cubicBezTo>
                    <a:cubicBezTo>
                      <a:pt x="9" y="72"/>
                      <a:pt x="9" y="74"/>
                      <a:pt x="9" y="75"/>
                    </a:cubicBezTo>
                    <a:cubicBezTo>
                      <a:pt x="9" y="82"/>
                      <a:pt x="9" y="82"/>
                      <a:pt x="9" y="82"/>
                    </a:cubicBezTo>
                    <a:cubicBezTo>
                      <a:pt x="9" y="90"/>
                      <a:pt x="9" y="90"/>
                      <a:pt x="9" y="90"/>
                    </a:cubicBezTo>
                    <a:cubicBezTo>
                      <a:pt x="5" y="93"/>
                      <a:pt x="5" y="93"/>
                      <a:pt x="5" y="93"/>
                    </a:cubicBezTo>
                    <a:cubicBezTo>
                      <a:pt x="4" y="97"/>
                      <a:pt x="4" y="97"/>
                      <a:pt x="4" y="97"/>
                    </a:cubicBezTo>
                    <a:cubicBezTo>
                      <a:pt x="5" y="98"/>
                      <a:pt x="6" y="99"/>
                      <a:pt x="8" y="101"/>
                    </a:cubicBezTo>
                    <a:cubicBezTo>
                      <a:pt x="8" y="102"/>
                      <a:pt x="11" y="103"/>
                      <a:pt x="12" y="104"/>
                    </a:cubicBezTo>
                    <a:cubicBezTo>
                      <a:pt x="15" y="105"/>
                      <a:pt x="15" y="105"/>
                      <a:pt x="15" y="105"/>
                    </a:cubicBezTo>
                    <a:cubicBezTo>
                      <a:pt x="18" y="106"/>
                      <a:pt x="19" y="110"/>
                      <a:pt x="18" y="112"/>
                    </a:cubicBezTo>
                    <a:cubicBezTo>
                      <a:pt x="18" y="113"/>
                      <a:pt x="18" y="113"/>
                      <a:pt x="18" y="113"/>
                    </a:cubicBezTo>
                    <a:cubicBezTo>
                      <a:pt x="16" y="118"/>
                      <a:pt x="16" y="118"/>
                      <a:pt x="16" y="118"/>
                    </a:cubicBezTo>
                    <a:cubicBezTo>
                      <a:pt x="17" y="118"/>
                      <a:pt x="17" y="118"/>
                      <a:pt x="17" y="119"/>
                    </a:cubicBezTo>
                    <a:cubicBezTo>
                      <a:pt x="19" y="119"/>
                      <a:pt x="20" y="121"/>
                      <a:pt x="20" y="125"/>
                    </a:cubicBezTo>
                    <a:cubicBezTo>
                      <a:pt x="21" y="128"/>
                      <a:pt x="21" y="130"/>
                      <a:pt x="21" y="131"/>
                    </a:cubicBezTo>
                    <a:cubicBezTo>
                      <a:pt x="23" y="135"/>
                      <a:pt x="23" y="135"/>
                      <a:pt x="23" y="135"/>
                    </a:cubicBezTo>
                    <a:cubicBezTo>
                      <a:pt x="23" y="135"/>
                      <a:pt x="23" y="135"/>
                      <a:pt x="23" y="135"/>
                    </a:cubicBezTo>
                    <a:cubicBezTo>
                      <a:pt x="23" y="136"/>
                      <a:pt x="21" y="140"/>
                      <a:pt x="21" y="140"/>
                    </a:cubicBezTo>
                    <a:cubicBezTo>
                      <a:pt x="21" y="141"/>
                      <a:pt x="21" y="141"/>
                      <a:pt x="20" y="142"/>
                    </a:cubicBezTo>
                    <a:cubicBezTo>
                      <a:pt x="21" y="143"/>
                      <a:pt x="21" y="143"/>
                      <a:pt x="21" y="143"/>
                    </a:cubicBezTo>
                    <a:cubicBezTo>
                      <a:pt x="25" y="147"/>
                      <a:pt x="25" y="147"/>
                      <a:pt x="25" y="147"/>
                    </a:cubicBezTo>
                    <a:cubicBezTo>
                      <a:pt x="24" y="152"/>
                      <a:pt x="24" y="152"/>
                      <a:pt x="24" y="152"/>
                    </a:cubicBezTo>
                    <a:cubicBezTo>
                      <a:pt x="24" y="153"/>
                      <a:pt x="24" y="153"/>
                      <a:pt x="24" y="153"/>
                    </a:cubicBezTo>
                    <a:cubicBezTo>
                      <a:pt x="25" y="153"/>
                      <a:pt x="25" y="153"/>
                      <a:pt x="26" y="153"/>
                    </a:cubicBezTo>
                    <a:cubicBezTo>
                      <a:pt x="27" y="154"/>
                      <a:pt x="28" y="155"/>
                      <a:pt x="29" y="155"/>
                    </a:cubicBezTo>
                    <a:cubicBezTo>
                      <a:pt x="29" y="155"/>
                      <a:pt x="29" y="155"/>
                      <a:pt x="29" y="155"/>
                    </a:cubicBezTo>
                    <a:cubicBezTo>
                      <a:pt x="30" y="156"/>
                      <a:pt x="30" y="156"/>
                      <a:pt x="30" y="156"/>
                    </a:cubicBezTo>
                    <a:cubicBezTo>
                      <a:pt x="30" y="156"/>
                      <a:pt x="30" y="157"/>
                      <a:pt x="30" y="158"/>
                    </a:cubicBezTo>
                    <a:cubicBezTo>
                      <a:pt x="30" y="158"/>
                      <a:pt x="30" y="158"/>
                      <a:pt x="30" y="159"/>
                    </a:cubicBezTo>
                    <a:cubicBezTo>
                      <a:pt x="30" y="159"/>
                      <a:pt x="32" y="161"/>
                      <a:pt x="32" y="161"/>
                    </a:cubicBezTo>
                    <a:cubicBezTo>
                      <a:pt x="32" y="162"/>
                      <a:pt x="34" y="164"/>
                      <a:pt x="35" y="165"/>
                    </a:cubicBezTo>
                    <a:cubicBezTo>
                      <a:pt x="35" y="165"/>
                      <a:pt x="35" y="165"/>
                      <a:pt x="35" y="165"/>
                    </a:cubicBezTo>
                    <a:cubicBezTo>
                      <a:pt x="35" y="166"/>
                      <a:pt x="35" y="166"/>
                      <a:pt x="35" y="166"/>
                    </a:cubicBezTo>
                    <a:cubicBezTo>
                      <a:pt x="35" y="167"/>
                      <a:pt x="35" y="169"/>
                      <a:pt x="32" y="171"/>
                    </a:cubicBezTo>
                    <a:cubicBezTo>
                      <a:pt x="32" y="172"/>
                      <a:pt x="32" y="172"/>
                      <a:pt x="32" y="172"/>
                    </a:cubicBezTo>
                    <a:cubicBezTo>
                      <a:pt x="32" y="172"/>
                      <a:pt x="32" y="173"/>
                      <a:pt x="32" y="173"/>
                    </a:cubicBezTo>
                    <a:cubicBezTo>
                      <a:pt x="32" y="173"/>
                      <a:pt x="32" y="173"/>
                      <a:pt x="32" y="173"/>
                    </a:cubicBezTo>
                    <a:cubicBezTo>
                      <a:pt x="33" y="173"/>
                      <a:pt x="33" y="173"/>
                      <a:pt x="33" y="173"/>
                    </a:cubicBezTo>
                    <a:cubicBezTo>
                      <a:pt x="34" y="173"/>
                      <a:pt x="35" y="174"/>
                      <a:pt x="36" y="174"/>
                    </a:cubicBezTo>
                    <a:cubicBezTo>
                      <a:pt x="36" y="174"/>
                      <a:pt x="36" y="174"/>
                      <a:pt x="36" y="174"/>
                    </a:cubicBezTo>
                    <a:cubicBezTo>
                      <a:pt x="36" y="174"/>
                      <a:pt x="36" y="174"/>
                      <a:pt x="36" y="174"/>
                    </a:cubicBezTo>
                    <a:cubicBezTo>
                      <a:pt x="37" y="175"/>
                      <a:pt x="37" y="175"/>
                      <a:pt x="38" y="175"/>
                    </a:cubicBezTo>
                    <a:cubicBezTo>
                      <a:pt x="39" y="175"/>
                      <a:pt x="40" y="176"/>
                      <a:pt x="40" y="176"/>
                    </a:cubicBezTo>
                    <a:cubicBezTo>
                      <a:pt x="41" y="177"/>
                      <a:pt x="41" y="178"/>
                      <a:pt x="41" y="179"/>
                    </a:cubicBezTo>
                    <a:cubicBezTo>
                      <a:pt x="41" y="179"/>
                      <a:pt x="42" y="180"/>
                      <a:pt x="42" y="180"/>
                    </a:cubicBezTo>
                    <a:cubicBezTo>
                      <a:pt x="43" y="181"/>
                      <a:pt x="44" y="182"/>
                      <a:pt x="44" y="182"/>
                    </a:cubicBezTo>
                    <a:cubicBezTo>
                      <a:pt x="47" y="181"/>
                      <a:pt x="47" y="181"/>
                      <a:pt x="47" y="181"/>
                    </a:cubicBezTo>
                    <a:cubicBezTo>
                      <a:pt x="48" y="181"/>
                      <a:pt x="48" y="181"/>
                      <a:pt x="48" y="181"/>
                    </a:cubicBezTo>
                    <a:cubicBezTo>
                      <a:pt x="49" y="182"/>
                      <a:pt x="50" y="183"/>
                      <a:pt x="51" y="184"/>
                    </a:cubicBezTo>
                    <a:cubicBezTo>
                      <a:pt x="51" y="184"/>
                      <a:pt x="51" y="184"/>
                      <a:pt x="51" y="184"/>
                    </a:cubicBezTo>
                    <a:cubicBezTo>
                      <a:pt x="51" y="184"/>
                      <a:pt x="52" y="184"/>
                      <a:pt x="52" y="184"/>
                    </a:cubicBezTo>
                    <a:cubicBezTo>
                      <a:pt x="52" y="183"/>
                      <a:pt x="52" y="183"/>
                      <a:pt x="52" y="183"/>
                    </a:cubicBezTo>
                    <a:cubicBezTo>
                      <a:pt x="56" y="185"/>
                      <a:pt x="56" y="185"/>
                      <a:pt x="56" y="185"/>
                    </a:cubicBezTo>
                    <a:cubicBezTo>
                      <a:pt x="57" y="186"/>
                      <a:pt x="57" y="186"/>
                      <a:pt x="57" y="186"/>
                    </a:cubicBezTo>
                    <a:cubicBezTo>
                      <a:pt x="58" y="185"/>
                      <a:pt x="59" y="185"/>
                      <a:pt x="59" y="185"/>
                    </a:cubicBezTo>
                    <a:cubicBezTo>
                      <a:pt x="60" y="185"/>
                      <a:pt x="60" y="185"/>
                      <a:pt x="60" y="185"/>
                    </a:cubicBezTo>
                    <a:cubicBezTo>
                      <a:pt x="61" y="185"/>
                      <a:pt x="61" y="185"/>
                      <a:pt x="61" y="185"/>
                    </a:cubicBezTo>
                    <a:cubicBezTo>
                      <a:pt x="61" y="185"/>
                      <a:pt x="62" y="186"/>
                      <a:pt x="62" y="188"/>
                    </a:cubicBezTo>
                    <a:cubicBezTo>
                      <a:pt x="63" y="188"/>
                      <a:pt x="63" y="188"/>
                      <a:pt x="63" y="188"/>
                    </a:cubicBezTo>
                    <a:cubicBezTo>
                      <a:pt x="68" y="186"/>
                      <a:pt x="68" y="186"/>
                      <a:pt x="68" y="186"/>
                    </a:cubicBezTo>
                    <a:cubicBezTo>
                      <a:pt x="69" y="186"/>
                      <a:pt x="69" y="186"/>
                      <a:pt x="69" y="186"/>
                    </a:cubicBezTo>
                    <a:cubicBezTo>
                      <a:pt x="70" y="186"/>
                      <a:pt x="71" y="186"/>
                      <a:pt x="72" y="187"/>
                    </a:cubicBezTo>
                    <a:cubicBezTo>
                      <a:pt x="73" y="188"/>
                      <a:pt x="73" y="190"/>
                      <a:pt x="73" y="192"/>
                    </a:cubicBezTo>
                    <a:cubicBezTo>
                      <a:pt x="73" y="194"/>
                      <a:pt x="72" y="196"/>
                      <a:pt x="71" y="197"/>
                    </a:cubicBezTo>
                    <a:cubicBezTo>
                      <a:pt x="70" y="197"/>
                      <a:pt x="70" y="197"/>
                      <a:pt x="70" y="197"/>
                    </a:cubicBezTo>
                    <a:cubicBezTo>
                      <a:pt x="72" y="198"/>
                      <a:pt x="73" y="199"/>
                      <a:pt x="73" y="201"/>
                    </a:cubicBezTo>
                    <a:cubicBezTo>
                      <a:pt x="75" y="201"/>
                      <a:pt x="75" y="201"/>
                      <a:pt x="75" y="201"/>
                    </a:cubicBezTo>
                    <a:cubicBezTo>
                      <a:pt x="76" y="202"/>
                      <a:pt x="77" y="203"/>
                      <a:pt x="77" y="203"/>
                    </a:cubicBezTo>
                    <a:cubicBezTo>
                      <a:pt x="79" y="204"/>
                      <a:pt x="80" y="206"/>
                      <a:pt x="80" y="207"/>
                    </a:cubicBezTo>
                    <a:cubicBezTo>
                      <a:pt x="80" y="209"/>
                      <a:pt x="80" y="209"/>
                      <a:pt x="80" y="209"/>
                    </a:cubicBezTo>
                    <a:cubicBezTo>
                      <a:pt x="81" y="208"/>
                      <a:pt x="81" y="208"/>
                      <a:pt x="82" y="208"/>
                    </a:cubicBezTo>
                    <a:cubicBezTo>
                      <a:pt x="83" y="204"/>
                      <a:pt x="83" y="204"/>
                      <a:pt x="83" y="204"/>
                    </a:cubicBezTo>
                    <a:cubicBezTo>
                      <a:pt x="87" y="202"/>
                      <a:pt x="87" y="202"/>
                      <a:pt x="87" y="202"/>
                    </a:cubicBezTo>
                    <a:cubicBezTo>
                      <a:pt x="84" y="196"/>
                      <a:pt x="84" y="196"/>
                      <a:pt x="84" y="196"/>
                    </a:cubicBezTo>
                    <a:cubicBezTo>
                      <a:pt x="84" y="195"/>
                      <a:pt x="84" y="195"/>
                      <a:pt x="84" y="195"/>
                    </a:cubicBezTo>
                    <a:cubicBezTo>
                      <a:pt x="85" y="194"/>
                      <a:pt x="86" y="194"/>
                      <a:pt x="87" y="194"/>
                    </a:cubicBezTo>
                    <a:cubicBezTo>
                      <a:pt x="87" y="194"/>
                      <a:pt x="88" y="194"/>
                      <a:pt x="89" y="194"/>
                    </a:cubicBezTo>
                    <a:cubicBezTo>
                      <a:pt x="89" y="194"/>
                      <a:pt x="90" y="194"/>
                      <a:pt x="90" y="194"/>
                    </a:cubicBezTo>
                    <a:cubicBezTo>
                      <a:pt x="90" y="194"/>
                      <a:pt x="90" y="194"/>
                      <a:pt x="90" y="194"/>
                    </a:cubicBezTo>
                    <a:cubicBezTo>
                      <a:pt x="92" y="194"/>
                      <a:pt x="94" y="194"/>
                      <a:pt x="94" y="194"/>
                    </a:cubicBezTo>
                    <a:cubicBezTo>
                      <a:pt x="95" y="194"/>
                      <a:pt x="95" y="194"/>
                      <a:pt x="95" y="194"/>
                    </a:cubicBezTo>
                    <a:cubicBezTo>
                      <a:pt x="103" y="198"/>
                      <a:pt x="103" y="198"/>
                      <a:pt x="103" y="198"/>
                    </a:cubicBezTo>
                    <a:cubicBezTo>
                      <a:pt x="103" y="198"/>
                      <a:pt x="103" y="198"/>
                      <a:pt x="103" y="198"/>
                    </a:cubicBezTo>
                    <a:cubicBezTo>
                      <a:pt x="104" y="198"/>
                      <a:pt x="105" y="198"/>
                      <a:pt x="106" y="197"/>
                    </a:cubicBezTo>
                    <a:cubicBezTo>
                      <a:pt x="106" y="196"/>
                      <a:pt x="106" y="196"/>
                      <a:pt x="106" y="196"/>
                    </a:cubicBezTo>
                    <a:cubicBezTo>
                      <a:pt x="107" y="195"/>
                      <a:pt x="107" y="195"/>
                      <a:pt x="107" y="195"/>
                    </a:cubicBezTo>
                    <a:cubicBezTo>
                      <a:pt x="108" y="195"/>
                      <a:pt x="108" y="195"/>
                      <a:pt x="108" y="195"/>
                    </a:cubicBezTo>
                    <a:cubicBezTo>
                      <a:pt x="108" y="195"/>
                      <a:pt x="108" y="195"/>
                      <a:pt x="108" y="195"/>
                    </a:cubicBezTo>
                    <a:cubicBezTo>
                      <a:pt x="110" y="195"/>
                      <a:pt x="111" y="197"/>
                      <a:pt x="112" y="199"/>
                    </a:cubicBezTo>
                    <a:cubicBezTo>
                      <a:pt x="113" y="200"/>
                      <a:pt x="113" y="201"/>
                      <a:pt x="113" y="202"/>
                    </a:cubicBezTo>
                    <a:cubicBezTo>
                      <a:pt x="113" y="203"/>
                      <a:pt x="112" y="204"/>
                      <a:pt x="111" y="204"/>
                    </a:cubicBezTo>
                    <a:cubicBezTo>
                      <a:pt x="111" y="204"/>
                      <a:pt x="111" y="204"/>
                      <a:pt x="110" y="205"/>
                    </a:cubicBezTo>
                    <a:cubicBezTo>
                      <a:pt x="112" y="205"/>
                      <a:pt x="112" y="206"/>
                      <a:pt x="112" y="207"/>
                    </a:cubicBezTo>
                    <a:cubicBezTo>
                      <a:pt x="112" y="207"/>
                      <a:pt x="113" y="207"/>
                      <a:pt x="113" y="208"/>
                    </a:cubicBezTo>
                    <a:cubicBezTo>
                      <a:pt x="113" y="208"/>
                      <a:pt x="114" y="208"/>
                      <a:pt x="116" y="209"/>
                    </a:cubicBezTo>
                    <a:cubicBezTo>
                      <a:pt x="117" y="209"/>
                      <a:pt x="117" y="209"/>
                      <a:pt x="117" y="209"/>
                    </a:cubicBezTo>
                    <a:cubicBezTo>
                      <a:pt x="119" y="206"/>
                      <a:pt x="119" y="206"/>
                      <a:pt x="119" y="206"/>
                    </a:cubicBezTo>
                    <a:cubicBezTo>
                      <a:pt x="120" y="206"/>
                      <a:pt x="120" y="206"/>
                      <a:pt x="120" y="206"/>
                    </a:cubicBezTo>
                    <a:cubicBezTo>
                      <a:pt x="121" y="206"/>
                      <a:pt x="124" y="208"/>
                      <a:pt x="125" y="209"/>
                    </a:cubicBezTo>
                    <a:cubicBezTo>
                      <a:pt x="125" y="209"/>
                      <a:pt x="127" y="210"/>
                      <a:pt x="129" y="210"/>
                    </a:cubicBezTo>
                    <a:cubicBezTo>
                      <a:pt x="136" y="208"/>
                      <a:pt x="136" y="208"/>
                      <a:pt x="136" y="208"/>
                    </a:cubicBezTo>
                    <a:cubicBezTo>
                      <a:pt x="138" y="216"/>
                      <a:pt x="138" y="216"/>
                      <a:pt x="138" y="216"/>
                    </a:cubicBezTo>
                    <a:cubicBezTo>
                      <a:pt x="139" y="216"/>
                      <a:pt x="140" y="217"/>
                      <a:pt x="141" y="219"/>
                    </a:cubicBezTo>
                    <a:cubicBezTo>
                      <a:pt x="141" y="219"/>
                      <a:pt x="141" y="219"/>
                      <a:pt x="141" y="219"/>
                    </a:cubicBezTo>
                    <a:cubicBezTo>
                      <a:pt x="142" y="219"/>
                      <a:pt x="145" y="220"/>
                      <a:pt x="145" y="222"/>
                    </a:cubicBezTo>
                    <a:cubicBezTo>
                      <a:pt x="145" y="223"/>
                      <a:pt x="145" y="223"/>
                      <a:pt x="146" y="224"/>
                    </a:cubicBezTo>
                    <a:cubicBezTo>
                      <a:pt x="146" y="224"/>
                      <a:pt x="146" y="224"/>
                      <a:pt x="146" y="224"/>
                    </a:cubicBezTo>
                    <a:cubicBezTo>
                      <a:pt x="148" y="229"/>
                      <a:pt x="148" y="229"/>
                      <a:pt x="148" y="229"/>
                    </a:cubicBezTo>
                    <a:cubicBezTo>
                      <a:pt x="147" y="230"/>
                      <a:pt x="147" y="230"/>
                      <a:pt x="147" y="230"/>
                    </a:cubicBezTo>
                    <a:cubicBezTo>
                      <a:pt x="147" y="230"/>
                      <a:pt x="147" y="230"/>
                      <a:pt x="147" y="231"/>
                    </a:cubicBezTo>
                    <a:cubicBezTo>
                      <a:pt x="147" y="231"/>
                      <a:pt x="148" y="233"/>
                      <a:pt x="148" y="233"/>
                    </a:cubicBezTo>
                    <a:cubicBezTo>
                      <a:pt x="148" y="233"/>
                      <a:pt x="150" y="233"/>
                      <a:pt x="151" y="232"/>
                    </a:cubicBezTo>
                    <a:cubicBezTo>
                      <a:pt x="151" y="231"/>
                      <a:pt x="153" y="230"/>
                      <a:pt x="153" y="230"/>
                    </a:cubicBezTo>
                    <a:cubicBezTo>
                      <a:pt x="153" y="230"/>
                      <a:pt x="155" y="232"/>
                      <a:pt x="155" y="231"/>
                    </a:cubicBezTo>
                    <a:cubicBezTo>
                      <a:pt x="155" y="230"/>
                      <a:pt x="155" y="227"/>
                      <a:pt x="155" y="227"/>
                    </a:cubicBezTo>
                    <a:cubicBezTo>
                      <a:pt x="157" y="225"/>
                      <a:pt x="157" y="225"/>
                      <a:pt x="157" y="225"/>
                    </a:cubicBezTo>
                    <a:cubicBezTo>
                      <a:pt x="157" y="225"/>
                      <a:pt x="158" y="225"/>
                      <a:pt x="158" y="224"/>
                    </a:cubicBezTo>
                    <a:cubicBezTo>
                      <a:pt x="158" y="223"/>
                      <a:pt x="159" y="221"/>
                      <a:pt x="159" y="221"/>
                    </a:cubicBezTo>
                    <a:cubicBezTo>
                      <a:pt x="162" y="222"/>
                      <a:pt x="162" y="222"/>
                      <a:pt x="162" y="222"/>
                    </a:cubicBezTo>
                    <a:cubicBezTo>
                      <a:pt x="164" y="226"/>
                      <a:pt x="164" y="226"/>
                      <a:pt x="164" y="226"/>
                    </a:cubicBezTo>
                    <a:cubicBezTo>
                      <a:pt x="166" y="228"/>
                      <a:pt x="166" y="228"/>
                      <a:pt x="166" y="228"/>
                    </a:cubicBezTo>
                    <a:cubicBezTo>
                      <a:pt x="167" y="229"/>
                      <a:pt x="167" y="229"/>
                      <a:pt x="167" y="229"/>
                    </a:cubicBezTo>
                    <a:cubicBezTo>
                      <a:pt x="169" y="230"/>
                      <a:pt x="169" y="230"/>
                      <a:pt x="169" y="230"/>
                    </a:cubicBezTo>
                    <a:cubicBezTo>
                      <a:pt x="171" y="229"/>
                      <a:pt x="171" y="229"/>
                      <a:pt x="171" y="229"/>
                    </a:cubicBezTo>
                    <a:cubicBezTo>
                      <a:pt x="171" y="231"/>
                      <a:pt x="171" y="231"/>
                      <a:pt x="171" y="231"/>
                    </a:cubicBezTo>
                    <a:cubicBezTo>
                      <a:pt x="172" y="232"/>
                      <a:pt x="172" y="232"/>
                      <a:pt x="172" y="232"/>
                    </a:cubicBezTo>
                    <a:cubicBezTo>
                      <a:pt x="173" y="235"/>
                      <a:pt x="173" y="235"/>
                      <a:pt x="173" y="235"/>
                    </a:cubicBezTo>
                    <a:cubicBezTo>
                      <a:pt x="172" y="236"/>
                      <a:pt x="172" y="236"/>
                      <a:pt x="172" y="236"/>
                    </a:cubicBezTo>
                    <a:cubicBezTo>
                      <a:pt x="171" y="237"/>
                      <a:pt x="171" y="237"/>
                      <a:pt x="171" y="237"/>
                    </a:cubicBezTo>
                    <a:cubicBezTo>
                      <a:pt x="172" y="237"/>
                      <a:pt x="172" y="237"/>
                      <a:pt x="172" y="237"/>
                    </a:cubicBezTo>
                    <a:cubicBezTo>
                      <a:pt x="172" y="237"/>
                      <a:pt x="173" y="237"/>
                      <a:pt x="173" y="237"/>
                    </a:cubicBezTo>
                    <a:cubicBezTo>
                      <a:pt x="174" y="237"/>
                      <a:pt x="175" y="237"/>
                      <a:pt x="175" y="237"/>
                    </a:cubicBezTo>
                    <a:cubicBezTo>
                      <a:pt x="175" y="236"/>
                      <a:pt x="176" y="236"/>
                      <a:pt x="176" y="236"/>
                    </a:cubicBezTo>
                    <a:cubicBezTo>
                      <a:pt x="176" y="236"/>
                      <a:pt x="177" y="235"/>
                      <a:pt x="177" y="235"/>
                    </a:cubicBezTo>
                    <a:cubicBezTo>
                      <a:pt x="177" y="235"/>
                      <a:pt x="178" y="235"/>
                      <a:pt x="178" y="235"/>
                    </a:cubicBezTo>
                    <a:cubicBezTo>
                      <a:pt x="178" y="236"/>
                      <a:pt x="179" y="237"/>
                      <a:pt x="179" y="237"/>
                    </a:cubicBezTo>
                    <a:cubicBezTo>
                      <a:pt x="179" y="237"/>
                      <a:pt x="179" y="236"/>
                      <a:pt x="180" y="237"/>
                    </a:cubicBezTo>
                    <a:cubicBezTo>
                      <a:pt x="180" y="237"/>
                      <a:pt x="180" y="237"/>
                      <a:pt x="180" y="237"/>
                    </a:cubicBezTo>
                    <a:cubicBezTo>
                      <a:pt x="180" y="237"/>
                      <a:pt x="181" y="237"/>
                      <a:pt x="181" y="236"/>
                    </a:cubicBezTo>
                    <a:cubicBezTo>
                      <a:pt x="180" y="235"/>
                      <a:pt x="180" y="234"/>
                      <a:pt x="180" y="234"/>
                    </a:cubicBezTo>
                    <a:cubicBezTo>
                      <a:pt x="180" y="234"/>
                      <a:pt x="180" y="233"/>
                      <a:pt x="181" y="233"/>
                    </a:cubicBezTo>
                    <a:cubicBezTo>
                      <a:pt x="181" y="232"/>
                      <a:pt x="181" y="232"/>
                      <a:pt x="181" y="231"/>
                    </a:cubicBezTo>
                    <a:cubicBezTo>
                      <a:pt x="181" y="231"/>
                      <a:pt x="181" y="231"/>
                      <a:pt x="181" y="231"/>
                    </a:cubicBezTo>
                    <a:cubicBezTo>
                      <a:pt x="182" y="231"/>
                      <a:pt x="183" y="230"/>
                      <a:pt x="183" y="230"/>
                    </a:cubicBezTo>
                    <a:cubicBezTo>
                      <a:pt x="183" y="230"/>
                      <a:pt x="183" y="230"/>
                      <a:pt x="183" y="229"/>
                    </a:cubicBezTo>
                    <a:cubicBezTo>
                      <a:pt x="183" y="229"/>
                      <a:pt x="184" y="229"/>
                      <a:pt x="184" y="229"/>
                    </a:cubicBezTo>
                    <a:cubicBezTo>
                      <a:pt x="185" y="229"/>
                      <a:pt x="184" y="229"/>
                      <a:pt x="185" y="229"/>
                    </a:cubicBezTo>
                    <a:cubicBezTo>
                      <a:pt x="186" y="228"/>
                      <a:pt x="186" y="228"/>
                      <a:pt x="185" y="228"/>
                    </a:cubicBezTo>
                    <a:cubicBezTo>
                      <a:pt x="185" y="227"/>
                      <a:pt x="185" y="227"/>
                      <a:pt x="185" y="227"/>
                    </a:cubicBezTo>
                    <a:cubicBezTo>
                      <a:pt x="186" y="227"/>
                      <a:pt x="185" y="227"/>
                      <a:pt x="187" y="227"/>
                    </a:cubicBezTo>
                    <a:cubicBezTo>
                      <a:pt x="188" y="227"/>
                      <a:pt x="189" y="227"/>
                      <a:pt x="189" y="226"/>
                    </a:cubicBezTo>
                    <a:cubicBezTo>
                      <a:pt x="189" y="226"/>
                      <a:pt x="189" y="225"/>
                      <a:pt x="189" y="225"/>
                    </a:cubicBezTo>
                    <a:cubicBezTo>
                      <a:pt x="190" y="225"/>
                      <a:pt x="190" y="225"/>
                      <a:pt x="190" y="225"/>
                    </a:cubicBezTo>
                    <a:cubicBezTo>
                      <a:pt x="190" y="225"/>
                      <a:pt x="190" y="225"/>
                      <a:pt x="190" y="225"/>
                    </a:cubicBezTo>
                    <a:cubicBezTo>
                      <a:pt x="190" y="225"/>
                      <a:pt x="191" y="226"/>
                      <a:pt x="191" y="226"/>
                    </a:cubicBezTo>
                    <a:cubicBezTo>
                      <a:pt x="192" y="226"/>
                      <a:pt x="192" y="226"/>
                      <a:pt x="192" y="226"/>
                    </a:cubicBezTo>
                    <a:cubicBezTo>
                      <a:pt x="193" y="226"/>
                      <a:pt x="193" y="225"/>
                      <a:pt x="193" y="225"/>
                    </a:cubicBezTo>
                    <a:cubicBezTo>
                      <a:pt x="193" y="225"/>
                      <a:pt x="193" y="225"/>
                      <a:pt x="193" y="225"/>
                    </a:cubicBezTo>
                    <a:cubicBezTo>
                      <a:pt x="193" y="225"/>
                      <a:pt x="193" y="224"/>
                      <a:pt x="194" y="224"/>
                    </a:cubicBezTo>
                    <a:cubicBezTo>
                      <a:pt x="195" y="224"/>
                      <a:pt x="194" y="225"/>
                      <a:pt x="195" y="224"/>
                    </a:cubicBezTo>
                    <a:cubicBezTo>
                      <a:pt x="195" y="224"/>
                      <a:pt x="196" y="223"/>
                      <a:pt x="196" y="223"/>
                    </a:cubicBezTo>
                    <a:cubicBezTo>
                      <a:pt x="196" y="223"/>
                      <a:pt x="196" y="224"/>
                      <a:pt x="197" y="224"/>
                    </a:cubicBezTo>
                    <a:cubicBezTo>
                      <a:pt x="198" y="225"/>
                      <a:pt x="198" y="225"/>
                      <a:pt x="199" y="226"/>
                    </a:cubicBezTo>
                    <a:cubicBezTo>
                      <a:pt x="199" y="226"/>
                      <a:pt x="199" y="226"/>
                      <a:pt x="199" y="226"/>
                    </a:cubicBezTo>
                    <a:cubicBezTo>
                      <a:pt x="199" y="226"/>
                      <a:pt x="200" y="227"/>
                      <a:pt x="200" y="227"/>
                    </a:cubicBezTo>
                    <a:cubicBezTo>
                      <a:pt x="201" y="227"/>
                      <a:pt x="201" y="227"/>
                      <a:pt x="201" y="227"/>
                    </a:cubicBezTo>
                    <a:cubicBezTo>
                      <a:pt x="202" y="227"/>
                      <a:pt x="202" y="227"/>
                      <a:pt x="202" y="227"/>
                    </a:cubicBezTo>
                    <a:cubicBezTo>
                      <a:pt x="202" y="227"/>
                      <a:pt x="201" y="227"/>
                      <a:pt x="202" y="227"/>
                    </a:cubicBezTo>
                    <a:cubicBezTo>
                      <a:pt x="203" y="228"/>
                      <a:pt x="204" y="228"/>
                      <a:pt x="204" y="228"/>
                    </a:cubicBezTo>
                    <a:cubicBezTo>
                      <a:pt x="204" y="228"/>
                      <a:pt x="204" y="227"/>
                      <a:pt x="204" y="226"/>
                    </a:cubicBezTo>
                    <a:cubicBezTo>
                      <a:pt x="205" y="226"/>
                      <a:pt x="205" y="225"/>
                      <a:pt x="205" y="225"/>
                    </a:cubicBezTo>
                    <a:cubicBezTo>
                      <a:pt x="206" y="225"/>
                      <a:pt x="208" y="224"/>
                      <a:pt x="208" y="224"/>
                    </a:cubicBezTo>
                    <a:cubicBezTo>
                      <a:pt x="208" y="224"/>
                      <a:pt x="207" y="223"/>
                      <a:pt x="206" y="222"/>
                    </a:cubicBezTo>
                    <a:cubicBezTo>
                      <a:pt x="206" y="222"/>
                      <a:pt x="205" y="221"/>
                      <a:pt x="207" y="221"/>
                    </a:cubicBezTo>
                    <a:cubicBezTo>
                      <a:pt x="208" y="221"/>
                      <a:pt x="209" y="221"/>
                      <a:pt x="209" y="221"/>
                    </a:cubicBezTo>
                    <a:cubicBezTo>
                      <a:pt x="210" y="222"/>
                      <a:pt x="210" y="222"/>
                      <a:pt x="210" y="222"/>
                    </a:cubicBezTo>
                    <a:cubicBezTo>
                      <a:pt x="210" y="221"/>
                      <a:pt x="210" y="221"/>
                      <a:pt x="210" y="221"/>
                    </a:cubicBezTo>
                    <a:cubicBezTo>
                      <a:pt x="211" y="220"/>
                      <a:pt x="211" y="220"/>
                      <a:pt x="211" y="220"/>
                    </a:cubicBezTo>
                    <a:cubicBezTo>
                      <a:pt x="211" y="220"/>
                      <a:pt x="211" y="219"/>
                      <a:pt x="212" y="219"/>
                    </a:cubicBezTo>
                    <a:cubicBezTo>
                      <a:pt x="212" y="219"/>
                      <a:pt x="213" y="219"/>
                      <a:pt x="213" y="219"/>
                    </a:cubicBezTo>
                    <a:cubicBezTo>
                      <a:pt x="213" y="219"/>
                      <a:pt x="214" y="220"/>
                      <a:pt x="214" y="220"/>
                    </a:cubicBezTo>
                    <a:cubicBezTo>
                      <a:pt x="214" y="220"/>
                      <a:pt x="215" y="220"/>
                      <a:pt x="215" y="220"/>
                    </a:cubicBezTo>
                    <a:cubicBezTo>
                      <a:pt x="215" y="220"/>
                      <a:pt x="216" y="220"/>
                      <a:pt x="216" y="220"/>
                    </a:cubicBezTo>
                    <a:cubicBezTo>
                      <a:pt x="216" y="220"/>
                      <a:pt x="218" y="220"/>
                      <a:pt x="218" y="220"/>
                    </a:cubicBezTo>
                    <a:cubicBezTo>
                      <a:pt x="218" y="220"/>
                      <a:pt x="218" y="219"/>
                      <a:pt x="218" y="219"/>
                    </a:cubicBezTo>
                    <a:cubicBezTo>
                      <a:pt x="218" y="219"/>
                      <a:pt x="221" y="219"/>
                      <a:pt x="221" y="219"/>
                    </a:cubicBezTo>
                    <a:cubicBezTo>
                      <a:pt x="221" y="219"/>
                      <a:pt x="222" y="219"/>
                      <a:pt x="222" y="219"/>
                    </a:cubicBezTo>
                    <a:cubicBezTo>
                      <a:pt x="223" y="219"/>
                      <a:pt x="224" y="219"/>
                      <a:pt x="224" y="219"/>
                    </a:cubicBezTo>
                    <a:cubicBezTo>
                      <a:pt x="224" y="219"/>
                      <a:pt x="225" y="220"/>
                      <a:pt x="225" y="220"/>
                    </a:cubicBezTo>
                    <a:cubicBezTo>
                      <a:pt x="226" y="220"/>
                      <a:pt x="227" y="220"/>
                      <a:pt x="227" y="220"/>
                    </a:cubicBezTo>
                    <a:cubicBezTo>
                      <a:pt x="227" y="220"/>
                      <a:pt x="227" y="219"/>
                      <a:pt x="227" y="219"/>
                    </a:cubicBezTo>
                    <a:cubicBezTo>
                      <a:pt x="228" y="219"/>
                      <a:pt x="228" y="219"/>
                      <a:pt x="228" y="219"/>
                    </a:cubicBezTo>
                    <a:cubicBezTo>
                      <a:pt x="230" y="220"/>
                      <a:pt x="230" y="220"/>
                      <a:pt x="230" y="220"/>
                    </a:cubicBezTo>
                    <a:cubicBezTo>
                      <a:pt x="230" y="220"/>
                      <a:pt x="231" y="220"/>
                      <a:pt x="231" y="220"/>
                    </a:cubicBezTo>
                    <a:cubicBezTo>
                      <a:pt x="231" y="220"/>
                      <a:pt x="232" y="220"/>
                      <a:pt x="232" y="220"/>
                    </a:cubicBezTo>
                    <a:cubicBezTo>
                      <a:pt x="232" y="220"/>
                      <a:pt x="232" y="221"/>
                      <a:pt x="232" y="221"/>
                    </a:cubicBezTo>
                    <a:cubicBezTo>
                      <a:pt x="233" y="222"/>
                      <a:pt x="233" y="222"/>
                      <a:pt x="233" y="223"/>
                    </a:cubicBezTo>
                    <a:cubicBezTo>
                      <a:pt x="234" y="223"/>
                      <a:pt x="234" y="223"/>
                      <a:pt x="234" y="223"/>
                    </a:cubicBezTo>
                    <a:cubicBezTo>
                      <a:pt x="234" y="224"/>
                      <a:pt x="234" y="224"/>
                      <a:pt x="234" y="225"/>
                    </a:cubicBezTo>
                    <a:cubicBezTo>
                      <a:pt x="234" y="225"/>
                      <a:pt x="234" y="225"/>
                      <a:pt x="235" y="225"/>
                    </a:cubicBezTo>
                    <a:cubicBezTo>
                      <a:pt x="235" y="226"/>
                      <a:pt x="237" y="226"/>
                      <a:pt x="237" y="226"/>
                    </a:cubicBezTo>
                    <a:cubicBezTo>
                      <a:pt x="237" y="226"/>
                      <a:pt x="238" y="226"/>
                      <a:pt x="238" y="226"/>
                    </a:cubicBezTo>
                    <a:cubicBezTo>
                      <a:pt x="239" y="226"/>
                      <a:pt x="240" y="226"/>
                      <a:pt x="240" y="226"/>
                    </a:cubicBezTo>
                    <a:cubicBezTo>
                      <a:pt x="240" y="226"/>
                      <a:pt x="241" y="226"/>
                      <a:pt x="241" y="226"/>
                    </a:cubicBezTo>
                    <a:cubicBezTo>
                      <a:pt x="241" y="226"/>
                      <a:pt x="241" y="227"/>
                      <a:pt x="241" y="227"/>
                    </a:cubicBezTo>
                    <a:cubicBezTo>
                      <a:pt x="243" y="227"/>
                      <a:pt x="243" y="227"/>
                      <a:pt x="243" y="227"/>
                    </a:cubicBezTo>
                    <a:cubicBezTo>
                      <a:pt x="243" y="227"/>
                      <a:pt x="243" y="227"/>
                      <a:pt x="243" y="227"/>
                    </a:cubicBezTo>
                    <a:cubicBezTo>
                      <a:pt x="243" y="227"/>
                      <a:pt x="244" y="227"/>
                      <a:pt x="244" y="227"/>
                    </a:cubicBezTo>
                    <a:cubicBezTo>
                      <a:pt x="244" y="227"/>
                      <a:pt x="245" y="227"/>
                      <a:pt x="245" y="227"/>
                    </a:cubicBezTo>
                    <a:cubicBezTo>
                      <a:pt x="245" y="228"/>
                      <a:pt x="246" y="228"/>
                      <a:pt x="246" y="228"/>
                    </a:cubicBezTo>
                    <a:cubicBezTo>
                      <a:pt x="246" y="228"/>
                      <a:pt x="247" y="228"/>
                      <a:pt x="248" y="228"/>
                    </a:cubicBezTo>
                    <a:cubicBezTo>
                      <a:pt x="248" y="228"/>
                      <a:pt x="250" y="228"/>
                      <a:pt x="250" y="228"/>
                    </a:cubicBezTo>
                    <a:cubicBezTo>
                      <a:pt x="250" y="228"/>
                      <a:pt x="251" y="229"/>
                      <a:pt x="251" y="229"/>
                    </a:cubicBezTo>
                    <a:cubicBezTo>
                      <a:pt x="251" y="229"/>
                      <a:pt x="251" y="230"/>
                      <a:pt x="251" y="230"/>
                    </a:cubicBezTo>
                    <a:cubicBezTo>
                      <a:pt x="251" y="230"/>
                      <a:pt x="251" y="230"/>
                      <a:pt x="252" y="230"/>
                    </a:cubicBezTo>
                    <a:cubicBezTo>
                      <a:pt x="252" y="230"/>
                      <a:pt x="252" y="229"/>
                      <a:pt x="253" y="229"/>
                    </a:cubicBezTo>
                    <a:cubicBezTo>
                      <a:pt x="254" y="229"/>
                      <a:pt x="256" y="230"/>
                      <a:pt x="257" y="230"/>
                    </a:cubicBezTo>
                    <a:cubicBezTo>
                      <a:pt x="258" y="231"/>
                      <a:pt x="258" y="230"/>
                      <a:pt x="259" y="230"/>
                    </a:cubicBezTo>
                    <a:cubicBezTo>
                      <a:pt x="260" y="230"/>
                      <a:pt x="260" y="229"/>
                      <a:pt x="260" y="229"/>
                    </a:cubicBezTo>
                    <a:cubicBezTo>
                      <a:pt x="260" y="229"/>
                      <a:pt x="260" y="228"/>
                      <a:pt x="260" y="227"/>
                    </a:cubicBezTo>
                    <a:cubicBezTo>
                      <a:pt x="260" y="227"/>
                      <a:pt x="258" y="226"/>
                      <a:pt x="258" y="226"/>
                    </a:cubicBezTo>
                    <a:cubicBezTo>
                      <a:pt x="258" y="226"/>
                      <a:pt x="257" y="225"/>
                      <a:pt x="256" y="225"/>
                    </a:cubicBezTo>
                    <a:cubicBezTo>
                      <a:pt x="256" y="225"/>
                      <a:pt x="255" y="222"/>
                      <a:pt x="255" y="222"/>
                    </a:cubicBezTo>
                    <a:cubicBezTo>
                      <a:pt x="256" y="220"/>
                      <a:pt x="256" y="220"/>
                      <a:pt x="256" y="220"/>
                    </a:cubicBezTo>
                    <a:cubicBezTo>
                      <a:pt x="256" y="220"/>
                      <a:pt x="256" y="220"/>
                      <a:pt x="255" y="220"/>
                    </a:cubicBezTo>
                    <a:cubicBezTo>
                      <a:pt x="254" y="219"/>
                      <a:pt x="254" y="217"/>
                      <a:pt x="254" y="217"/>
                    </a:cubicBezTo>
                    <a:cubicBezTo>
                      <a:pt x="254" y="214"/>
                      <a:pt x="254" y="214"/>
                      <a:pt x="254" y="214"/>
                    </a:cubicBezTo>
                    <a:cubicBezTo>
                      <a:pt x="251" y="210"/>
                      <a:pt x="251" y="210"/>
                      <a:pt x="251" y="210"/>
                    </a:cubicBezTo>
                    <a:cubicBezTo>
                      <a:pt x="251" y="210"/>
                      <a:pt x="251" y="207"/>
                      <a:pt x="251" y="207"/>
                    </a:cubicBezTo>
                    <a:cubicBezTo>
                      <a:pt x="252" y="206"/>
                      <a:pt x="255" y="199"/>
                      <a:pt x="255" y="199"/>
                    </a:cubicBezTo>
                    <a:cubicBezTo>
                      <a:pt x="263" y="189"/>
                      <a:pt x="263" y="189"/>
                      <a:pt x="263" y="189"/>
                    </a:cubicBezTo>
                    <a:cubicBezTo>
                      <a:pt x="263" y="189"/>
                      <a:pt x="263" y="188"/>
                      <a:pt x="265" y="184"/>
                    </a:cubicBezTo>
                    <a:cubicBezTo>
                      <a:pt x="266" y="179"/>
                      <a:pt x="266" y="181"/>
                      <a:pt x="267" y="180"/>
                    </a:cubicBezTo>
                    <a:cubicBezTo>
                      <a:pt x="267" y="178"/>
                      <a:pt x="269" y="177"/>
                      <a:pt x="270" y="176"/>
                    </a:cubicBezTo>
                    <a:cubicBezTo>
                      <a:pt x="271" y="176"/>
                      <a:pt x="272" y="173"/>
                      <a:pt x="273" y="170"/>
                    </a:cubicBezTo>
                    <a:cubicBezTo>
                      <a:pt x="274" y="168"/>
                      <a:pt x="275" y="170"/>
                      <a:pt x="276" y="170"/>
                    </a:cubicBezTo>
                    <a:cubicBezTo>
                      <a:pt x="277" y="169"/>
                      <a:pt x="277" y="167"/>
                      <a:pt x="278" y="167"/>
                    </a:cubicBezTo>
                    <a:cubicBezTo>
                      <a:pt x="280" y="167"/>
                      <a:pt x="280" y="165"/>
                      <a:pt x="281" y="164"/>
                    </a:cubicBezTo>
                    <a:cubicBezTo>
                      <a:pt x="281" y="163"/>
                      <a:pt x="281" y="161"/>
                      <a:pt x="281" y="161"/>
                    </a:cubicBezTo>
                    <a:cubicBezTo>
                      <a:pt x="281" y="156"/>
                      <a:pt x="281" y="156"/>
                      <a:pt x="281" y="156"/>
                    </a:cubicBezTo>
                    <a:cubicBezTo>
                      <a:pt x="278" y="152"/>
                      <a:pt x="278" y="152"/>
                      <a:pt x="278" y="152"/>
                    </a:cubicBezTo>
                    <a:cubicBezTo>
                      <a:pt x="278" y="152"/>
                      <a:pt x="277" y="152"/>
                      <a:pt x="277" y="151"/>
                    </a:cubicBezTo>
                    <a:cubicBezTo>
                      <a:pt x="277" y="150"/>
                      <a:pt x="277" y="149"/>
                      <a:pt x="277" y="149"/>
                    </a:cubicBezTo>
                    <a:cubicBezTo>
                      <a:pt x="277" y="149"/>
                      <a:pt x="280" y="149"/>
                      <a:pt x="281" y="149"/>
                    </a:cubicBezTo>
                    <a:cubicBezTo>
                      <a:pt x="282" y="148"/>
                      <a:pt x="281" y="147"/>
                      <a:pt x="279" y="146"/>
                    </a:cubicBezTo>
                    <a:close/>
                  </a:path>
                </a:pathLst>
              </a:custGeom>
              <a:grpFill/>
              <a:ln w="6350" cap="flat">
                <a:solidFill>
                  <a:schemeClr val="bg1">
                    <a:alpha val="25000"/>
                  </a:schemeClr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27725" tIns="13862" rIns="27725" bIns="13862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id-ID" sz="546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ahoma"/>
                  <a:ea typeface="+mn-ea"/>
                  <a:cs typeface="+mn-cs"/>
                </a:endParaRPr>
              </a:p>
            </p:txBody>
          </p:sp>
          <p:sp>
            <p:nvSpPr>
              <p:cNvPr id="60" name="Freeform 31">
                <a:extLst>
                  <a:ext uri="{FF2B5EF4-FFF2-40B4-BE49-F238E27FC236}">
                    <a16:creationId xmlns:a16="http://schemas.microsoft.com/office/drawing/2014/main" id="{655B0F19-C05B-0C95-51E3-D76B0FFA256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27" y="2148"/>
                <a:ext cx="373" cy="207"/>
              </a:xfrm>
              <a:custGeom>
                <a:avLst/>
                <a:gdLst>
                  <a:gd name="T0" fmla="*/ 180 w 186"/>
                  <a:gd name="T1" fmla="*/ 44 h 103"/>
                  <a:gd name="T2" fmla="*/ 164 w 186"/>
                  <a:gd name="T3" fmla="*/ 35 h 103"/>
                  <a:gd name="T4" fmla="*/ 152 w 186"/>
                  <a:gd name="T5" fmla="*/ 33 h 103"/>
                  <a:gd name="T6" fmla="*/ 151 w 186"/>
                  <a:gd name="T7" fmla="*/ 24 h 103"/>
                  <a:gd name="T8" fmla="*/ 135 w 186"/>
                  <a:gd name="T9" fmla="*/ 21 h 103"/>
                  <a:gd name="T10" fmla="*/ 131 w 186"/>
                  <a:gd name="T11" fmla="*/ 28 h 103"/>
                  <a:gd name="T12" fmla="*/ 119 w 186"/>
                  <a:gd name="T13" fmla="*/ 31 h 103"/>
                  <a:gd name="T14" fmla="*/ 111 w 186"/>
                  <a:gd name="T15" fmla="*/ 23 h 103"/>
                  <a:gd name="T16" fmla="*/ 112 w 186"/>
                  <a:gd name="T17" fmla="*/ 16 h 103"/>
                  <a:gd name="T18" fmla="*/ 102 w 186"/>
                  <a:gd name="T19" fmla="*/ 14 h 103"/>
                  <a:gd name="T20" fmla="*/ 95 w 186"/>
                  <a:gd name="T21" fmla="*/ 10 h 103"/>
                  <a:gd name="T22" fmla="*/ 85 w 186"/>
                  <a:gd name="T23" fmla="*/ 9 h 103"/>
                  <a:gd name="T24" fmla="*/ 79 w 186"/>
                  <a:gd name="T25" fmla="*/ 1 h 103"/>
                  <a:gd name="T26" fmla="*/ 73 w 186"/>
                  <a:gd name="T27" fmla="*/ 0 h 103"/>
                  <a:gd name="T28" fmla="*/ 69 w 186"/>
                  <a:gd name="T29" fmla="*/ 7 h 103"/>
                  <a:gd name="T30" fmla="*/ 59 w 186"/>
                  <a:gd name="T31" fmla="*/ 6 h 103"/>
                  <a:gd name="T32" fmla="*/ 54 w 186"/>
                  <a:gd name="T33" fmla="*/ 1 h 103"/>
                  <a:gd name="T34" fmla="*/ 54 w 186"/>
                  <a:gd name="T35" fmla="*/ 8 h 103"/>
                  <a:gd name="T36" fmla="*/ 34 w 186"/>
                  <a:gd name="T37" fmla="*/ 18 h 103"/>
                  <a:gd name="T38" fmla="*/ 21 w 186"/>
                  <a:gd name="T39" fmla="*/ 26 h 103"/>
                  <a:gd name="T40" fmla="*/ 13 w 186"/>
                  <a:gd name="T41" fmla="*/ 31 h 103"/>
                  <a:gd name="T42" fmla="*/ 6 w 186"/>
                  <a:gd name="T43" fmla="*/ 33 h 103"/>
                  <a:gd name="T44" fmla="*/ 4 w 186"/>
                  <a:gd name="T45" fmla="*/ 44 h 103"/>
                  <a:gd name="T46" fmla="*/ 6 w 186"/>
                  <a:gd name="T47" fmla="*/ 57 h 103"/>
                  <a:gd name="T48" fmla="*/ 11 w 186"/>
                  <a:gd name="T49" fmla="*/ 68 h 103"/>
                  <a:gd name="T50" fmla="*/ 16 w 186"/>
                  <a:gd name="T51" fmla="*/ 73 h 103"/>
                  <a:gd name="T52" fmla="*/ 26 w 186"/>
                  <a:gd name="T53" fmla="*/ 77 h 103"/>
                  <a:gd name="T54" fmla="*/ 30 w 186"/>
                  <a:gd name="T55" fmla="*/ 82 h 103"/>
                  <a:gd name="T56" fmla="*/ 34 w 186"/>
                  <a:gd name="T57" fmla="*/ 88 h 103"/>
                  <a:gd name="T58" fmla="*/ 40 w 186"/>
                  <a:gd name="T59" fmla="*/ 89 h 103"/>
                  <a:gd name="T60" fmla="*/ 45 w 186"/>
                  <a:gd name="T61" fmla="*/ 94 h 103"/>
                  <a:gd name="T62" fmla="*/ 51 w 186"/>
                  <a:gd name="T63" fmla="*/ 98 h 103"/>
                  <a:gd name="T64" fmla="*/ 57 w 186"/>
                  <a:gd name="T65" fmla="*/ 102 h 103"/>
                  <a:gd name="T66" fmla="*/ 68 w 186"/>
                  <a:gd name="T67" fmla="*/ 102 h 103"/>
                  <a:gd name="T68" fmla="*/ 71 w 186"/>
                  <a:gd name="T69" fmla="*/ 97 h 103"/>
                  <a:gd name="T70" fmla="*/ 76 w 186"/>
                  <a:gd name="T71" fmla="*/ 92 h 103"/>
                  <a:gd name="T72" fmla="*/ 79 w 186"/>
                  <a:gd name="T73" fmla="*/ 82 h 103"/>
                  <a:gd name="T74" fmla="*/ 89 w 186"/>
                  <a:gd name="T75" fmla="*/ 84 h 103"/>
                  <a:gd name="T76" fmla="*/ 100 w 186"/>
                  <a:gd name="T77" fmla="*/ 86 h 103"/>
                  <a:gd name="T78" fmla="*/ 118 w 186"/>
                  <a:gd name="T79" fmla="*/ 91 h 103"/>
                  <a:gd name="T80" fmla="*/ 126 w 186"/>
                  <a:gd name="T81" fmla="*/ 89 h 103"/>
                  <a:gd name="T82" fmla="*/ 135 w 186"/>
                  <a:gd name="T83" fmla="*/ 89 h 103"/>
                  <a:gd name="T84" fmla="*/ 139 w 186"/>
                  <a:gd name="T85" fmla="*/ 91 h 103"/>
                  <a:gd name="T86" fmla="*/ 142 w 186"/>
                  <a:gd name="T87" fmla="*/ 86 h 103"/>
                  <a:gd name="T88" fmla="*/ 148 w 186"/>
                  <a:gd name="T89" fmla="*/ 88 h 103"/>
                  <a:gd name="T90" fmla="*/ 152 w 186"/>
                  <a:gd name="T91" fmla="*/ 88 h 103"/>
                  <a:gd name="T92" fmla="*/ 158 w 186"/>
                  <a:gd name="T93" fmla="*/ 84 h 103"/>
                  <a:gd name="T94" fmla="*/ 162 w 186"/>
                  <a:gd name="T95" fmla="*/ 78 h 103"/>
                  <a:gd name="T96" fmla="*/ 167 w 186"/>
                  <a:gd name="T97" fmla="*/ 66 h 103"/>
                  <a:gd name="T98" fmla="*/ 174 w 186"/>
                  <a:gd name="T99" fmla="*/ 58 h 103"/>
                  <a:gd name="T100" fmla="*/ 181 w 186"/>
                  <a:gd name="T101" fmla="*/ 54 h 10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186" h="103">
                    <a:moveTo>
                      <a:pt x="185" y="49"/>
                    </a:moveTo>
                    <a:cubicBezTo>
                      <a:pt x="185" y="49"/>
                      <a:pt x="184" y="48"/>
                      <a:pt x="184" y="47"/>
                    </a:cubicBezTo>
                    <a:cubicBezTo>
                      <a:pt x="183" y="46"/>
                      <a:pt x="181" y="44"/>
                      <a:pt x="181" y="44"/>
                    </a:cubicBezTo>
                    <a:cubicBezTo>
                      <a:pt x="181" y="44"/>
                      <a:pt x="181" y="46"/>
                      <a:pt x="180" y="44"/>
                    </a:cubicBezTo>
                    <a:cubicBezTo>
                      <a:pt x="178" y="42"/>
                      <a:pt x="177" y="42"/>
                      <a:pt x="177" y="42"/>
                    </a:cubicBezTo>
                    <a:cubicBezTo>
                      <a:pt x="175" y="35"/>
                      <a:pt x="175" y="35"/>
                      <a:pt x="175" y="35"/>
                    </a:cubicBezTo>
                    <a:cubicBezTo>
                      <a:pt x="169" y="37"/>
                      <a:pt x="169" y="37"/>
                      <a:pt x="169" y="37"/>
                    </a:cubicBezTo>
                    <a:cubicBezTo>
                      <a:pt x="169" y="37"/>
                      <a:pt x="165" y="35"/>
                      <a:pt x="164" y="35"/>
                    </a:cubicBezTo>
                    <a:cubicBezTo>
                      <a:pt x="163" y="34"/>
                      <a:pt x="161" y="32"/>
                      <a:pt x="161" y="32"/>
                    </a:cubicBezTo>
                    <a:cubicBezTo>
                      <a:pt x="159" y="35"/>
                      <a:pt x="159" y="35"/>
                      <a:pt x="159" y="35"/>
                    </a:cubicBezTo>
                    <a:cubicBezTo>
                      <a:pt x="156" y="35"/>
                      <a:pt x="156" y="35"/>
                      <a:pt x="156" y="35"/>
                    </a:cubicBezTo>
                    <a:cubicBezTo>
                      <a:pt x="156" y="35"/>
                      <a:pt x="153" y="34"/>
                      <a:pt x="152" y="33"/>
                    </a:cubicBezTo>
                    <a:cubicBezTo>
                      <a:pt x="151" y="32"/>
                      <a:pt x="151" y="31"/>
                      <a:pt x="150" y="31"/>
                    </a:cubicBezTo>
                    <a:cubicBezTo>
                      <a:pt x="149" y="31"/>
                      <a:pt x="148" y="30"/>
                      <a:pt x="148" y="30"/>
                    </a:cubicBezTo>
                    <a:cubicBezTo>
                      <a:pt x="148" y="30"/>
                      <a:pt x="150" y="27"/>
                      <a:pt x="150" y="26"/>
                    </a:cubicBezTo>
                    <a:cubicBezTo>
                      <a:pt x="151" y="26"/>
                      <a:pt x="153" y="26"/>
                      <a:pt x="151" y="24"/>
                    </a:cubicBezTo>
                    <a:cubicBezTo>
                      <a:pt x="150" y="22"/>
                      <a:pt x="149" y="21"/>
                      <a:pt x="149" y="21"/>
                    </a:cubicBezTo>
                    <a:cubicBezTo>
                      <a:pt x="149" y="21"/>
                      <a:pt x="149" y="23"/>
                      <a:pt x="148" y="23"/>
                    </a:cubicBezTo>
                    <a:cubicBezTo>
                      <a:pt x="146" y="24"/>
                      <a:pt x="143" y="25"/>
                      <a:pt x="143" y="25"/>
                    </a:cubicBezTo>
                    <a:cubicBezTo>
                      <a:pt x="135" y="21"/>
                      <a:pt x="135" y="21"/>
                      <a:pt x="135" y="21"/>
                    </a:cubicBezTo>
                    <a:cubicBezTo>
                      <a:pt x="135" y="21"/>
                      <a:pt x="132" y="20"/>
                      <a:pt x="132" y="20"/>
                    </a:cubicBezTo>
                    <a:cubicBezTo>
                      <a:pt x="131" y="20"/>
                      <a:pt x="127" y="20"/>
                      <a:pt x="127" y="20"/>
                    </a:cubicBezTo>
                    <a:cubicBezTo>
                      <a:pt x="129" y="23"/>
                      <a:pt x="129" y="23"/>
                      <a:pt x="129" y="23"/>
                    </a:cubicBezTo>
                    <a:cubicBezTo>
                      <a:pt x="131" y="28"/>
                      <a:pt x="131" y="28"/>
                      <a:pt x="131" y="28"/>
                    </a:cubicBezTo>
                    <a:cubicBezTo>
                      <a:pt x="126" y="30"/>
                      <a:pt x="126" y="30"/>
                      <a:pt x="126" y="30"/>
                    </a:cubicBezTo>
                    <a:cubicBezTo>
                      <a:pt x="125" y="33"/>
                      <a:pt x="125" y="33"/>
                      <a:pt x="125" y="33"/>
                    </a:cubicBezTo>
                    <a:cubicBezTo>
                      <a:pt x="125" y="33"/>
                      <a:pt x="120" y="36"/>
                      <a:pt x="120" y="35"/>
                    </a:cubicBezTo>
                    <a:cubicBezTo>
                      <a:pt x="120" y="35"/>
                      <a:pt x="119" y="31"/>
                      <a:pt x="119" y="31"/>
                    </a:cubicBezTo>
                    <a:cubicBezTo>
                      <a:pt x="119" y="31"/>
                      <a:pt x="118" y="29"/>
                      <a:pt x="117" y="29"/>
                    </a:cubicBezTo>
                    <a:cubicBezTo>
                      <a:pt x="116" y="28"/>
                      <a:pt x="114" y="27"/>
                      <a:pt x="114" y="27"/>
                    </a:cubicBezTo>
                    <a:cubicBezTo>
                      <a:pt x="112" y="26"/>
                      <a:pt x="112" y="26"/>
                      <a:pt x="112" y="26"/>
                    </a:cubicBezTo>
                    <a:cubicBezTo>
                      <a:pt x="112" y="26"/>
                      <a:pt x="111" y="23"/>
                      <a:pt x="111" y="23"/>
                    </a:cubicBezTo>
                    <a:cubicBezTo>
                      <a:pt x="110" y="23"/>
                      <a:pt x="109" y="23"/>
                      <a:pt x="109" y="23"/>
                    </a:cubicBezTo>
                    <a:cubicBezTo>
                      <a:pt x="109" y="21"/>
                      <a:pt x="109" y="21"/>
                      <a:pt x="109" y="21"/>
                    </a:cubicBezTo>
                    <a:cubicBezTo>
                      <a:pt x="110" y="19"/>
                      <a:pt x="110" y="19"/>
                      <a:pt x="110" y="19"/>
                    </a:cubicBezTo>
                    <a:cubicBezTo>
                      <a:pt x="110" y="19"/>
                      <a:pt x="111" y="19"/>
                      <a:pt x="112" y="16"/>
                    </a:cubicBezTo>
                    <a:cubicBezTo>
                      <a:pt x="112" y="12"/>
                      <a:pt x="110" y="12"/>
                      <a:pt x="110" y="12"/>
                    </a:cubicBezTo>
                    <a:cubicBezTo>
                      <a:pt x="108" y="13"/>
                      <a:pt x="108" y="13"/>
                      <a:pt x="108" y="13"/>
                    </a:cubicBezTo>
                    <a:cubicBezTo>
                      <a:pt x="104" y="14"/>
                      <a:pt x="104" y="14"/>
                      <a:pt x="104" y="14"/>
                    </a:cubicBezTo>
                    <a:cubicBezTo>
                      <a:pt x="102" y="14"/>
                      <a:pt x="102" y="14"/>
                      <a:pt x="102" y="14"/>
                    </a:cubicBezTo>
                    <a:cubicBezTo>
                      <a:pt x="102" y="14"/>
                      <a:pt x="100" y="12"/>
                      <a:pt x="100" y="12"/>
                    </a:cubicBezTo>
                    <a:cubicBezTo>
                      <a:pt x="100" y="12"/>
                      <a:pt x="102" y="10"/>
                      <a:pt x="99" y="12"/>
                    </a:cubicBezTo>
                    <a:cubicBezTo>
                      <a:pt x="97" y="14"/>
                      <a:pt x="96" y="11"/>
                      <a:pt x="96" y="11"/>
                    </a:cubicBezTo>
                    <a:cubicBezTo>
                      <a:pt x="95" y="10"/>
                      <a:pt x="95" y="10"/>
                      <a:pt x="95" y="10"/>
                    </a:cubicBezTo>
                    <a:cubicBezTo>
                      <a:pt x="95" y="10"/>
                      <a:pt x="95" y="10"/>
                      <a:pt x="94" y="10"/>
                    </a:cubicBezTo>
                    <a:cubicBezTo>
                      <a:pt x="93" y="11"/>
                      <a:pt x="90" y="11"/>
                      <a:pt x="90" y="10"/>
                    </a:cubicBezTo>
                    <a:cubicBezTo>
                      <a:pt x="90" y="9"/>
                      <a:pt x="88" y="7"/>
                      <a:pt x="88" y="7"/>
                    </a:cubicBezTo>
                    <a:cubicBezTo>
                      <a:pt x="85" y="9"/>
                      <a:pt x="85" y="9"/>
                      <a:pt x="85" y="9"/>
                    </a:cubicBezTo>
                    <a:cubicBezTo>
                      <a:pt x="85" y="9"/>
                      <a:pt x="84" y="9"/>
                      <a:pt x="84" y="8"/>
                    </a:cubicBezTo>
                    <a:cubicBezTo>
                      <a:pt x="83" y="8"/>
                      <a:pt x="84" y="7"/>
                      <a:pt x="82" y="6"/>
                    </a:cubicBezTo>
                    <a:cubicBezTo>
                      <a:pt x="80" y="5"/>
                      <a:pt x="80" y="3"/>
                      <a:pt x="80" y="3"/>
                    </a:cubicBezTo>
                    <a:cubicBezTo>
                      <a:pt x="80" y="3"/>
                      <a:pt x="80" y="1"/>
                      <a:pt x="79" y="1"/>
                    </a:cubicBezTo>
                    <a:cubicBezTo>
                      <a:pt x="77" y="1"/>
                      <a:pt x="76" y="0"/>
                      <a:pt x="76" y="0"/>
                    </a:cubicBezTo>
                    <a:cubicBezTo>
                      <a:pt x="76" y="0"/>
                      <a:pt x="74" y="0"/>
                      <a:pt x="74" y="0"/>
                    </a:cubicBezTo>
                    <a:cubicBezTo>
                      <a:pt x="73" y="0"/>
                      <a:pt x="73" y="0"/>
                      <a:pt x="73" y="0"/>
                    </a:cubicBezTo>
                    <a:cubicBezTo>
                      <a:pt x="73" y="0"/>
                      <a:pt x="73" y="0"/>
                      <a:pt x="73" y="0"/>
                    </a:cubicBezTo>
                    <a:cubicBezTo>
                      <a:pt x="73" y="1"/>
                      <a:pt x="73" y="2"/>
                      <a:pt x="73" y="3"/>
                    </a:cubicBezTo>
                    <a:cubicBezTo>
                      <a:pt x="73" y="3"/>
                      <a:pt x="73" y="5"/>
                      <a:pt x="73" y="5"/>
                    </a:cubicBezTo>
                    <a:cubicBezTo>
                      <a:pt x="73" y="5"/>
                      <a:pt x="70" y="7"/>
                      <a:pt x="70" y="7"/>
                    </a:cubicBezTo>
                    <a:cubicBezTo>
                      <a:pt x="69" y="7"/>
                      <a:pt x="69" y="7"/>
                      <a:pt x="69" y="7"/>
                    </a:cubicBezTo>
                    <a:cubicBezTo>
                      <a:pt x="66" y="10"/>
                      <a:pt x="66" y="10"/>
                      <a:pt x="66" y="10"/>
                    </a:cubicBezTo>
                    <a:cubicBezTo>
                      <a:pt x="65" y="9"/>
                      <a:pt x="65" y="9"/>
                      <a:pt x="65" y="9"/>
                    </a:cubicBezTo>
                    <a:cubicBezTo>
                      <a:pt x="64" y="9"/>
                      <a:pt x="64" y="9"/>
                      <a:pt x="63" y="9"/>
                    </a:cubicBezTo>
                    <a:cubicBezTo>
                      <a:pt x="61" y="9"/>
                      <a:pt x="60" y="7"/>
                      <a:pt x="59" y="6"/>
                    </a:cubicBezTo>
                    <a:cubicBezTo>
                      <a:pt x="59" y="5"/>
                      <a:pt x="59" y="4"/>
                      <a:pt x="59" y="2"/>
                    </a:cubicBezTo>
                    <a:cubicBezTo>
                      <a:pt x="59" y="2"/>
                      <a:pt x="58" y="1"/>
                      <a:pt x="57" y="1"/>
                    </a:cubicBezTo>
                    <a:cubicBezTo>
                      <a:pt x="57" y="1"/>
                      <a:pt x="56" y="1"/>
                      <a:pt x="56" y="1"/>
                    </a:cubicBezTo>
                    <a:cubicBezTo>
                      <a:pt x="55" y="1"/>
                      <a:pt x="54" y="1"/>
                      <a:pt x="54" y="1"/>
                    </a:cubicBezTo>
                    <a:cubicBezTo>
                      <a:pt x="54" y="1"/>
                      <a:pt x="54" y="1"/>
                      <a:pt x="54" y="1"/>
                    </a:cubicBezTo>
                    <a:cubicBezTo>
                      <a:pt x="56" y="4"/>
                      <a:pt x="56" y="4"/>
                      <a:pt x="56" y="4"/>
                    </a:cubicBezTo>
                    <a:cubicBezTo>
                      <a:pt x="55" y="8"/>
                      <a:pt x="55" y="8"/>
                      <a:pt x="55" y="8"/>
                    </a:cubicBezTo>
                    <a:cubicBezTo>
                      <a:pt x="54" y="8"/>
                      <a:pt x="54" y="8"/>
                      <a:pt x="54" y="8"/>
                    </a:cubicBezTo>
                    <a:cubicBezTo>
                      <a:pt x="53" y="8"/>
                      <a:pt x="46" y="10"/>
                      <a:pt x="43" y="10"/>
                    </a:cubicBezTo>
                    <a:cubicBezTo>
                      <a:pt x="43" y="10"/>
                      <a:pt x="42" y="14"/>
                      <a:pt x="42" y="14"/>
                    </a:cubicBezTo>
                    <a:cubicBezTo>
                      <a:pt x="39" y="16"/>
                      <a:pt x="39" y="16"/>
                      <a:pt x="39" y="16"/>
                    </a:cubicBezTo>
                    <a:cubicBezTo>
                      <a:pt x="34" y="18"/>
                      <a:pt x="34" y="18"/>
                      <a:pt x="34" y="18"/>
                    </a:cubicBezTo>
                    <a:cubicBezTo>
                      <a:pt x="33" y="19"/>
                      <a:pt x="30" y="22"/>
                      <a:pt x="28" y="22"/>
                    </a:cubicBezTo>
                    <a:cubicBezTo>
                      <a:pt x="26" y="24"/>
                      <a:pt x="26" y="24"/>
                      <a:pt x="26" y="24"/>
                    </a:cubicBezTo>
                    <a:cubicBezTo>
                      <a:pt x="25" y="24"/>
                      <a:pt x="24" y="25"/>
                      <a:pt x="22" y="26"/>
                    </a:cubicBezTo>
                    <a:cubicBezTo>
                      <a:pt x="21" y="26"/>
                      <a:pt x="21" y="26"/>
                      <a:pt x="21" y="26"/>
                    </a:cubicBezTo>
                    <a:cubicBezTo>
                      <a:pt x="21" y="27"/>
                      <a:pt x="21" y="27"/>
                      <a:pt x="21" y="28"/>
                    </a:cubicBezTo>
                    <a:cubicBezTo>
                      <a:pt x="20" y="31"/>
                      <a:pt x="19" y="31"/>
                      <a:pt x="17" y="31"/>
                    </a:cubicBezTo>
                    <a:cubicBezTo>
                      <a:pt x="17" y="31"/>
                      <a:pt x="16" y="32"/>
                      <a:pt x="16" y="32"/>
                    </a:cubicBezTo>
                    <a:cubicBezTo>
                      <a:pt x="15" y="32"/>
                      <a:pt x="14" y="31"/>
                      <a:pt x="13" y="31"/>
                    </a:cubicBezTo>
                    <a:cubicBezTo>
                      <a:pt x="13" y="31"/>
                      <a:pt x="12" y="31"/>
                      <a:pt x="12" y="31"/>
                    </a:cubicBezTo>
                    <a:cubicBezTo>
                      <a:pt x="12" y="31"/>
                      <a:pt x="11" y="31"/>
                      <a:pt x="11" y="31"/>
                    </a:cubicBezTo>
                    <a:cubicBezTo>
                      <a:pt x="10" y="32"/>
                      <a:pt x="8" y="33"/>
                      <a:pt x="7" y="33"/>
                    </a:cubicBezTo>
                    <a:cubicBezTo>
                      <a:pt x="6" y="33"/>
                      <a:pt x="6" y="33"/>
                      <a:pt x="6" y="33"/>
                    </a:cubicBezTo>
                    <a:cubicBezTo>
                      <a:pt x="3" y="35"/>
                      <a:pt x="3" y="35"/>
                      <a:pt x="3" y="35"/>
                    </a:cubicBezTo>
                    <a:cubicBezTo>
                      <a:pt x="0" y="42"/>
                      <a:pt x="0" y="42"/>
                      <a:pt x="0" y="42"/>
                    </a:cubicBezTo>
                    <a:cubicBezTo>
                      <a:pt x="1" y="42"/>
                      <a:pt x="1" y="42"/>
                      <a:pt x="1" y="42"/>
                    </a:cubicBezTo>
                    <a:cubicBezTo>
                      <a:pt x="2" y="43"/>
                      <a:pt x="3" y="43"/>
                      <a:pt x="4" y="44"/>
                    </a:cubicBezTo>
                    <a:cubicBezTo>
                      <a:pt x="6" y="45"/>
                      <a:pt x="6" y="45"/>
                      <a:pt x="6" y="45"/>
                    </a:cubicBezTo>
                    <a:cubicBezTo>
                      <a:pt x="9" y="47"/>
                      <a:pt x="9" y="50"/>
                      <a:pt x="8" y="51"/>
                    </a:cubicBezTo>
                    <a:cubicBezTo>
                      <a:pt x="8" y="53"/>
                      <a:pt x="8" y="54"/>
                      <a:pt x="6" y="56"/>
                    </a:cubicBezTo>
                    <a:cubicBezTo>
                      <a:pt x="6" y="56"/>
                      <a:pt x="6" y="57"/>
                      <a:pt x="6" y="57"/>
                    </a:cubicBezTo>
                    <a:cubicBezTo>
                      <a:pt x="6" y="57"/>
                      <a:pt x="7" y="58"/>
                      <a:pt x="9" y="60"/>
                    </a:cubicBezTo>
                    <a:cubicBezTo>
                      <a:pt x="10" y="62"/>
                      <a:pt x="10" y="63"/>
                      <a:pt x="10" y="65"/>
                    </a:cubicBezTo>
                    <a:cubicBezTo>
                      <a:pt x="10" y="65"/>
                      <a:pt x="10" y="66"/>
                      <a:pt x="10" y="66"/>
                    </a:cubicBezTo>
                    <a:cubicBezTo>
                      <a:pt x="11" y="67"/>
                      <a:pt x="11" y="67"/>
                      <a:pt x="11" y="68"/>
                    </a:cubicBezTo>
                    <a:cubicBezTo>
                      <a:pt x="11" y="68"/>
                      <a:pt x="11" y="68"/>
                      <a:pt x="12" y="69"/>
                    </a:cubicBezTo>
                    <a:cubicBezTo>
                      <a:pt x="12" y="69"/>
                      <a:pt x="13" y="70"/>
                      <a:pt x="13" y="70"/>
                    </a:cubicBezTo>
                    <a:cubicBezTo>
                      <a:pt x="13" y="70"/>
                      <a:pt x="13" y="70"/>
                      <a:pt x="14" y="71"/>
                    </a:cubicBezTo>
                    <a:cubicBezTo>
                      <a:pt x="15" y="72"/>
                      <a:pt x="15" y="72"/>
                      <a:pt x="16" y="73"/>
                    </a:cubicBezTo>
                    <a:cubicBezTo>
                      <a:pt x="17" y="72"/>
                      <a:pt x="19" y="72"/>
                      <a:pt x="19" y="72"/>
                    </a:cubicBezTo>
                    <a:cubicBezTo>
                      <a:pt x="20" y="72"/>
                      <a:pt x="21" y="73"/>
                      <a:pt x="22" y="73"/>
                    </a:cubicBezTo>
                    <a:cubicBezTo>
                      <a:pt x="23" y="74"/>
                      <a:pt x="24" y="75"/>
                      <a:pt x="24" y="75"/>
                    </a:cubicBezTo>
                    <a:cubicBezTo>
                      <a:pt x="24" y="76"/>
                      <a:pt x="25" y="76"/>
                      <a:pt x="26" y="77"/>
                    </a:cubicBezTo>
                    <a:cubicBezTo>
                      <a:pt x="27" y="79"/>
                      <a:pt x="28" y="80"/>
                      <a:pt x="28" y="81"/>
                    </a:cubicBezTo>
                    <a:cubicBezTo>
                      <a:pt x="28" y="81"/>
                      <a:pt x="28" y="81"/>
                      <a:pt x="28" y="82"/>
                    </a:cubicBezTo>
                    <a:cubicBezTo>
                      <a:pt x="28" y="82"/>
                      <a:pt x="28" y="82"/>
                      <a:pt x="28" y="82"/>
                    </a:cubicBezTo>
                    <a:cubicBezTo>
                      <a:pt x="29" y="82"/>
                      <a:pt x="29" y="82"/>
                      <a:pt x="30" y="82"/>
                    </a:cubicBezTo>
                    <a:cubicBezTo>
                      <a:pt x="33" y="82"/>
                      <a:pt x="33" y="85"/>
                      <a:pt x="33" y="86"/>
                    </a:cubicBezTo>
                    <a:cubicBezTo>
                      <a:pt x="33" y="86"/>
                      <a:pt x="33" y="87"/>
                      <a:pt x="33" y="87"/>
                    </a:cubicBezTo>
                    <a:cubicBezTo>
                      <a:pt x="34" y="88"/>
                      <a:pt x="34" y="88"/>
                      <a:pt x="34" y="88"/>
                    </a:cubicBezTo>
                    <a:cubicBezTo>
                      <a:pt x="34" y="88"/>
                      <a:pt x="34" y="88"/>
                      <a:pt x="34" y="88"/>
                    </a:cubicBezTo>
                    <a:cubicBezTo>
                      <a:pt x="35" y="88"/>
                      <a:pt x="35" y="88"/>
                      <a:pt x="35" y="88"/>
                    </a:cubicBezTo>
                    <a:cubicBezTo>
                      <a:pt x="35" y="88"/>
                      <a:pt x="36" y="88"/>
                      <a:pt x="37" y="88"/>
                    </a:cubicBezTo>
                    <a:cubicBezTo>
                      <a:pt x="37" y="88"/>
                      <a:pt x="37" y="88"/>
                      <a:pt x="37" y="88"/>
                    </a:cubicBezTo>
                    <a:cubicBezTo>
                      <a:pt x="38" y="88"/>
                      <a:pt x="39" y="88"/>
                      <a:pt x="40" y="89"/>
                    </a:cubicBezTo>
                    <a:cubicBezTo>
                      <a:pt x="40" y="89"/>
                      <a:pt x="40" y="90"/>
                      <a:pt x="40" y="91"/>
                    </a:cubicBezTo>
                    <a:cubicBezTo>
                      <a:pt x="41" y="91"/>
                      <a:pt x="41" y="91"/>
                      <a:pt x="42" y="91"/>
                    </a:cubicBezTo>
                    <a:cubicBezTo>
                      <a:pt x="43" y="92"/>
                      <a:pt x="43" y="92"/>
                      <a:pt x="43" y="92"/>
                    </a:cubicBezTo>
                    <a:cubicBezTo>
                      <a:pt x="44" y="92"/>
                      <a:pt x="44" y="93"/>
                      <a:pt x="45" y="94"/>
                    </a:cubicBezTo>
                    <a:cubicBezTo>
                      <a:pt x="45" y="94"/>
                      <a:pt x="45" y="94"/>
                      <a:pt x="46" y="95"/>
                    </a:cubicBezTo>
                    <a:cubicBezTo>
                      <a:pt x="46" y="95"/>
                      <a:pt x="46" y="95"/>
                      <a:pt x="46" y="95"/>
                    </a:cubicBezTo>
                    <a:cubicBezTo>
                      <a:pt x="46" y="95"/>
                      <a:pt x="46" y="95"/>
                      <a:pt x="46" y="95"/>
                    </a:cubicBezTo>
                    <a:cubicBezTo>
                      <a:pt x="47" y="96"/>
                      <a:pt x="50" y="98"/>
                      <a:pt x="51" y="98"/>
                    </a:cubicBezTo>
                    <a:cubicBezTo>
                      <a:pt x="51" y="99"/>
                      <a:pt x="53" y="101"/>
                      <a:pt x="54" y="101"/>
                    </a:cubicBezTo>
                    <a:cubicBezTo>
                      <a:pt x="54" y="101"/>
                      <a:pt x="54" y="101"/>
                      <a:pt x="54" y="101"/>
                    </a:cubicBezTo>
                    <a:cubicBezTo>
                      <a:pt x="55" y="102"/>
                      <a:pt x="57" y="102"/>
                      <a:pt x="57" y="102"/>
                    </a:cubicBezTo>
                    <a:cubicBezTo>
                      <a:pt x="57" y="102"/>
                      <a:pt x="57" y="102"/>
                      <a:pt x="57" y="102"/>
                    </a:cubicBezTo>
                    <a:cubicBezTo>
                      <a:pt x="58" y="102"/>
                      <a:pt x="58" y="102"/>
                      <a:pt x="60" y="103"/>
                    </a:cubicBezTo>
                    <a:cubicBezTo>
                      <a:pt x="60" y="102"/>
                      <a:pt x="60" y="102"/>
                      <a:pt x="60" y="102"/>
                    </a:cubicBezTo>
                    <a:cubicBezTo>
                      <a:pt x="64" y="99"/>
                      <a:pt x="64" y="99"/>
                      <a:pt x="64" y="99"/>
                    </a:cubicBezTo>
                    <a:cubicBezTo>
                      <a:pt x="68" y="102"/>
                      <a:pt x="68" y="102"/>
                      <a:pt x="68" y="102"/>
                    </a:cubicBezTo>
                    <a:cubicBezTo>
                      <a:pt x="69" y="102"/>
                      <a:pt x="69" y="102"/>
                      <a:pt x="69" y="102"/>
                    </a:cubicBezTo>
                    <a:cubicBezTo>
                      <a:pt x="69" y="100"/>
                      <a:pt x="69" y="98"/>
                      <a:pt x="70" y="97"/>
                    </a:cubicBezTo>
                    <a:cubicBezTo>
                      <a:pt x="70" y="97"/>
                      <a:pt x="70" y="97"/>
                      <a:pt x="70" y="97"/>
                    </a:cubicBezTo>
                    <a:cubicBezTo>
                      <a:pt x="71" y="97"/>
                      <a:pt x="71" y="97"/>
                      <a:pt x="71" y="97"/>
                    </a:cubicBezTo>
                    <a:cubicBezTo>
                      <a:pt x="71" y="97"/>
                      <a:pt x="72" y="96"/>
                      <a:pt x="73" y="95"/>
                    </a:cubicBezTo>
                    <a:cubicBezTo>
                      <a:pt x="73" y="94"/>
                      <a:pt x="73" y="94"/>
                      <a:pt x="73" y="94"/>
                    </a:cubicBezTo>
                    <a:cubicBezTo>
                      <a:pt x="75" y="93"/>
                      <a:pt x="75" y="93"/>
                      <a:pt x="75" y="93"/>
                    </a:cubicBezTo>
                    <a:cubicBezTo>
                      <a:pt x="76" y="93"/>
                      <a:pt x="76" y="92"/>
                      <a:pt x="76" y="92"/>
                    </a:cubicBezTo>
                    <a:cubicBezTo>
                      <a:pt x="76" y="91"/>
                      <a:pt x="76" y="88"/>
                      <a:pt x="76" y="88"/>
                    </a:cubicBezTo>
                    <a:cubicBezTo>
                      <a:pt x="76" y="87"/>
                      <a:pt x="75" y="85"/>
                      <a:pt x="76" y="84"/>
                    </a:cubicBezTo>
                    <a:cubicBezTo>
                      <a:pt x="77" y="83"/>
                      <a:pt x="77" y="83"/>
                      <a:pt x="78" y="82"/>
                    </a:cubicBezTo>
                    <a:cubicBezTo>
                      <a:pt x="79" y="82"/>
                      <a:pt x="79" y="82"/>
                      <a:pt x="79" y="82"/>
                    </a:cubicBezTo>
                    <a:cubicBezTo>
                      <a:pt x="79" y="82"/>
                      <a:pt x="79" y="82"/>
                      <a:pt x="79" y="82"/>
                    </a:cubicBezTo>
                    <a:cubicBezTo>
                      <a:pt x="81" y="82"/>
                      <a:pt x="83" y="83"/>
                      <a:pt x="84" y="84"/>
                    </a:cubicBezTo>
                    <a:cubicBezTo>
                      <a:pt x="86" y="84"/>
                      <a:pt x="86" y="84"/>
                      <a:pt x="86" y="84"/>
                    </a:cubicBezTo>
                    <a:cubicBezTo>
                      <a:pt x="87" y="84"/>
                      <a:pt x="88" y="84"/>
                      <a:pt x="89" y="84"/>
                    </a:cubicBezTo>
                    <a:cubicBezTo>
                      <a:pt x="89" y="84"/>
                      <a:pt x="89" y="84"/>
                      <a:pt x="89" y="84"/>
                    </a:cubicBezTo>
                    <a:cubicBezTo>
                      <a:pt x="90" y="84"/>
                      <a:pt x="92" y="85"/>
                      <a:pt x="93" y="85"/>
                    </a:cubicBezTo>
                    <a:cubicBezTo>
                      <a:pt x="96" y="86"/>
                      <a:pt x="97" y="86"/>
                      <a:pt x="97" y="86"/>
                    </a:cubicBezTo>
                    <a:cubicBezTo>
                      <a:pt x="98" y="86"/>
                      <a:pt x="100" y="86"/>
                      <a:pt x="100" y="86"/>
                    </a:cubicBezTo>
                    <a:cubicBezTo>
                      <a:pt x="101" y="86"/>
                      <a:pt x="101" y="86"/>
                      <a:pt x="101" y="86"/>
                    </a:cubicBezTo>
                    <a:cubicBezTo>
                      <a:pt x="103" y="86"/>
                      <a:pt x="103" y="86"/>
                      <a:pt x="103" y="86"/>
                    </a:cubicBezTo>
                    <a:cubicBezTo>
                      <a:pt x="112" y="90"/>
                      <a:pt x="112" y="90"/>
                      <a:pt x="112" y="90"/>
                    </a:cubicBezTo>
                    <a:cubicBezTo>
                      <a:pt x="118" y="91"/>
                      <a:pt x="118" y="91"/>
                      <a:pt x="118" y="91"/>
                    </a:cubicBezTo>
                    <a:cubicBezTo>
                      <a:pt x="119" y="89"/>
                      <a:pt x="119" y="89"/>
                      <a:pt x="119" y="89"/>
                    </a:cubicBezTo>
                    <a:cubicBezTo>
                      <a:pt x="119" y="89"/>
                      <a:pt x="119" y="89"/>
                      <a:pt x="119" y="89"/>
                    </a:cubicBezTo>
                    <a:cubicBezTo>
                      <a:pt x="120" y="88"/>
                      <a:pt x="123" y="88"/>
                      <a:pt x="123" y="88"/>
                    </a:cubicBezTo>
                    <a:cubicBezTo>
                      <a:pt x="124" y="88"/>
                      <a:pt x="125" y="88"/>
                      <a:pt x="126" y="89"/>
                    </a:cubicBezTo>
                    <a:cubicBezTo>
                      <a:pt x="126" y="89"/>
                      <a:pt x="128" y="90"/>
                      <a:pt x="130" y="90"/>
                    </a:cubicBezTo>
                    <a:cubicBezTo>
                      <a:pt x="130" y="90"/>
                      <a:pt x="130" y="90"/>
                      <a:pt x="130" y="90"/>
                    </a:cubicBezTo>
                    <a:cubicBezTo>
                      <a:pt x="132" y="90"/>
                      <a:pt x="133" y="90"/>
                      <a:pt x="133" y="90"/>
                    </a:cubicBezTo>
                    <a:cubicBezTo>
                      <a:pt x="135" y="89"/>
                      <a:pt x="135" y="89"/>
                      <a:pt x="135" y="89"/>
                    </a:cubicBezTo>
                    <a:cubicBezTo>
                      <a:pt x="137" y="95"/>
                      <a:pt x="137" y="95"/>
                      <a:pt x="137" y="95"/>
                    </a:cubicBezTo>
                    <a:cubicBezTo>
                      <a:pt x="137" y="95"/>
                      <a:pt x="137" y="95"/>
                      <a:pt x="137" y="94"/>
                    </a:cubicBezTo>
                    <a:cubicBezTo>
                      <a:pt x="138" y="94"/>
                      <a:pt x="138" y="92"/>
                      <a:pt x="138" y="92"/>
                    </a:cubicBezTo>
                    <a:cubicBezTo>
                      <a:pt x="138" y="92"/>
                      <a:pt x="138" y="91"/>
                      <a:pt x="139" y="91"/>
                    </a:cubicBezTo>
                    <a:cubicBezTo>
                      <a:pt x="139" y="90"/>
                      <a:pt x="140" y="90"/>
                      <a:pt x="140" y="89"/>
                    </a:cubicBezTo>
                    <a:cubicBezTo>
                      <a:pt x="140" y="89"/>
                      <a:pt x="140" y="88"/>
                      <a:pt x="140" y="88"/>
                    </a:cubicBezTo>
                    <a:cubicBezTo>
                      <a:pt x="141" y="88"/>
                      <a:pt x="141" y="88"/>
                      <a:pt x="141" y="88"/>
                    </a:cubicBezTo>
                    <a:cubicBezTo>
                      <a:pt x="141" y="88"/>
                      <a:pt x="142" y="86"/>
                      <a:pt x="142" y="86"/>
                    </a:cubicBezTo>
                    <a:cubicBezTo>
                      <a:pt x="142" y="86"/>
                      <a:pt x="143" y="86"/>
                      <a:pt x="143" y="86"/>
                    </a:cubicBezTo>
                    <a:cubicBezTo>
                      <a:pt x="144" y="86"/>
                      <a:pt x="144" y="87"/>
                      <a:pt x="145" y="87"/>
                    </a:cubicBezTo>
                    <a:cubicBezTo>
                      <a:pt x="145" y="87"/>
                      <a:pt x="145" y="87"/>
                      <a:pt x="146" y="87"/>
                    </a:cubicBezTo>
                    <a:cubicBezTo>
                      <a:pt x="147" y="87"/>
                      <a:pt x="147" y="88"/>
                      <a:pt x="148" y="88"/>
                    </a:cubicBezTo>
                    <a:cubicBezTo>
                      <a:pt x="148" y="88"/>
                      <a:pt x="148" y="88"/>
                      <a:pt x="149" y="87"/>
                    </a:cubicBezTo>
                    <a:cubicBezTo>
                      <a:pt x="149" y="87"/>
                      <a:pt x="149" y="87"/>
                      <a:pt x="149" y="86"/>
                    </a:cubicBezTo>
                    <a:cubicBezTo>
                      <a:pt x="150" y="86"/>
                      <a:pt x="151" y="87"/>
                      <a:pt x="151" y="87"/>
                    </a:cubicBezTo>
                    <a:cubicBezTo>
                      <a:pt x="151" y="87"/>
                      <a:pt x="152" y="88"/>
                      <a:pt x="152" y="88"/>
                    </a:cubicBezTo>
                    <a:cubicBezTo>
                      <a:pt x="153" y="87"/>
                      <a:pt x="154" y="86"/>
                      <a:pt x="154" y="86"/>
                    </a:cubicBezTo>
                    <a:cubicBezTo>
                      <a:pt x="155" y="86"/>
                      <a:pt x="155" y="86"/>
                      <a:pt x="155" y="86"/>
                    </a:cubicBezTo>
                    <a:cubicBezTo>
                      <a:pt x="156" y="86"/>
                      <a:pt x="156" y="86"/>
                      <a:pt x="156" y="86"/>
                    </a:cubicBezTo>
                    <a:cubicBezTo>
                      <a:pt x="158" y="84"/>
                      <a:pt x="158" y="84"/>
                      <a:pt x="158" y="84"/>
                    </a:cubicBezTo>
                    <a:cubicBezTo>
                      <a:pt x="158" y="84"/>
                      <a:pt x="158" y="82"/>
                      <a:pt x="159" y="82"/>
                    </a:cubicBezTo>
                    <a:cubicBezTo>
                      <a:pt x="159" y="82"/>
                      <a:pt x="161" y="82"/>
                      <a:pt x="161" y="82"/>
                    </a:cubicBezTo>
                    <a:cubicBezTo>
                      <a:pt x="161" y="80"/>
                      <a:pt x="161" y="80"/>
                      <a:pt x="161" y="80"/>
                    </a:cubicBezTo>
                    <a:cubicBezTo>
                      <a:pt x="162" y="78"/>
                      <a:pt x="162" y="78"/>
                      <a:pt x="162" y="78"/>
                    </a:cubicBezTo>
                    <a:cubicBezTo>
                      <a:pt x="166" y="76"/>
                      <a:pt x="166" y="76"/>
                      <a:pt x="166" y="76"/>
                    </a:cubicBezTo>
                    <a:cubicBezTo>
                      <a:pt x="167" y="72"/>
                      <a:pt x="167" y="72"/>
                      <a:pt x="167" y="72"/>
                    </a:cubicBezTo>
                    <a:cubicBezTo>
                      <a:pt x="166" y="70"/>
                      <a:pt x="166" y="70"/>
                      <a:pt x="166" y="70"/>
                    </a:cubicBezTo>
                    <a:cubicBezTo>
                      <a:pt x="166" y="70"/>
                      <a:pt x="166" y="67"/>
                      <a:pt x="167" y="66"/>
                    </a:cubicBezTo>
                    <a:cubicBezTo>
                      <a:pt x="167" y="66"/>
                      <a:pt x="170" y="65"/>
                      <a:pt x="170" y="65"/>
                    </a:cubicBezTo>
                    <a:cubicBezTo>
                      <a:pt x="172" y="63"/>
                      <a:pt x="172" y="63"/>
                      <a:pt x="172" y="63"/>
                    </a:cubicBezTo>
                    <a:cubicBezTo>
                      <a:pt x="173" y="60"/>
                      <a:pt x="173" y="60"/>
                      <a:pt x="173" y="60"/>
                    </a:cubicBezTo>
                    <a:cubicBezTo>
                      <a:pt x="174" y="58"/>
                      <a:pt x="174" y="58"/>
                      <a:pt x="174" y="58"/>
                    </a:cubicBezTo>
                    <a:cubicBezTo>
                      <a:pt x="176" y="56"/>
                      <a:pt x="176" y="56"/>
                      <a:pt x="176" y="56"/>
                    </a:cubicBezTo>
                    <a:cubicBezTo>
                      <a:pt x="177" y="54"/>
                      <a:pt x="177" y="54"/>
                      <a:pt x="177" y="54"/>
                    </a:cubicBezTo>
                    <a:cubicBezTo>
                      <a:pt x="179" y="54"/>
                      <a:pt x="179" y="54"/>
                      <a:pt x="179" y="54"/>
                    </a:cubicBezTo>
                    <a:cubicBezTo>
                      <a:pt x="179" y="54"/>
                      <a:pt x="180" y="53"/>
                      <a:pt x="181" y="54"/>
                    </a:cubicBezTo>
                    <a:cubicBezTo>
                      <a:pt x="182" y="54"/>
                      <a:pt x="183" y="53"/>
                      <a:pt x="183" y="53"/>
                    </a:cubicBezTo>
                    <a:cubicBezTo>
                      <a:pt x="184" y="53"/>
                      <a:pt x="186" y="52"/>
                      <a:pt x="186" y="52"/>
                    </a:cubicBezTo>
                    <a:lnTo>
                      <a:pt x="185" y="49"/>
                    </a:lnTo>
                    <a:close/>
                  </a:path>
                </a:pathLst>
              </a:custGeom>
              <a:grpFill/>
              <a:ln w="6350" cap="flat">
                <a:solidFill>
                  <a:schemeClr val="bg1">
                    <a:alpha val="25000"/>
                  </a:schemeClr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27725" tIns="13862" rIns="27725" bIns="13862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id-ID" sz="546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ahoma"/>
                  <a:ea typeface="+mn-ea"/>
                  <a:cs typeface="+mn-cs"/>
                </a:endParaRPr>
              </a:p>
            </p:txBody>
          </p:sp>
          <p:sp>
            <p:nvSpPr>
              <p:cNvPr id="61" name="Freeform 32">
                <a:extLst>
                  <a:ext uri="{FF2B5EF4-FFF2-40B4-BE49-F238E27FC236}">
                    <a16:creationId xmlns:a16="http://schemas.microsoft.com/office/drawing/2014/main" id="{7AB29979-B25B-7738-DFAE-8159DED7B1B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46" y="1795"/>
                <a:ext cx="4" cy="4"/>
              </a:xfrm>
              <a:custGeom>
                <a:avLst/>
                <a:gdLst>
                  <a:gd name="T0" fmla="*/ 2 w 2"/>
                  <a:gd name="T1" fmla="*/ 1 h 2"/>
                  <a:gd name="T2" fmla="*/ 1 w 2"/>
                  <a:gd name="T3" fmla="*/ 0 h 2"/>
                  <a:gd name="T4" fmla="*/ 0 w 2"/>
                  <a:gd name="T5" fmla="*/ 1 h 2"/>
                  <a:gd name="T6" fmla="*/ 0 w 2"/>
                  <a:gd name="T7" fmla="*/ 2 h 2"/>
                  <a:gd name="T8" fmla="*/ 1 w 2"/>
                  <a:gd name="T9" fmla="*/ 2 h 2"/>
                  <a:gd name="T10" fmla="*/ 2 w 2"/>
                  <a:gd name="T11" fmla="*/ 1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" h="2">
                    <a:moveTo>
                      <a:pt x="2" y="1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2"/>
                      <a:pt x="1" y="2"/>
                      <a:pt x="1" y="2"/>
                    </a:cubicBezTo>
                    <a:cubicBezTo>
                      <a:pt x="1" y="2"/>
                      <a:pt x="2" y="1"/>
                      <a:pt x="2" y="1"/>
                    </a:cubicBezTo>
                    <a:close/>
                  </a:path>
                </a:pathLst>
              </a:custGeom>
              <a:grpFill/>
              <a:ln w="6350" cap="flat">
                <a:solidFill>
                  <a:schemeClr val="bg1">
                    <a:alpha val="25000"/>
                  </a:schemeClr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27725" tIns="13862" rIns="27725" bIns="13862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id-ID" sz="546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ahoma"/>
                  <a:ea typeface="+mn-ea"/>
                  <a:cs typeface="+mn-cs"/>
                </a:endParaRPr>
              </a:p>
            </p:txBody>
          </p:sp>
          <p:sp>
            <p:nvSpPr>
              <p:cNvPr id="62" name="Freeform 33">
                <a:extLst>
                  <a:ext uri="{FF2B5EF4-FFF2-40B4-BE49-F238E27FC236}">
                    <a16:creationId xmlns:a16="http://schemas.microsoft.com/office/drawing/2014/main" id="{69604E8A-E6A9-0921-7A9B-4BA16F11D68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65" y="1819"/>
                <a:ext cx="2" cy="2"/>
              </a:xfrm>
              <a:custGeom>
                <a:avLst/>
                <a:gdLst>
                  <a:gd name="T0" fmla="*/ 0 w 2"/>
                  <a:gd name="T1" fmla="*/ 2 h 2"/>
                  <a:gd name="T2" fmla="*/ 0 w 2"/>
                  <a:gd name="T3" fmla="*/ 2 h 2"/>
                  <a:gd name="T4" fmla="*/ 2 w 2"/>
                  <a:gd name="T5" fmla="*/ 2 h 2"/>
                  <a:gd name="T6" fmla="*/ 2 w 2"/>
                  <a:gd name="T7" fmla="*/ 0 h 2"/>
                  <a:gd name="T8" fmla="*/ 0 w 2"/>
                  <a:gd name="T9" fmla="*/ 0 h 2"/>
                  <a:gd name="T10" fmla="*/ 0 w 2"/>
                  <a:gd name="T11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" h="2">
                    <a:moveTo>
                      <a:pt x="0" y="2"/>
                    </a:moveTo>
                    <a:lnTo>
                      <a:pt x="0" y="2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0" y="0"/>
                    </a:lnTo>
                    <a:lnTo>
                      <a:pt x="0" y="2"/>
                    </a:lnTo>
                    <a:close/>
                  </a:path>
                </a:pathLst>
              </a:custGeom>
              <a:grpFill/>
              <a:ln w="6350" cap="flat">
                <a:solidFill>
                  <a:schemeClr val="bg1">
                    <a:alpha val="25000"/>
                  </a:schemeClr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27725" tIns="13862" rIns="27725" bIns="13862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id-ID" sz="546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ahoma"/>
                  <a:ea typeface="+mn-ea"/>
                  <a:cs typeface="+mn-cs"/>
                </a:endParaRPr>
              </a:p>
            </p:txBody>
          </p:sp>
          <p:sp>
            <p:nvSpPr>
              <p:cNvPr id="63" name="Freeform 34">
                <a:extLst>
                  <a:ext uri="{FF2B5EF4-FFF2-40B4-BE49-F238E27FC236}">
                    <a16:creationId xmlns:a16="http://schemas.microsoft.com/office/drawing/2014/main" id="{3BCCEAAE-9902-7DBC-7003-C555E026C8E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67" y="1811"/>
                <a:ext cx="2" cy="4"/>
              </a:xfrm>
              <a:custGeom>
                <a:avLst/>
                <a:gdLst>
                  <a:gd name="T0" fmla="*/ 1 w 1"/>
                  <a:gd name="T1" fmla="*/ 2 h 2"/>
                  <a:gd name="T2" fmla="*/ 1 w 1"/>
                  <a:gd name="T3" fmla="*/ 1 h 2"/>
                  <a:gd name="T4" fmla="*/ 1 w 1"/>
                  <a:gd name="T5" fmla="*/ 0 h 2"/>
                  <a:gd name="T6" fmla="*/ 0 w 1"/>
                  <a:gd name="T7" fmla="*/ 1 h 2"/>
                  <a:gd name="T8" fmla="*/ 0 w 1"/>
                  <a:gd name="T9" fmla="*/ 2 h 2"/>
                  <a:gd name="T10" fmla="*/ 1 w 1"/>
                  <a:gd name="T11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" h="2">
                    <a:moveTo>
                      <a:pt x="1" y="2"/>
                    </a:moveTo>
                    <a:cubicBezTo>
                      <a:pt x="1" y="2"/>
                      <a:pt x="1" y="1"/>
                      <a:pt x="1" y="1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2"/>
                      <a:pt x="0" y="2"/>
                      <a:pt x="0" y="2"/>
                    </a:cubicBezTo>
                    <a:lnTo>
                      <a:pt x="1" y="2"/>
                    </a:lnTo>
                    <a:close/>
                  </a:path>
                </a:pathLst>
              </a:custGeom>
              <a:grpFill/>
              <a:ln w="6350" cap="flat">
                <a:solidFill>
                  <a:schemeClr val="bg1">
                    <a:alpha val="25000"/>
                  </a:schemeClr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27725" tIns="13862" rIns="27725" bIns="13862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id-ID" sz="546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ahoma"/>
                  <a:ea typeface="+mn-ea"/>
                  <a:cs typeface="+mn-cs"/>
                </a:endParaRPr>
              </a:p>
            </p:txBody>
          </p:sp>
          <p:sp>
            <p:nvSpPr>
              <p:cNvPr id="64" name="Freeform 35">
                <a:extLst>
                  <a:ext uri="{FF2B5EF4-FFF2-40B4-BE49-F238E27FC236}">
                    <a16:creationId xmlns:a16="http://schemas.microsoft.com/office/drawing/2014/main" id="{683B4393-091A-C8A6-574E-296B5CE98EA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59" y="1813"/>
                <a:ext cx="6" cy="4"/>
              </a:xfrm>
              <a:custGeom>
                <a:avLst/>
                <a:gdLst>
                  <a:gd name="T0" fmla="*/ 2 w 3"/>
                  <a:gd name="T1" fmla="*/ 0 h 2"/>
                  <a:gd name="T2" fmla="*/ 2 w 3"/>
                  <a:gd name="T3" fmla="*/ 0 h 2"/>
                  <a:gd name="T4" fmla="*/ 0 w 3"/>
                  <a:gd name="T5" fmla="*/ 1 h 2"/>
                  <a:gd name="T6" fmla="*/ 1 w 3"/>
                  <a:gd name="T7" fmla="*/ 1 h 2"/>
                  <a:gd name="T8" fmla="*/ 2 w 3"/>
                  <a:gd name="T9" fmla="*/ 2 h 2"/>
                  <a:gd name="T10" fmla="*/ 3 w 3"/>
                  <a:gd name="T11" fmla="*/ 2 h 2"/>
                  <a:gd name="T12" fmla="*/ 3 w 3"/>
                  <a:gd name="T13" fmla="*/ 1 h 2"/>
                  <a:gd name="T14" fmla="*/ 2 w 3"/>
                  <a:gd name="T15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3" h="2">
                    <a:moveTo>
                      <a:pt x="2" y="0"/>
                    </a:moveTo>
                    <a:cubicBezTo>
                      <a:pt x="2" y="0"/>
                      <a:pt x="2" y="0"/>
                      <a:pt x="2" y="0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1"/>
                      <a:pt x="2" y="2"/>
                      <a:pt x="2" y="2"/>
                    </a:cubicBezTo>
                    <a:cubicBezTo>
                      <a:pt x="2" y="2"/>
                      <a:pt x="3" y="2"/>
                      <a:pt x="3" y="2"/>
                    </a:cubicBezTo>
                    <a:cubicBezTo>
                      <a:pt x="3" y="2"/>
                      <a:pt x="3" y="1"/>
                      <a:pt x="3" y="1"/>
                    </a:cubicBezTo>
                    <a:cubicBezTo>
                      <a:pt x="3" y="1"/>
                      <a:pt x="3" y="0"/>
                      <a:pt x="2" y="0"/>
                    </a:cubicBezTo>
                    <a:close/>
                  </a:path>
                </a:pathLst>
              </a:custGeom>
              <a:grpFill/>
              <a:ln w="6350" cap="flat">
                <a:solidFill>
                  <a:schemeClr val="bg1">
                    <a:alpha val="25000"/>
                  </a:schemeClr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27725" tIns="13862" rIns="27725" bIns="13862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id-ID" sz="546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ahoma"/>
                  <a:ea typeface="+mn-ea"/>
                  <a:cs typeface="+mn-cs"/>
                </a:endParaRPr>
              </a:p>
            </p:txBody>
          </p:sp>
          <p:sp>
            <p:nvSpPr>
              <p:cNvPr id="65" name="Freeform 36">
                <a:extLst>
                  <a:ext uri="{FF2B5EF4-FFF2-40B4-BE49-F238E27FC236}">
                    <a16:creationId xmlns:a16="http://schemas.microsoft.com/office/drawing/2014/main" id="{998383CE-D246-CF0E-08A5-800B2759887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97" y="1805"/>
                <a:ext cx="22" cy="14"/>
              </a:xfrm>
              <a:custGeom>
                <a:avLst/>
                <a:gdLst>
                  <a:gd name="T0" fmla="*/ 0 w 11"/>
                  <a:gd name="T1" fmla="*/ 6 h 7"/>
                  <a:gd name="T2" fmla="*/ 1 w 11"/>
                  <a:gd name="T3" fmla="*/ 6 h 7"/>
                  <a:gd name="T4" fmla="*/ 3 w 11"/>
                  <a:gd name="T5" fmla="*/ 7 h 7"/>
                  <a:gd name="T6" fmla="*/ 4 w 11"/>
                  <a:gd name="T7" fmla="*/ 7 h 7"/>
                  <a:gd name="T8" fmla="*/ 4 w 11"/>
                  <a:gd name="T9" fmla="*/ 6 h 7"/>
                  <a:gd name="T10" fmla="*/ 5 w 11"/>
                  <a:gd name="T11" fmla="*/ 4 h 7"/>
                  <a:gd name="T12" fmla="*/ 7 w 11"/>
                  <a:gd name="T13" fmla="*/ 3 h 7"/>
                  <a:gd name="T14" fmla="*/ 10 w 11"/>
                  <a:gd name="T15" fmla="*/ 4 h 7"/>
                  <a:gd name="T16" fmla="*/ 11 w 11"/>
                  <a:gd name="T17" fmla="*/ 3 h 7"/>
                  <a:gd name="T18" fmla="*/ 11 w 11"/>
                  <a:gd name="T19" fmla="*/ 2 h 7"/>
                  <a:gd name="T20" fmla="*/ 9 w 11"/>
                  <a:gd name="T21" fmla="*/ 1 h 7"/>
                  <a:gd name="T22" fmla="*/ 8 w 11"/>
                  <a:gd name="T23" fmla="*/ 1 h 7"/>
                  <a:gd name="T24" fmla="*/ 5 w 11"/>
                  <a:gd name="T25" fmla="*/ 0 h 7"/>
                  <a:gd name="T26" fmla="*/ 4 w 11"/>
                  <a:gd name="T27" fmla="*/ 0 h 7"/>
                  <a:gd name="T28" fmla="*/ 4 w 11"/>
                  <a:gd name="T29" fmla="*/ 2 h 7"/>
                  <a:gd name="T30" fmla="*/ 3 w 11"/>
                  <a:gd name="T31" fmla="*/ 3 h 7"/>
                  <a:gd name="T32" fmla="*/ 2 w 11"/>
                  <a:gd name="T33" fmla="*/ 3 h 7"/>
                  <a:gd name="T34" fmla="*/ 1 w 11"/>
                  <a:gd name="T35" fmla="*/ 5 h 7"/>
                  <a:gd name="T36" fmla="*/ 0 w 11"/>
                  <a:gd name="T37" fmla="*/ 6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11" h="7">
                    <a:moveTo>
                      <a:pt x="0" y="6"/>
                    </a:moveTo>
                    <a:cubicBezTo>
                      <a:pt x="1" y="6"/>
                      <a:pt x="1" y="6"/>
                      <a:pt x="1" y="6"/>
                    </a:cubicBezTo>
                    <a:cubicBezTo>
                      <a:pt x="1" y="6"/>
                      <a:pt x="2" y="7"/>
                      <a:pt x="3" y="7"/>
                    </a:cubicBezTo>
                    <a:cubicBezTo>
                      <a:pt x="3" y="7"/>
                      <a:pt x="4" y="7"/>
                      <a:pt x="4" y="7"/>
                    </a:cubicBezTo>
                    <a:cubicBezTo>
                      <a:pt x="4" y="6"/>
                      <a:pt x="4" y="6"/>
                      <a:pt x="4" y="6"/>
                    </a:cubicBezTo>
                    <a:cubicBezTo>
                      <a:pt x="5" y="4"/>
                      <a:pt x="5" y="4"/>
                      <a:pt x="5" y="4"/>
                    </a:cubicBezTo>
                    <a:cubicBezTo>
                      <a:pt x="7" y="3"/>
                      <a:pt x="7" y="3"/>
                      <a:pt x="7" y="3"/>
                    </a:cubicBezTo>
                    <a:cubicBezTo>
                      <a:pt x="7" y="3"/>
                      <a:pt x="10" y="4"/>
                      <a:pt x="10" y="4"/>
                    </a:cubicBezTo>
                    <a:cubicBezTo>
                      <a:pt x="10" y="4"/>
                      <a:pt x="11" y="3"/>
                      <a:pt x="11" y="3"/>
                    </a:cubicBezTo>
                    <a:cubicBezTo>
                      <a:pt x="11" y="2"/>
                      <a:pt x="11" y="2"/>
                      <a:pt x="11" y="2"/>
                    </a:cubicBezTo>
                    <a:cubicBezTo>
                      <a:pt x="9" y="1"/>
                      <a:pt x="9" y="1"/>
                      <a:pt x="9" y="1"/>
                    </a:cubicBezTo>
                    <a:cubicBezTo>
                      <a:pt x="8" y="1"/>
                      <a:pt x="8" y="1"/>
                      <a:pt x="8" y="1"/>
                    </a:cubicBezTo>
                    <a:cubicBezTo>
                      <a:pt x="8" y="1"/>
                      <a:pt x="6" y="0"/>
                      <a:pt x="5" y="0"/>
                    </a:cubicBezTo>
                    <a:cubicBezTo>
                      <a:pt x="5" y="0"/>
                      <a:pt x="4" y="0"/>
                      <a:pt x="4" y="0"/>
                    </a:cubicBezTo>
                    <a:cubicBezTo>
                      <a:pt x="4" y="0"/>
                      <a:pt x="4" y="1"/>
                      <a:pt x="4" y="2"/>
                    </a:cubicBezTo>
                    <a:cubicBezTo>
                      <a:pt x="4" y="3"/>
                      <a:pt x="3" y="3"/>
                      <a:pt x="3" y="3"/>
                    </a:cubicBezTo>
                    <a:cubicBezTo>
                      <a:pt x="2" y="3"/>
                      <a:pt x="2" y="3"/>
                      <a:pt x="2" y="3"/>
                    </a:cubicBezTo>
                    <a:cubicBezTo>
                      <a:pt x="1" y="5"/>
                      <a:pt x="1" y="5"/>
                      <a:pt x="1" y="5"/>
                    </a:cubicBezTo>
                    <a:lnTo>
                      <a:pt x="0" y="6"/>
                    </a:lnTo>
                    <a:close/>
                  </a:path>
                </a:pathLst>
              </a:custGeom>
              <a:grpFill/>
              <a:ln w="6350" cap="flat">
                <a:solidFill>
                  <a:schemeClr val="bg1">
                    <a:alpha val="25000"/>
                  </a:schemeClr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27725" tIns="13862" rIns="27725" bIns="13862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id-ID" sz="546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ahoma"/>
                  <a:ea typeface="+mn-ea"/>
                  <a:cs typeface="+mn-cs"/>
                </a:endParaRPr>
              </a:p>
            </p:txBody>
          </p:sp>
          <p:sp>
            <p:nvSpPr>
              <p:cNvPr id="66" name="Freeform 37">
                <a:extLst>
                  <a:ext uri="{FF2B5EF4-FFF2-40B4-BE49-F238E27FC236}">
                    <a16:creationId xmlns:a16="http://schemas.microsoft.com/office/drawing/2014/main" id="{3D15DB14-BA92-2FA1-98EE-AC1A99445E0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00" y="1745"/>
                <a:ext cx="4" cy="10"/>
              </a:xfrm>
              <a:custGeom>
                <a:avLst/>
                <a:gdLst>
                  <a:gd name="T0" fmla="*/ 0 w 2"/>
                  <a:gd name="T1" fmla="*/ 3 h 5"/>
                  <a:gd name="T2" fmla="*/ 1 w 2"/>
                  <a:gd name="T3" fmla="*/ 4 h 5"/>
                  <a:gd name="T4" fmla="*/ 2 w 2"/>
                  <a:gd name="T5" fmla="*/ 5 h 5"/>
                  <a:gd name="T6" fmla="*/ 2 w 2"/>
                  <a:gd name="T7" fmla="*/ 4 h 5"/>
                  <a:gd name="T8" fmla="*/ 2 w 2"/>
                  <a:gd name="T9" fmla="*/ 2 h 5"/>
                  <a:gd name="T10" fmla="*/ 2 w 2"/>
                  <a:gd name="T11" fmla="*/ 1 h 5"/>
                  <a:gd name="T12" fmla="*/ 2 w 2"/>
                  <a:gd name="T13" fmla="*/ 0 h 5"/>
                  <a:gd name="T14" fmla="*/ 1 w 2"/>
                  <a:gd name="T15" fmla="*/ 1 h 5"/>
                  <a:gd name="T16" fmla="*/ 1 w 2"/>
                  <a:gd name="T17" fmla="*/ 1 h 5"/>
                  <a:gd name="T18" fmla="*/ 1 w 2"/>
                  <a:gd name="T19" fmla="*/ 2 h 5"/>
                  <a:gd name="T20" fmla="*/ 0 w 2"/>
                  <a:gd name="T21" fmla="*/ 3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" h="5">
                    <a:moveTo>
                      <a:pt x="0" y="3"/>
                    </a:moveTo>
                    <a:cubicBezTo>
                      <a:pt x="1" y="3"/>
                      <a:pt x="1" y="4"/>
                      <a:pt x="1" y="4"/>
                    </a:cubicBezTo>
                    <a:cubicBezTo>
                      <a:pt x="2" y="5"/>
                      <a:pt x="2" y="5"/>
                      <a:pt x="2" y="5"/>
                    </a:cubicBezTo>
                    <a:cubicBezTo>
                      <a:pt x="2" y="5"/>
                      <a:pt x="2" y="4"/>
                      <a:pt x="2" y="4"/>
                    </a:cubicBezTo>
                    <a:cubicBezTo>
                      <a:pt x="2" y="3"/>
                      <a:pt x="2" y="2"/>
                      <a:pt x="2" y="2"/>
                    </a:cubicBezTo>
                    <a:cubicBezTo>
                      <a:pt x="2" y="2"/>
                      <a:pt x="2" y="1"/>
                      <a:pt x="2" y="1"/>
                    </a:cubicBezTo>
                    <a:cubicBezTo>
                      <a:pt x="2" y="1"/>
                      <a:pt x="2" y="0"/>
                      <a:pt x="2" y="0"/>
                    </a:cubicBezTo>
                    <a:cubicBezTo>
                      <a:pt x="2" y="0"/>
                      <a:pt x="1" y="1"/>
                      <a:pt x="1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1"/>
                      <a:pt x="1" y="2"/>
                      <a:pt x="1" y="2"/>
                    </a:cubicBezTo>
                    <a:cubicBezTo>
                      <a:pt x="1" y="3"/>
                      <a:pt x="0" y="3"/>
                      <a:pt x="0" y="3"/>
                    </a:cubicBezTo>
                    <a:close/>
                  </a:path>
                </a:pathLst>
              </a:custGeom>
              <a:grpFill/>
              <a:ln w="6350" cap="flat">
                <a:solidFill>
                  <a:schemeClr val="bg1">
                    <a:alpha val="25000"/>
                  </a:schemeClr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27725" tIns="13862" rIns="27725" bIns="13862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id-ID" sz="546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ahoma"/>
                  <a:ea typeface="+mn-ea"/>
                  <a:cs typeface="+mn-cs"/>
                </a:endParaRPr>
              </a:p>
            </p:txBody>
          </p:sp>
          <p:sp>
            <p:nvSpPr>
              <p:cNvPr id="67" name="Freeform 38">
                <a:extLst>
                  <a:ext uri="{FF2B5EF4-FFF2-40B4-BE49-F238E27FC236}">
                    <a16:creationId xmlns:a16="http://schemas.microsoft.com/office/drawing/2014/main" id="{11A7627E-0A41-C2C6-BEF9-09A8D4E84ED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74" y="1753"/>
                <a:ext cx="60" cy="56"/>
              </a:xfrm>
              <a:custGeom>
                <a:avLst/>
                <a:gdLst>
                  <a:gd name="T0" fmla="*/ 13 w 30"/>
                  <a:gd name="T1" fmla="*/ 4 h 28"/>
                  <a:gd name="T2" fmla="*/ 11 w 30"/>
                  <a:gd name="T3" fmla="*/ 5 h 28"/>
                  <a:gd name="T4" fmla="*/ 8 w 30"/>
                  <a:gd name="T5" fmla="*/ 6 h 28"/>
                  <a:gd name="T6" fmla="*/ 6 w 30"/>
                  <a:gd name="T7" fmla="*/ 7 h 28"/>
                  <a:gd name="T8" fmla="*/ 2 w 30"/>
                  <a:gd name="T9" fmla="*/ 7 h 28"/>
                  <a:gd name="T10" fmla="*/ 0 w 30"/>
                  <a:gd name="T11" fmla="*/ 8 h 28"/>
                  <a:gd name="T12" fmla="*/ 0 w 30"/>
                  <a:gd name="T13" fmla="*/ 9 h 28"/>
                  <a:gd name="T14" fmla="*/ 1 w 30"/>
                  <a:gd name="T15" fmla="*/ 10 h 28"/>
                  <a:gd name="T16" fmla="*/ 2 w 30"/>
                  <a:gd name="T17" fmla="*/ 11 h 28"/>
                  <a:gd name="T18" fmla="*/ 3 w 30"/>
                  <a:gd name="T19" fmla="*/ 11 h 28"/>
                  <a:gd name="T20" fmla="*/ 3 w 30"/>
                  <a:gd name="T21" fmla="*/ 13 h 28"/>
                  <a:gd name="T22" fmla="*/ 3 w 30"/>
                  <a:gd name="T23" fmla="*/ 14 h 28"/>
                  <a:gd name="T24" fmla="*/ 5 w 30"/>
                  <a:gd name="T25" fmla="*/ 17 h 28"/>
                  <a:gd name="T26" fmla="*/ 5 w 30"/>
                  <a:gd name="T27" fmla="*/ 19 h 28"/>
                  <a:gd name="T28" fmla="*/ 7 w 30"/>
                  <a:gd name="T29" fmla="*/ 21 h 28"/>
                  <a:gd name="T30" fmla="*/ 9 w 30"/>
                  <a:gd name="T31" fmla="*/ 22 h 28"/>
                  <a:gd name="T32" fmla="*/ 10 w 30"/>
                  <a:gd name="T33" fmla="*/ 23 h 28"/>
                  <a:gd name="T34" fmla="*/ 11 w 30"/>
                  <a:gd name="T35" fmla="*/ 24 h 28"/>
                  <a:gd name="T36" fmla="*/ 10 w 30"/>
                  <a:gd name="T37" fmla="*/ 25 h 28"/>
                  <a:gd name="T38" fmla="*/ 11 w 30"/>
                  <a:gd name="T39" fmla="*/ 27 h 28"/>
                  <a:gd name="T40" fmla="*/ 13 w 30"/>
                  <a:gd name="T41" fmla="*/ 27 h 28"/>
                  <a:gd name="T42" fmla="*/ 13 w 30"/>
                  <a:gd name="T43" fmla="*/ 25 h 28"/>
                  <a:gd name="T44" fmla="*/ 17 w 30"/>
                  <a:gd name="T45" fmla="*/ 27 h 28"/>
                  <a:gd name="T46" fmla="*/ 21 w 30"/>
                  <a:gd name="T47" fmla="*/ 28 h 28"/>
                  <a:gd name="T48" fmla="*/ 23 w 30"/>
                  <a:gd name="T49" fmla="*/ 27 h 28"/>
                  <a:gd name="T50" fmla="*/ 26 w 30"/>
                  <a:gd name="T51" fmla="*/ 26 h 28"/>
                  <a:gd name="T52" fmla="*/ 27 w 30"/>
                  <a:gd name="T53" fmla="*/ 25 h 28"/>
                  <a:gd name="T54" fmla="*/ 27 w 30"/>
                  <a:gd name="T55" fmla="*/ 23 h 28"/>
                  <a:gd name="T56" fmla="*/ 28 w 30"/>
                  <a:gd name="T57" fmla="*/ 22 h 28"/>
                  <a:gd name="T58" fmla="*/ 28 w 30"/>
                  <a:gd name="T59" fmla="*/ 20 h 28"/>
                  <a:gd name="T60" fmla="*/ 28 w 30"/>
                  <a:gd name="T61" fmla="*/ 18 h 28"/>
                  <a:gd name="T62" fmla="*/ 28 w 30"/>
                  <a:gd name="T63" fmla="*/ 15 h 28"/>
                  <a:gd name="T64" fmla="*/ 26 w 30"/>
                  <a:gd name="T65" fmla="*/ 13 h 28"/>
                  <a:gd name="T66" fmla="*/ 26 w 30"/>
                  <a:gd name="T67" fmla="*/ 12 h 28"/>
                  <a:gd name="T68" fmla="*/ 26 w 30"/>
                  <a:gd name="T69" fmla="*/ 11 h 28"/>
                  <a:gd name="T70" fmla="*/ 26 w 30"/>
                  <a:gd name="T71" fmla="*/ 10 h 28"/>
                  <a:gd name="T72" fmla="*/ 27 w 30"/>
                  <a:gd name="T73" fmla="*/ 10 h 28"/>
                  <a:gd name="T74" fmla="*/ 28 w 30"/>
                  <a:gd name="T75" fmla="*/ 7 h 28"/>
                  <a:gd name="T76" fmla="*/ 30 w 30"/>
                  <a:gd name="T77" fmla="*/ 5 h 28"/>
                  <a:gd name="T78" fmla="*/ 30 w 30"/>
                  <a:gd name="T79" fmla="*/ 3 h 28"/>
                  <a:gd name="T80" fmla="*/ 26 w 30"/>
                  <a:gd name="T81" fmla="*/ 2 h 28"/>
                  <a:gd name="T82" fmla="*/ 26 w 30"/>
                  <a:gd name="T83" fmla="*/ 2 h 28"/>
                  <a:gd name="T84" fmla="*/ 25 w 30"/>
                  <a:gd name="T85" fmla="*/ 1 h 28"/>
                  <a:gd name="T86" fmla="*/ 23 w 30"/>
                  <a:gd name="T87" fmla="*/ 1 h 28"/>
                  <a:gd name="T88" fmla="*/ 22 w 30"/>
                  <a:gd name="T89" fmla="*/ 0 h 28"/>
                  <a:gd name="T90" fmla="*/ 21 w 30"/>
                  <a:gd name="T91" fmla="*/ 1 h 28"/>
                  <a:gd name="T92" fmla="*/ 19 w 30"/>
                  <a:gd name="T93" fmla="*/ 1 h 28"/>
                  <a:gd name="T94" fmla="*/ 18 w 30"/>
                  <a:gd name="T95" fmla="*/ 2 h 28"/>
                  <a:gd name="T96" fmla="*/ 19 w 30"/>
                  <a:gd name="T97" fmla="*/ 3 h 28"/>
                  <a:gd name="T98" fmla="*/ 20 w 30"/>
                  <a:gd name="T99" fmla="*/ 6 h 28"/>
                  <a:gd name="T100" fmla="*/ 21 w 30"/>
                  <a:gd name="T101" fmla="*/ 7 h 28"/>
                  <a:gd name="T102" fmla="*/ 22 w 30"/>
                  <a:gd name="T103" fmla="*/ 8 h 28"/>
                  <a:gd name="T104" fmla="*/ 20 w 30"/>
                  <a:gd name="T105" fmla="*/ 7 h 28"/>
                  <a:gd name="T106" fmla="*/ 19 w 30"/>
                  <a:gd name="T107" fmla="*/ 5 h 28"/>
                  <a:gd name="T108" fmla="*/ 16 w 30"/>
                  <a:gd name="T109" fmla="*/ 4 h 28"/>
                  <a:gd name="T110" fmla="*/ 15 w 30"/>
                  <a:gd name="T111" fmla="*/ 1 h 28"/>
                  <a:gd name="T112" fmla="*/ 15 w 30"/>
                  <a:gd name="T113" fmla="*/ 1 h 28"/>
                  <a:gd name="T114" fmla="*/ 14 w 30"/>
                  <a:gd name="T115" fmla="*/ 4 h 28"/>
                  <a:gd name="T116" fmla="*/ 13 w 30"/>
                  <a:gd name="T117" fmla="*/ 4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30" h="28">
                    <a:moveTo>
                      <a:pt x="13" y="4"/>
                    </a:moveTo>
                    <a:cubicBezTo>
                      <a:pt x="11" y="5"/>
                      <a:pt x="11" y="5"/>
                      <a:pt x="11" y="5"/>
                    </a:cubicBezTo>
                    <a:cubicBezTo>
                      <a:pt x="11" y="5"/>
                      <a:pt x="8" y="6"/>
                      <a:pt x="8" y="6"/>
                    </a:cubicBezTo>
                    <a:cubicBezTo>
                      <a:pt x="7" y="6"/>
                      <a:pt x="6" y="7"/>
                      <a:pt x="6" y="7"/>
                    </a:cubicBezTo>
                    <a:cubicBezTo>
                      <a:pt x="2" y="7"/>
                      <a:pt x="2" y="7"/>
                      <a:pt x="2" y="7"/>
                    </a:cubicBezTo>
                    <a:cubicBezTo>
                      <a:pt x="0" y="8"/>
                      <a:pt x="0" y="8"/>
                      <a:pt x="0" y="8"/>
                    </a:cubicBezTo>
                    <a:cubicBezTo>
                      <a:pt x="0" y="9"/>
                      <a:pt x="0" y="9"/>
                      <a:pt x="0" y="9"/>
                    </a:cubicBezTo>
                    <a:cubicBezTo>
                      <a:pt x="1" y="10"/>
                      <a:pt x="1" y="10"/>
                      <a:pt x="1" y="10"/>
                    </a:cubicBezTo>
                    <a:cubicBezTo>
                      <a:pt x="2" y="11"/>
                      <a:pt x="2" y="11"/>
                      <a:pt x="2" y="11"/>
                    </a:cubicBezTo>
                    <a:cubicBezTo>
                      <a:pt x="3" y="11"/>
                      <a:pt x="3" y="11"/>
                      <a:pt x="3" y="11"/>
                    </a:cubicBezTo>
                    <a:cubicBezTo>
                      <a:pt x="3" y="13"/>
                      <a:pt x="3" y="13"/>
                      <a:pt x="3" y="13"/>
                    </a:cubicBezTo>
                    <a:cubicBezTo>
                      <a:pt x="3" y="14"/>
                      <a:pt x="3" y="14"/>
                      <a:pt x="3" y="14"/>
                    </a:cubicBezTo>
                    <a:cubicBezTo>
                      <a:pt x="3" y="14"/>
                      <a:pt x="4" y="15"/>
                      <a:pt x="5" y="17"/>
                    </a:cubicBezTo>
                    <a:cubicBezTo>
                      <a:pt x="5" y="18"/>
                      <a:pt x="5" y="19"/>
                      <a:pt x="5" y="19"/>
                    </a:cubicBezTo>
                    <a:cubicBezTo>
                      <a:pt x="7" y="21"/>
                      <a:pt x="7" y="21"/>
                      <a:pt x="7" y="21"/>
                    </a:cubicBezTo>
                    <a:cubicBezTo>
                      <a:pt x="9" y="22"/>
                      <a:pt x="9" y="22"/>
                      <a:pt x="9" y="22"/>
                    </a:cubicBezTo>
                    <a:cubicBezTo>
                      <a:pt x="9" y="22"/>
                      <a:pt x="10" y="23"/>
                      <a:pt x="10" y="23"/>
                    </a:cubicBezTo>
                    <a:cubicBezTo>
                      <a:pt x="11" y="23"/>
                      <a:pt x="11" y="24"/>
                      <a:pt x="11" y="24"/>
                    </a:cubicBezTo>
                    <a:cubicBezTo>
                      <a:pt x="10" y="25"/>
                      <a:pt x="10" y="25"/>
                      <a:pt x="10" y="25"/>
                    </a:cubicBezTo>
                    <a:cubicBezTo>
                      <a:pt x="11" y="27"/>
                      <a:pt x="11" y="27"/>
                      <a:pt x="11" y="27"/>
                    </a:cubicBezTo>
                    <a:cubicBezTo>
                      <a:pt x="13" y="27"/>
                      <a:pt x="13" y="27"/>
                      <a:pt x="13" y="27"/>
                    </a:cubicBezTo>
                    <a:cubicBezTo>
                      <a:pt x="13" y="25"/>
                      <a:pt x="13" y="25"/>
                      <a:pt x="13" y="25"/>
                    </a:cubicBezTo>
                    <a:cubicBezTo>
                      <a:pt x="17" y="27"/>
                      <a:pt x="17" y="27"/>
                      <a:pt x="17" y="27"/>
                    </a:cubicBezTo>
                    <a:cubicBezTo>
                      <a:pt x="17" y="27"/>
                      <a:pt x="21" y="28"/>
                      <a:pt x="21" y="28"/>
                    </a:cubicBezTo>
                    <a:cubicBezTo>
                      <a:pt x="21" y="28"/>
                      <a:pt x="23" y="27"/>
                      <a:pt x="23" y="27"/>
                    </a:cubicBezTo>
                    <a:cubicBezTo>
                      <a:pt x="23" y="27"/>
                      <a:pt x="26" y="27"/>
                      <a:pt x="26" y="26"/>
                    </a:cubicBezTo>
                    <a:cubicBezTo>
                      <a:pt x="26" y="26"/>
                      <a:pt x="27" y="26"/>
                      <a:pt x="27" y="25"/>
                    </a:cubicBezTo>
                    <a:cubicBezTo>
                      <a:pt x="27" y="25"/>
                      <a:pt x="27" y="24"/>
                      <a:pt x="27" y="23"/>
                    </a:cubicBezTo>
                    <a:cubicBezTo>
                      <a:pt x="27" y="23"/>
                      <a:pt x="28" y="22"/>
                      <a:pt x="28" y="22"/>
                    </a:cubicBezTo>
                    <a:cubicBezTo>
                      <a:pt x="28" y="20"/>
                      <a:pt x="28" y="20"/>
                      <a:pt x="28" y="20"/>
                    </a:cubicBezTo>
                    <a:cubicBezTo>
                      <a:pt x="28" y="18"/>
                      <a:pt x="28" y="18"/>
                      <a:pt x="28" y="18"/>
                    </a:cubicBezTo>
                    <a:cubicBezTo>
                      <a:pt x="28" y="15"/>
                      <a:pt x="28" y="15"/>
                      <a:pt x="28" y="15"/>
                    </a:cubicBezTo>
                    <a:cubicBezTo>
                      <a:pt x="26" y="13"/>
                      <a:pt x="26" y="13"/>
                      <a:pt x="26" y="13"/>
                    </a:cubicBezTo>
                    <a:cubicBezTo>
                      <a:pt x="26" y="12"/>
                      <a:pt x="26" y="12"/>
                      <a:pt x="26" y="12"/>
                    </a:cubicBezTo>
                    <a:cubicBezTo>
                      <a:pt x="26" y="11"/>
                      <a:pt x="26" y="11"/>
                      <a:pt x="26" y="11"/>
                    </a:cubicBezTo>
                    <a:cubicBezTo>
                      <a:pt x="26" y="10"/>
                      <a:pt x="26" y="10"/>
                      <a:pt x="26" y="10"/>
                    </a:cubicBezTo>
                    <a:cubicBezTo>
                      <a:pt x="27" y="10"/>
                      <a:pt x="27" y="10"/>
                      <a:pt x="27" y="10"/>
                    </a:cubicBezTo>
                    <a:cubicBezTo>
                      <a:pt x="28" y="7"/>
                      <a:pt x="28" y="7"/>
                      <a:pt x="28" y="7"/>
                    </a:cubicBezTo>
                    <a:cubicBezTo>
                      <a:pt x="30" y="5"/>
                      <a:pt x="30" y="5"/>
                      <a:pt x="30" y="5"/>
                    </a:cubicBezTo>
                    <a:cubicBezTo>
                      <a:pt x="30" y="3"/>
                      <a:pt x="30" y="3"/>
                      <a:pt x="30" y="3"/>
                    </a:cubicBezTo>
                    <a:cubicBezTo>
                      <a:pt x="30" y="3"/>
                      <a:pt x="28" y="2"/>
                      <a:pt x="26" y="2"/>
                    </a:cubicBezTo>
                    <a:cubicBezTo>
                      <a:pt x="25" y="2"/>
                      <a:pt x="26" y="2"/>
                      <a:pt x="26" y="2"/>
                    </a:cubicBezTo>
                    <a:cubicBezTo>
                      <a:pt x="26" y="1"/>
                      <a:pt x="25" y="1"/>
                      <a:pt x="25" y="1"/>
                    </a:cubicBezTo>
                    <a:cubicBezTo>
                      <a:pt x="25" y="1"/>
                      <a:pt x="23" y="2"/>
                      <a:pt x="23" y="1"/>
                    </a:cubicBezTo>
                    <a:cubicBezTo>
                      <a:pt x="23" y="1"/>
                      <a:pt x="22" y="0"/>
                      <a:pt x="22" y="0"/>
                    </a:cubicBezTo>
                    <a:cubicBezTo>
                      <a:pt x="22" y="0"/>
                      <a:pt x="21" y="1"/>
                      <a:pt x="21" y="1"/>
                    </a:cubicBezTo>
                    <a:cubicBezTo>
                      <a:pt x="20" y="1"/>
                      <a:pt x="19" y="1"/>
                      <a:pt x="19" y="1"/>
                    </a:cubicBezTo>
                    <a:cubicBezTo>
                      <a:pt x="19" y="1"/>
                      <a:pt x="19" y="1"/>
                      <a:pt x="18" y="2"/>
                    </a:cubicBezTo>
                    <a:cubicBezTo>
                      <a:pt x="18" y="2"/>
                      <a:pt x="19" y="3"/>
                      <a:pt x="19" y="3"/>
                    </a:cubicBezTo>
                    <a:cubicBezTo>
                      <a:pt x="19" y="4"/>
                      <a:pt x="20" y="6"/>
                      <a:pt x="20" y="6"/>
                    </a:cubicBezTo>
                    <a:cubicBezTo>
                      <a:pt x="21" y="7"/>
                      <a:pt x="21" y="7"/>
                      <a:pt x="21" y="7"/>
                    </a:cubicBezTo>
                    <a:cubicBezTo>
                      <a:pt x="22" y="8"/>
                      <a:pt x="22" y="8"/>
                      <a:pt x="22" y="8"/>
                    </a:cubicBezTo>
                    <a:cubicBezTo>
                      <a:pt x="20" y="7"/>
                      <a:pt x="20" y="7"/>
                      <a:pt x="20" y="7"/>
                    </a:cubicBezTo>
                    <a:cubicBezTo>
                      <a:pt x="19" y="5"/>
                      <a:pt x="19" y="5"/>
                      <a:pt x="19" y="5"/>
                    </a:cubicBezTo>
                    <a:cubicBezTo>
                      <a:pt x="16" y="4"/>
                      <a:pt x="16" y="4"/>
                      <a:pt x="16" y="4"/>
                    </a:cubicBezTo>
                    <a:cubicBezTo>
                      <a:pt x="16" y="4"/>
                      <a:pt x="15" y="2"/>
                      <a:pt x="15" y="1"/>
                    </a:cubicBezTo>
                    <a:cubicBezTo>
                      <a:pt x="15" y="1"/>
                      <a:pt x="15" y="1"/>
                      <a:pt x="15" y="1"/>
                    </a:cubicBezTo>
                    <a:cubicBezTo>
                      <a:pt x="15" y="1"/>
                      <a:pt x="15" y="3"/>
                      <a:pt x="14" y="4"/>
                    </a:cubicBezTo>
                    <a:cubicBezTo>
                      <a:pt x="13" y="4"/>
                      <a:pt x="13" y="4"/>
                      <a:pt x="13" y="4"/>
                    </a:cubicBezTo>
                    <a:close/>
                  </a:path>
                </a:pathLst>
              </a:custGeom>
              <a:grpFill/>
              <a:ln w="6350" cap="flat">
                <a:solidFill>
                  <a:schemeClr val="bg1">
                    <a:alpha val="25000"/>
                  </a:schemeClr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27725" tIns="13862" rIns="27725" bIns="13862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id-ID" sz="546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ahoma"/>
                  <a:ea typeface="+mn-ea"/>
                  <a:cs typeface="+mn-cs"/>
                </a:endParaRPr>
              </a:p>
            </p:txBody>
          </p:sp>
          <p:sp>
            <p:nvSpPr>
              <p:cNvPr id="68" name="Freeform 39">
                <a:extLst>
                  <a:ext uri="{FF2B5EF4-FFF2-40B4-BE49-F238E27FC236}">
                    <a16:creationId xmlns:a16="http://schemas.microsoft.com/office/drawing/2014/main" id="{C9EB0563-AFA9-E587-29F8-03DBDDAE413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40" y="1815"/>
                <a:ext cx="45" cy="28"/>
              </a:xfrm>
              <a:custGeom>
                <a:avLst/>
                <a:gdLst>
                  <a:gd name="T0" fmla="*/ 0 w 22"/>
                  <a:gd name="T1" fmla="*/ 6 h 14"/>
                  <a:gd name="T2" fmla="*/ 1 w 22"/>
                  <a:gd name="T3" fmla="*/ 7 h 14"/>
                  <a:gd name="T4" fmla="*/ 1 w 22"/>
                  <a:gd name="T5" fmla="*/ 9 h 14"/>
                  <a:gd name="T6" fmla="*/ 3 w 22"/>
                  <a:gd name="T7" fmla="*/ 10 h 14"/>
                  <a:gd name="T8" fmla="*/ 7 w 22"/>
                  <a:gd name="T9" fmla="*/ 10 h 14"/>
                  <a:gd name="T10" fmla="*/ 7 w 22"/>
                  <a:gd name="T11" fmla="*/ 11 h 14"/>
                  <a:gd name="T12" fmla="*/ 10 w 22"/>
                  <a:gd name="T13" fmla="*/ 12 h 14"/>
                  <a:gd name="T14" fmla="*/ 12 w 22"/>
                  <a:gd name="T15" fmla="*/ 14 h 14"/>
                  <a:gd name="T16" fmla="*/ 14 w 22"/>
                  <a:gd name="T17" fmla="*/ 14 h 14"/>
                  <a:gd name="T18" fmla="*/ 14 w 22"/>
                  <a:gd name="T19" fmla="*/ 13 h 14"/>
                  <a:gd name="T20" fmla="*/ 17 w 22"/>
                  <a:gd name="T21" fmla="*/ 13 h 14"/>
                  <a:gd name="T22" fmla="*/ 19 w 22"/>
                  <a:gd name="T23" fmla="*/ 13 h 14"/>
                  <a:gd name="T24" fmla="*/ 21 w 22"/>
                  <a:gd name="T25" fmla="*/ 13 h 14"/>
                  <a:gd name="T26" fmla="*/ 22 w 22"/>
                  <a:gd name="T27" fmla="*/ 13 h 14"/>
                  <a:gd name="T28" fmla="*/ 22 w 22"/>
                  <a:gd name="T29" fmla="*/ 11 h 14"/>
                  <a:gd name="T30" fmla="*/ 22 w 22"/>
                  <a:gd name="T31" fmla="*/ 11 h 14"/>
                  <a:gd name="T32" fmla="*/ 20 w 22"/>
                  <a:gd name="T33" fmla="*/ 10 h 14"/>
                  <a:gd name="T34" fmla="*/ 21 w 22"/>
                  <a:gd name="T35" fmla="*/ 10 h 14"/>
                  <a:gd name="T36" fmla="*/ 22 w 22"/>
                  <a:gd name="T37" fmla="*/ 9 h 14"/>
                  <a:gd name="T38" fmla="*/ 21 w 22"/>
                  <a:gd name="T39" fmla="*/ 8 h 14"/>
                  <a:gd name="T40" fmla="*/ 20 w 22"/>
                  <a:gd name="T41" fmla="*/ 7 h 14"/>
                  <a:gd name="T42" fmla="*/ 19 w 22"/>
                  <a:gd name="T43" fmla="*/ 4 h 14"/>
                  <a:gd name="T44" fmla="*/ 18 w 22"/>
                  <a:gd name="T45" fmla="*/ 2 h 14"/>
                  <a:gd name="T46" fmla="*/ 17 w 22"/>
                  <a:gd name="T47" fmla="*/ 2 h 14"/>
                  <a:gd name="T48" fmla="*/ 16 w 22"/>
                  <a:gd name="T49" fmla="*/ 3 h 14"/>
                  <a:gd name="T50" fmla="*/ 15 w 22"/>
                  <a:gd name="T51" fmla="*/ 4 h 14"/>
                  <a:gd name="T52" fmla="*/ 14 w 22"/>
                  <a:gd name="T53" fmla="*/ 5 h 14"/>
                  <a:gd name="T54" fmla="*/ 11 w 22"/>
                  <a:gd name="T55" fmla="*/ 3 h 14"/>
                  <a:gd name="T56" fmla="*/ 10 w 22"/>
                  <a:gd name="T57" fmla="*/ 3 h 14"/>
                  <a:gd name="T58" fmla="*/ 8 w 22"/>
                  <a:gd name="T59" fmla="*/ 2 h 14"/>
                  <a:gd name="T60" fmla="*/ 8 w 22"/>
                  <a:gd name="T61" fmla="*/ 1 h 14"/>
                  <a:gd name="T62" fmla="*/ 7 w 22"/>
                  <a:gd name="T63" fmla="*/ 0 h 14"/>
                  <a:gd name="T64" fmla="*/ 4 w 22"/>
                  <a:gd name="T65" fmla="*/ 0 h 14"/>
                  <a:gd name="T66" fmla="*/ 3 w 22"/>
                  <a:gd name="T67" fmla="*/ 1 h 14"/>
                  <a:gd name="T68" fmla="*/ 1 w 22"/>
                  <a:gd name="T69" fmla="*/ 1 h 14"/>
                  <a:gd name="T70" fmla="*/ 1 w 22"/>
                  <a:gd name="T71" fmla="*/ 4 h 14"/>
                  <a:gd name="T72" fmla="*/ 2 w 22"/>
                  <a:gd name="T73" fmla="*/ 5 h 14"/>
                  <a:gd name="T74" fmla="*/ 2 w 22"/>
                  <a:gd name="T75" fmla="*/ 6 h 14"/>
                  <a:gd name="T76" fmla="*/ 1 w 22"/>
                  <a:gd name="T77" fmla="*/ 6 h 14"/>
                  <a:gd name="T78" fmla="*/ 0 w 22"/>
                  <a:gd name="T79" fmla="*/ 6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</a:cxnLst>
                <a:rect l="0" t="0" r="r" b="b"/>
                <a:pathLst>
                  <a:path w="22" h="14">
                    <a:moveTo>
                      <a:pt x="0" y="6"/>
                    </a:moveTo>
                    <a:cubicBezTo>
                      <a:pt x="1" y="7"/>
                      <a:pt x="1" y="7"/>
                      <a:pt x="1" y="7"/>
                    </a:cubicBezTo>
                    <a:cubicBezTo>
                      <a:pt x="1" y="7"/>
                      <a:pt x="1" y="8"/>
                      <a:pt x="1" y="9"/>
                    </a:cubicBezTo>
                    <a:cubicBezTo>
                      <a:pt x="2" y="9"/>
                      <a:pt x="3" y="10"/>
                      <a:pt x="3" y="10"/>
                    </a:cubicBezTo>
                    <a:cubicBezTo>
                      <a:pt x="3" y="10"/>
                      <a:pt x="6" y="10"/>
                      <a:pt x="7" y="10"/>
                    </a:cubicBezTo>
                    <a:cubicBezTo>
                      <a:pt x="7" y="10"/>
                      <a:pt x="7" y="11"/>
                      <a:pt x="7" y="11"/>
                    </a:cubicBezTo>
                    <a:cubicBezTo>
                      <a:pt x="7" y="11"/>
                      <a:pt x="9" y="11"/>
                      <a:pt x="10" y="12"/>
                    </a:cubicBezTo>
                    <a:cubicBezTo>
                      <a:pt x="11" y="13"/>
                      <a:pt x="12" y="13"/>
                      <a:pt x="12" y="14"/>
                    </a:cubicBezTo>
                    <a:cubicBezTo>
                      <a:pt x="12" y="14"/>
                      <a:pt x="14" y="14"/>
                      <a:pt x="14" y="14"/>
                    </a:cubicBezTo>
                    <a:cubicBezTo>
                      <a:pt x="14" y="13"/>
                      <a:pt x="14" y="13"/>
                      <a:pt x="14" y="13"/>
                    </a:cubicBezTo>
                    <a:cubicBezTo>
                      <a:pt x="17" y="13"/>
                      <a:pt x="17" y="13"/>
                      <a:pt x="17" y="13"/>
                    </a:cubicBezTo>
                    <a:cubicBezTo>
                      <a:pt x="19" y="13"/>
                      <a:pt x="19" y="13"/>
                      <a:pt x="19" y="13"/>
                    </a:cubicBezTo>
                    <a:cubicBezTo>
                      <a:pt x="21" y="13"/>
                      <a:pt x="21" y="13"/>
                      <a:pt x="21" y="13"/>
                    </a:cubicBezTo>
                    <a:cubicBezTo>
                      <a:pt x="22" y="13"/>
                      <a:pt x="22" y="13"/>
                      <a:pt x="22" y="13"/>
                    </a:cubicBezTo>
                    <a:cubicBezTo>
                      <a:pt x="22" y="11"/>
                      <a:pt x="22" y="11"/>
                      <a:pt x="22" y="11"/>
                    </a:cubicBezTo>
                    <a:cubicBezTo>
                      <a:pt x="22" y="11"/>
                      <a:pt x="22" y="11"/>
                      <a:pt x="22" y="11"/>
                    </a:cubicBezTo>
                    <a:cubicBezTo>
                      <a:pt x="20" y="10"/>
                      <a:pt x="20" y="10"/>
                      <a:pt x="20" y="10"/>
                    </a:cubicBezTo>
                    <a:cubicBezTo>
                      <a:pt x="21" y="10"/>
                      <a:pt x="21" y="10"/>
                      <a:pt x="21" y="10"/>
                    </a:cubicBezTo>
                    <a:cubicBezTo>
                      <a:pt x="22" y="9"/>
                      <a:pt x="22" y="9"/>
                      <a:pt x="22" y="9"/>
                    </a:cubicBezTo>
                    <a:cubicBezTo>
                      <a:pt x="21" y="8"/>
                      <a:pt x="21" y="8"/>
                      <a:pt x="21" y="8"/>
                    </a:cubicBezTo>
                    <a:cubicBezTo>
                      <a:pt x="20" y="7"/>
                      <a:pt x="20" y="7"/>
                      <a:pt x="20" y="7"/>
                    </a:cubicBezTo>
                    <a:cubicBezTo>
                      <a:pt x="19" y="4"/>
                      <a:pt x="19" y="4"/>
                      <a:pt x="19" y="4"/>
                    </a:cubicBezTo>
                    <a:cubicBezTo>
                      <a:pt x="18" y="2"/>
                      <a:pt x="18" y="2"/>
                      <a:pt x="18" y="2"/>
                    </a:cubicBezTo>
                    <a:cubicBezTo>
                      <a:pt x="17" y="2"/>
                      <a:pt x="17" y="2"/>
                      <a:pt x="17" y="2"/>
                    </a:cubicBezTo>
                    <a:cubicBezTo>
                      <a:pt x="16" y="3"/>
                      <a:pt x="16" y="3"/>
                      <a:pt x="16" y="3"/>
                    </a:cubicBezTo>
                    <a:cubicBezTo>
                      <a:pt x="15" y="4"/>
                      <a:pt x="15" y="4"/>
                      <a:pt x="15" y="4"/>
                    </a:cubicBezTo>
                    <a:cubicBezTo>
                      <a:pt x="14" y="5"/>
                      <a:pt x="14" y="5"/>
                      <a:pt x="14" y="5"/>
                    </a:cubicBezTo>
                    <a:cubicBezTo>
                      <a:pt x="14" y="5"/>
                      <a:pt x="12" y="4"/>
                      <a:pt x="11" y="3"/>
                    </a:cubicBezTo>
                    <a:cubicBezTo>
                      <a:pt x="10" y="3"/>
                      <a:pt x="10" y="3"/>
                      <a:pt x="10" y="3"/>
                    </a:cubicBezTo>
                    <a:cubicBezTo>
                      <a:pt x="10" y="3"/>
                      <a:pt x="9" y="2"/>
                      <a:pt x="8" y="2"/>
                    </a:cubicBezTo>
                    <a:cubicBezTo>
                      <a:pt x="8" y="2"/>
                      <a:pt x="8" y="1"/>
                      <a:pt x="8" y="1"/>
                    </a:cubicBezTo>
                    <a:cubicBezTo>
                      <a:pt x="8" y="1"/>
                      <a:pt x="7" y="0"/>
                      <a:pt x="7" y="0"/>
                    </a:cubicBezTo>
                    <a:cubicBezTo>
                      <a:pt x="6" y="0"/>
                      <a:pt x="6" y="0"/>
                      <a:pt x="4" y="0"/>
                    </a:cubicBezTo>
                    <a:cubicBezTo>
                      <a:pt x="3" y="0"/>
                      <a:pt x="3" y="0"/>
                      <a:pt x="3" y="1"/>
                    </a:cubicBezTo>
                    <a:cubicBezTo>
                      <a:pt x="2" y="1"/>
                      <a:pt x="2" y="1"/>
                      <a:pt x="1" y="1"/>
                    </a:cubicBezTo>
                    <a:cubicBezTo>
                      <a:pt x="1" y="2"/>
                      <a:pt x="1" y="4"/>
                      <a:pt x="1" y="4"/>
                    </a:cubicBezTo>
                    <a:cubicBezTo>
                      <a:pt x="2" y="5"/>
                      <a:pt x="2" y="5"/>
                      <a:pt x="2" y="5"/>
                    </a:cubicBezTo>
                    <a:cubicBezTo>
                      <a:pt x="2" y="6"/>
                      <a:pt x="2" y="6"/>
                      <a:pt x="2" y="6"/>
                    </a:cubicBezTo>
                    <a:cubicBezTo>
                      <a:pt x="1" y="6"/>
                      <a:pt x="1" y="6"/>
                      <a:pt x="1" y="6"/>
                    </a:cubicBezTo>
                    <a:lnTo>
                      <a:pt x="0" y="6"/>
                    </a:lnTo>
                    <a:close/>
                  </a:path>
                </a:pathLst>
              </a:custGeom>
              <a:grpFill/>
              <a:ln w="6350" cap="flat">
                <a:solidFill>
                  <a:schemeClr val="bg1">
                    <a:alpha val="25000"/>
                  </a:schemeClr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27725" tIns="13862" rIns="27725" bIns="13862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id-ID" sz="546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ahoma"/>
                  <a:ea typeface="+mn-ea"/>
                  <a:cs typeface="+mn-cs"/>
                </a:endParaRPr>
              </a:p>
            </p:txBody>
          </p:sp>
          <p:sp>
            <p:nvSpPr>
              <p:cNvPr id="69" name="Freeform 40">
                <a:extLst>
                  <a:ext uri="{FF2B5EF4-FFF2-40B4-BE49-F238E27FC236}">
                    <a16:creationId xmlns:a16="http://schemas.microsoft.com/office/drawing/2014/main" id="{54230B59-E6C8-3D80-9466-FC169F0F3F5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12" y="1725"/>
                <a:ext cx="8" cy="22"/>
              </a:xfrm>
              <a:custGeom>
                <a:avLst/>
                <a:gdLst>
                  <a:gd name="T0" fmla="*/ 4 w 4"/>
                  <a:gd name="T1" fmla="*/ 5 h 11"/>
                  <a:gd name="T2" fmla="*/ 3 w 4"/>
                  <a:gd name="T3" fmla="*/ 3 h 11"/>
                  <a:gd name="T4" fmla="*/ 2 w 4"/>
                  <a:gd name="T5" fmla="*/ 0 h 11"/>
                  <a:gd name="T6" fmla="*/ 0 w 4"/>
                  <a:gd name="T7" fmla="*/ 0 h 11"/>
                  <a:gd name="T8" fmla="*/ 0 w 4"/>
                  <a:gd name="T9" fmla="*/ 2 h 11"/>
                  <a:gd name="T10" fmla="*/ 1 w 4"/>
                  <a:gd name="T11" fmla="*/ 3 h 11"/>
                  <a:gd name="T12" fmla="*/ 2 w 4"/>
                  <a:gd name="T13" fmla="*/ 4 h 11"/>
                  <a:gd name="T14" fmla="*/ 2 w 4"/>
                  <a:gd name="T15" fmla="*/ 5 h 11"/>
                  <a:gd name="T16" fmla="*/ 1 w 4"/>
                  <a:gd name="T17" fmla="*/ 6 h 11"/>
                  <a:gd name="T18" fmla="*/ 1 w 4"/>
                  <a:gd name="T19" fmla="*/ 8 h 11"/>
                  <a:gd name="T20" fmla="*/ 1 w 4"/>
                  <a:gd name="T21" fmla="*/ 9 h 11"/>
                  <a:gd name="T22" fmla="*/ 1 w 4"/>
                  <a:gd name="T23" fmla="*/ 11 h 11"/>
                  <a:gd name="T24" fmla="*/ 3 w 4"/>
                  <a:gd name="T25" fmla="*/ 11 h 11"/>
                  <a:gd name="T26" fmla="*/ 4 w 4"/>
                  <a:gd name="T27" fmla="*/ 9 h 11"/>
                  <a:gd name="T28" fmla="*/ 4 w 4"/>
                  <a:gd name="T29" fmla="*/ 8 h 11"/>
                  <a:gd name="T30" fmla="*/ 4 w 4"/>
                  <a:gd name="T31" fmla="*/ 7 h 11"/>
                  <a:gd name="T32" fmla="*/ 4 w 4"/>
                  <a:gd name="T33" fmla="*/ 5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4" h="11">
                    <a:moveTo>
                      <a:pt x="4" y="5"/>
                    </a:moveTo>
                    <a:cubicBezTo>
                      <a:pt x="3" y="3"/>
                      <a:pt x="3" y="3"/>
                      <a:pt x="3" y="3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2"/>
                      <a:pt x="0" y="2"/>
                    </a:cubicBezTo>
                    <a:cubicBezTo>
                      <a:pt x="1" y="2"/>
                      <a:pt x="1" y="3"/>
                      <a:pt x="1" y="3"/>
                    </a:cubicBezTo>
                    <a:cubicBezTo>
                      <a:pt x="2" y="4"/>
                      <a:pt x="2" y="4"/>
                      <a:pt x="2" y="4"/>
                    </a:cubicBezTo>
                    <a:cubicBezTo>
                      <a:pt x="2" y="5"/>
                      <a:pt x="2" y="5"/>
                      <a:pt x="2" y="5"/>
                    </a:cubicBezTo>
                    <a:cubicBezTo>
                      <a:pt x="1" y="6"/>
                      <a:pt x="1" y="6"/>
                      <a:pt x="1" y="6"/>
                    </a:cubicBezTo>
                    <a:cubicBezTo>
                      <a:pt x="1" y="8"/>
                      <a:pt x="1" y="8"/>
                      <a:pt x="1" y="8"/>
                    </a:cubicBezTo>
                    <a:cubicBezTo>
                      <a:pt x="1" y="9"/>
                      <a:pt x="1" y="9"/>
                      <a:pt x="1" y="9"/>
                    </a:cubicBezTo>
                    <a:cubicBezTo>
                      <a:pt x="1" y="11"/>
                      <a:pt x="1" y="11"/>
                      <a:pt x="1" y="11"/>
                    </a:cubicBezTo>
                    <a:cubicBezTo>
                      <a:pt x="3" y="11"/>
                      <a:pt x="3" y="11"/>
                      <a:pt x="3" y="11"/>
                    </a:cubicBezTo>
                    <a:cubicBezTo>
                      <a:pt x="4" y="9"/>
                      <a:pt x="4" y="9"/>
                      <a:pt x="4" y="9"/>
                    </a:cubicBezTo>
                    <a:cubicBezTo>
                      <a:pt x="4" y="9"/>
                      <a:pt x="4" y="8"/>
                      <a:pt x="4" y="8"/>
                    </a:cubicBezTo>
                    <a:cubicBezTo>
                      <a:pt x="4" y="7"/>
                      <a:pt x="4" y="7"/>
                      <a:pt x="4" y="7"/>
                    </a:cubicBezTo>
                    <a:cubicBezTo>
                      <a:pt x="4" y="5"/>
                      <a:pt x="4" y="5"/>
                      <a:pt x="4" y="5"/>
                    </a:cubicBezTo>
                    <a:close/>
                  </a:path>
                </a:pathLst>
              </a:custGeom>
              <a:grpFill/>
              <a:ln w="6350" cap="flat">
                <a:solidFill>
                  <a:schemeClr val="bg1">
                    <a:alpha val="25000"/>
                  </a:schemeClr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27725" tIns="13862" rIns="27725" bIns="13862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id-ID" sz="546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ahoma"/>
                  <a:ea typeface="+mn-ea"/>
                  <a:cs typeface="+mn-cs"/>
                </a:endParaRPr>
              </a:p>
            </p:txBody>
          </p:sp>
          <p:sp>
            <p:nvSpPr>
              <p:cNvPr id="70" name="Freeform 41">
                <a:extLst>
                  <a:ext uri="{FF2B5EF4-FFF2-40B4-BE49-F238E27FC236}">
                    <a16:creationId xmlns:a16="http://schemas.microsoft.com/office/drawing/2014/main" id="{81A9F0D2-B5F9-E3C9-A40F-83061134261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74" y="1805"/>
                <a:ext cx="20" cy="18"/>
              </a:xfrm>
              <a:custGeom>
                <a:avLst/>
                <a:gdLst>
                  <a:gd name="T0" fmla="*/ 0 w 10"/>
                  <a:gd name="T1" fmla="*/ 3 h 9"/>
                  <a:gd name="T2" fmla="*/ 1 w 10"/>
                  <a:gd name="T3" fmla="*/ 3 h 9"/>
                  <a:gd name="T4" fmla="*/ 3 w 10"/>
                  <a:gd name="T5" fmla="*/ 4 h 9"/>
                  <a:gd name="T6" fmla="*/ 4 w 10"/>
                  <a:gd name="T7" fmla="*/ 5 h 9"/>
                  <a:gd name="T8" fmla="*/ 3 w 10"/>
                  <a:gd name="T9" fmla="*/ 6 h 9"/>
                  <a:gd name="T10" fmla="*/ 5 w 10"/>
                  <a:gd name="T11" fmla="*/ 8 h 9"/>
                  <a:gd name="T12" fmla="*/ 5 w 10"/>
                  <a:gd name="T13" fmla="*/ 8 h 9"/>
                  <a:gd name="T14" fmla="*/ 7 w 10"/>
                  <a:gd name="T15" fmla="*/ 9 h 9"/>
                  <a:gd name="T16" fmla="*/ 9 w 10"/>
                  <a:gd name="T17" fmla="*/ 9 h 9"/>
                  <a:gd name="T18" fmla="*/ 10 w 10"/>
                  <a:gd name="T19" fmla="*/ 8 h 9"/>
                  <a:gd name="T20" fmla="*/ 10 w 10"/>
                  <a:gd name="T21" fmla="*/ 7 h 9"/>
                  <a:gd name="T22" fmla="*/ 9 w 10"/>
                  <a:gd name="T23" fmla="*/ 5 h 9"/>
                  <a:gd name="T24" fmla="*/ 8 w 10"/>
                  <a:gd name="T25" fmla="*/ 3 h 9"/>
                  <a:gd name="T26" fmla="*/ 5 w 10"/>
                  <a:gd name="T27" fmla="*/ 3 h 9"/>
                  <a:gd name="T28" fmla="*/ 3 w 10"/>
                  <a:gd name="T29" fmla="*/ 1 h 9"/>
                  <a:gd name="T30" fmla="*/ 1 w 10"/>
                  <a:gd name="T31" fmla="*/ 0 h 9"/>
                  <a:gd name="T32" fmla="*/ 0 w 10"/>
                  <a:gd name="T33" fmla="*/ 1 h 9"/>
                  <a:gd name="T34" fmla="*/ 0 w 10"/>
                  <a:gd name="T35" fmla="*/ 3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10" h="9">
                    <a:moveTo>
                      <a:pt x="0" y="3"/>
                    </a:moveTo>
                    <a:cubicBezTo>
                      <a:pt x="1" y="3"/>
                      <a:pt x="1" y="3"/>
                      <a:pt x="1" y="3"/>
                    </a:cubicBezTo>
                    <a:cubicBezTo>
                      <a:pt x="3" y="4"/>
                      <a:pt x="3" y="4"/>
                      <a:pt x="3" y="4"/>
                    </a:cubicBezTo>
                    <a:cubicBezTo>
                      <a:pt x="4" y="5"/>
                      <a:pt x="4" y="5"/>
                      <a:pt x="4" y="5"/>
                    </a:cubicBezTo>
                    <a:cubicBezTo>
                      <a:pt x="3" y="6"/>
                      <a:pt x="3" y="6"/>
                      <a:pt x="3" y="6"/>
                    </a:cubicBezTo>
                    <a:cubicBezTo>
                      <a:pt x="5" y="8"/>
                      <a:pt x="5" y="8"/>
                      <a:pt x="5" y="8"/>
                    </a:cubicBezTo>
                    <a:cubicBezTo>
                      <a:pt x="5" y="8"/>
                      <a:pt x="5" y="8"/>
                      <a:pt x="5" y="8"/>
                    </a:cubicBezTo>
                    <a:cubicBezTo>
                      <a:pt x="5" y="8"/>
                      <a:pt x="6" y="8"/>
                      <a:pt x="7" y="9"/>
                    </a:cubicBezTo>
                    <a:cubicBezTo>
                      <a:pt x="7" y="9"/>
                      <a:pt x="8" y="9"/>
                      <a:pt x="9" y="9"/>
                    </a:cubicBezTo>
                    <a:cubicBezTo>
                      <a:pt x="10" y="9"/>
                      <a:pt x="10" y="9"/>
                      <a:pt x="10" y="8"/>
                    </a:cubicBezTo>
                    <a:cubicBezTo>
                      <a:pt x="10" y="8"/>
                      <a:pt x="10" y="7"/>
                      <a:pt x="10" y="7"/>
                    </a:cubicBezTo>
                    <a:cubicBezTo>
                      <a:pt x="9" y="5"/>
                      <a:pt x="9" y="5"/>
                      <a:pt x="9" y="5"/>
                    </a:cubicBezTo>
                    <a:cubicBezTo>
                      <a:pt x="8" y="3"/>
                      <a:pt x="8" y="3"/>
                      <a:pt x="8" y="3"/>
                    </a:cubicBezTo>
                    <a:cubicBezTo>
                      <a:pt x="5" y="3"/>
                      <a:pt x="5" y="3"/>
                      <a:pt x="5" y="3"/>
                    </a:cubicBezTo>
                    <a:cubicBezTo>
                      <a:pt x="3" y="1"/>
                      <a:pt x="3" y="1"/>
                      <a:pt x="3" y="1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0" y="1"/>
                      <a:pt x="0" y="1"/>
                      <a:pt x="0" y="1"/>
                    </a:cubicBezTo>
                    <a:lnTo>
                      <a:pt x="0" y="3"/>
                    </a:lnTo>
                    <a:close/>
                  </a:path>
                </a:pathLst>
              </a:custGeom>
              <a:grpFill/>
              <a:ln w="6350" cap="flat">
                <a:solidFill>
                  <a:schemeClr val="bg1">
                    <a:alpha val="25000"/>
                  </a:schemeClr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27725" tIns="13862" rIns="27725" bIns="13862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id-ID" sz="546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ahoma"/>
                  <a:ea typeface="+mn-ea"/>
                  <a:cs typeface="+mn-cs"/>
                </a:endParaRPr>
              </a:p>
            </p:txBody>
          </p:sp>
          <p:sp>
            <p:nvSpPr>
              <p:cNvPr id="71" name="Freeform 42">
                <a:extLst>
                  <a:ext uri="{FF2B5EF4-FFF2-40B4-BE49-F238E27FC236}">
                    <a16:creationId xmlns:a16="http://schemas.microsoft.com/office/drawing/2014/main" id="{317E7A7A-63BC-47CA-D0A1-9E0574D1EEB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06" y="1795"/>
                <a:ext cx="14" cy="18"/>
              </a:xfrm>
              <a:custGeom>
                <a:avLst/>
                <a:gdLst>
                  <a:gd name="T0" fmla="*/ 7 w 7"/>
                  <a:gd name="T1" fmla="*/ 6 h 9"/>
                  <a:gd name="T2" fmla="*/ 7 w 7"/>
                  <a:gd name="T3" fmla="*/ 4 h 9"/>
                  <a:gd name="T4" fmla="*/ 7 w 7"/>
                  <a:gd name="T5" fmla="*/ 3 h 9"/>
                  <a:gd name="T6" fmla="*/ 7 w 7"/>
                  <a:gd name="T7" fmla="*/ 1 h 9"/>
                  <a:gd name="T8" fmla="*/ 5 w 7"/>
                  <a:gd name="T9" fmla="*/ 1 h 9"/>
                  <a:gd name="T10" fmla="*/ 4 w 7"/>
                  <a:gd name="T11" fmla="*/ 2 h 9"/>
                  <a:gd name="T12" fmla="*/ 4 w 7"/>
                  <a:gd name="T13" fmla="*/ 4 h 9"/>
                  <a:gd name="T14" fmla="*/ 3 w 7"/>
                  <a:gd name="T15" fmla="*/ 5 h 9"/>
                  <a:gd name="T16" fmla="*/ 2 w 7"/>
                  <a:gd name="T17" fmla="*/ 7 h 9"/>
                  <a:gd name="T18" fmla="*/ 1 w 7"/>
                  <a:gd name="T19" fmla="*/ 8 h 9"/>
                  <a:gd name="T20" fmla="*/ 1 w 7"/>
                  <a:gd name="T21" fmla="*/ 9 h 9"/>
                  <a:gd name="T22" fmla="*/ 3 w 7"/>
                  <a:gd name="T23" fmla="*/ 8 h 9"/>
                  <a:gd name="T24" fmla="*/ 4 w 7"/>
                  <a:gd name="T25" fmla="*/ 7 h 9"/>
                  <a:gd name="T26" fmla="*/ 5 w 7"/>
                  <a:gd name="T27" fmla="*/ 6 h 9"/>
                  <a:gd name="T28" fmla="*/ 7 w 7"/>
                  <a:gd name="T29" fmla="*/ 6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7" h="9">
                    <a:moveTo>
                      <a:pt x="7" y="6"/>
                    </a:moveTo>
                    <a:cubicBezTo>
                      <a:pt x="7" y="5"/>
                      <a:pt x="7" y="4"/>
                      <a:pt x="7" y="4"/>
                    </a:cubicBezTo>
                    <a:cubicBezTo>
                      <a:pt x="7" y="3"/>
                      <a:pt x="7" y="3"/>
                      <a:pt x="7" y="3"/>
                    </a:cubicBezTo>
                    <a:cubicBezTo>
                      <a:pt x="7" y="1"/>
                      <a:pt x="7" y="1"/>
                      <a:pt x="7" y="1"/>
                    </a:cubicBezTo>
                    <a:cubicBezTo>
                      <a:pt x="7" y="1"/>
                      <a:pt x="5" y="0"/>
                      <a:pt x="5" y="1"/>
                    </a:cubicBezTo>
                    <a:cubicBezTo>
                      <a:pt x="5" y="1"/>
                      <a:pt x="4" y="2"/>
                      <a:pt x="4" y="2"/>
                    </a:cubicBezTo>
                    <a:cubicBezTo>
                      <a:pt x="4" y="4"/>
                      <a:pt x="4" y="4"/>
                      <a:pt x="4" y="4"/>
                    </a:cubicBezTo>
                    <a:cubicBezTo>
                      <a:pt x="3" y="5"/>
                      <a:pt x="3" y="5"/>
                      <a:pt x="3" y="5"/>
                    </a:cubicBezTo>
                    <a:cubicBezTo>
                      <a:pt x="2" y="7"/>
                      <a:pt x="2" y="7"/>
                      <a:pt x="2" y="7"/>
                    </a:cubicBezTo>
                    <a:cubicBezTo>
                      <a:pt x="1" y="8"/>
                      <a:pt x="1" y="8"/>
                      <a:pt x="1" y="8"/>
                    </a:cubicBezTo>
                    <a:cubicBezTo>
                      <a:pt x="1" y="8"/>
                      <a:pt x="0" y="8"/>
                      <a:pt x="1" y="9"/>
                    </a:cubicBezTo>
                    <a:cubicBezTo>
                      <a:pt x="2" y="9"/>
                      <a:pt x="3" y="9"/>
                      <a:pt x="3" y="8"/>
                    </a:cubicBezTo>
                    <a:cubicBezTo>
                      <a:pt x="3" y="8"/>
                      <a:pt x="4" y="7"/>
                      <a:pt x="4" y="7"/>
                    </a:cubicBezTo>
                    <a:cubicBezTo>
                      <a:pt x="4" y="7"/>
                      <a:pt x="4" y="6"/>
                      <a:pt x="5" y="6"/>
                    </a:cubicBezTo>
                    <a:cubicBezTo>
                      <a:pt x="5" y="6"/>
                      <a:pt x="6" y="6"/>
                      <a:pt x="7" y="6"/>
                    </a:cubicBezTo>
                    <a:close/>
                  </a:path>
                </a:pathLst>
              </a:custGeom>
              <a:grpFill/>
              <a:ln w="6350" cap="flat">
                <a:solidFill>
                  <a:schemeClr val="bg1">
                    <a:alpha val="25000"/>
                  </a:schemeClr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27725" tIns="13862" rIns="27725" bIns="13862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id-ID" sz="546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ahoma"/>
                  <a:ea typeface="+mn-ea"/>
                  <a:cs typeface="+mn-cs"/>
                </a:endParaRPr>
              </a:p>
            </p:txBody>
          </p:sp>
          <p:sp>
            <p:nvSpPr>
              <p:cNvPr id="72" name="Freeform 43">
                <a:extLst>
                  <a:ext uri="{FF2B5EF4-FFF2-40B4-BE49-F238E27FC236}">
                    <a16:creationId xmlns:a16="http://schemas.microsoft.com/office/drawing/2014/main" id="{10E0A755-533F-7DF5-517E-4328670C5FE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01" y="1803"/>
                <a:ext cx="4" cy="4"/>
              </a:xfrm>
              <a:custGeom>
                <a:avLst/>
                <a:gdLst>
                  <a:gd name="T0" fmla="*/ 2 w 2"/>
                  <a:gd name="T1" fmla="*/ 0 h 2"/>
                  <a:gd name="T2" fmla="*/ 1 w 2"/>
                  <a:gd name="T3" fmla="*/ 0 h 2"/>
                  <a:gd name="T4" fmla="*/ 0 w 2"/>
                  <a:gd name="T5" fmla="*/ 1 h 2"/>
                  <a:gd name="T6" fmla="*/ 1 w 2"/>
                  <a:gd name="T7" fmla="*/ 2 h 2"/>
                  <a:gd name="T8" fmla="*/ 2 w 2"/>
                  <a:gd name="T9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" h="2">
                    <a:moveTo>
                      <a:pt x="2" y="0"/>
                    </a:moveTo>
                    <a:cubicBezTo>
                      <a:pt x="2" y="0"/>
                      <a:pt x="1" y="0"/>
                      <a:pt x="1" y="0"/>
                    </a:cubicBezTo>
                    <a:cubicBezTo>
                      <a:pt x="1" y="0"/>
                      <a:pt x="0" y="1"/>
                      <a:pt x="0" y="1"/>
                    </a:cubicBezTo>
                    <a:cubicBezTo>
                      <a:pt x="1" y="2"/>
                      <a:pt x="1" y="2"/>
                      <a:pt x="1" y="2"/>
                    </a:cubicBezTo>
                    <a:lnTo>
                      <a:pt x="2" y="0"/>
                    </a:lnTo>
                    <a:close/>
                  </a:path>
                </a:pathLst>
              </a:custGeom>
              <a:grpFill/>
              <a:ln w="6350" cap="flat">
                <a:solidFill>
                  <a:schemeClr val="bg1">
                    <a:alpha val="25000"/>
                  </a:schemeClr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27725" tIns="13862" rIns="27725" bIns="13862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id-ID" sz="546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ahoma"/>
                  <a:ea typeface="+mn-ea"/>
                  <a:cs typeface="+mn-cs"/>
                </a:endParaRPr>
              </a:p>
            </p:txBody>
          </p:sp>
          <p:sp>
            <p:nvSpPr>
              <p:cNvPr id="73" name="Freeform 44">
                <a:extLst>
                  <a:ext uri="{FF2B5EF4-FFF2-40B4-BE49-F238E27FC236}">
                    <a16:creationId xmlns:a16="http://schemas.microsoft.com/office/drawing/2014/main" id="{A3AC29E8-E1D7-F617-5EC8-CB2281C7604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26" y="1608"/>
                <a:ext cx="18" cy="10"/>
              </a:xfrm>
              <a:custGeom>
                <a:avLst/>
                <a:gdLst>
                  <a:gd name="T0" fmla="*/ 2 w 9"/>
                  <a:gd name="T1" fmla="*/ 4 h 5"/>
                  <a:gd name="T2" fmla="*/ 4 w 9"/>
                  <a:gd name="T3" fmla="*/ 5 h 5"/>
                  <a:gd name="T4" fmla="*/ 5 w 9"/>
                  <a:gd name="T5" fmla="*/ 5 h 5"/>
                  <a:gd name="T6" fmla="*/ 6 w 9"/>
                  <a:gd name="T7" fmla="*/ 3 h 5"/>
                  <a:gd name="T8" fmla="*/ 6 w 9"/>
                  <a:gd name="T9" fmla="*/ 2 h 5"/>
                  <a:gd name="T10" fmla="*/ 9 w 9"/>
                  <a:gd name="T11" fmla="*/ 0 h 5"/>
                  <a:gd name="T12" fmla="*/ 7 w 9"/>
                  <a:gd name="T13" fmla="*/ 0 h 5"/>
                  <a:gd name="T14" fmla="*/ 5 w 9"/>
                  <a:gd name="T15" fmla="*/ 0 h 5"/>
                  <a:gd name="T16" fmla="*/ 2 w 9"/>
                  <a:gd name="T17" fmla="*/ 1 h 5"/>
                  <a:gd name="T18" fmla="*/ 1 w 9"/>
                  <a:gd name="T19" fmla="*/ 3 h 5"/>
                  <a:gd name="T20" fmla="*/ 0 w 9"/>
                  <a:gd name="T21" fmla="*/ 3 h 5"/>
                  <a:gd name="T22" fmla="*/ 2 w 9"/>
                  <a:gd name="T23" fmla="*/ 4 h 5"/>
                  <a:gd name="T24" fmla="*/ 2 w 9"/>
                  <a:gd name="T25" fmla="*/ 4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9" h="5">
                    <a:moveTo>
                      <a:pt x="2" y="4"/>
                    </a:moveTo>
                    <a:cubicBezTo>
                      <a:pt x="2" y="4"/>
                      <a:pt x="4" y="4"/>
                      <a:pt x="4" y="5"/>
                    </a:cubicBezTo>
                    <a:cubicBezTo>
                      <a:pt x="4" y="5"/>
                      <a:pt x="5" y="5"/>
                      <a:pt x="5" y="5"/>
                    </a:cubicBezTo>
                    <a:cubicBezTo>
                      <a:pt x="5" y="5"/>
                      <a:pt x="6" y="3"/>
                      <a:pt x="6" y="3"/>
                    </a:cubicBezTo>
                    <a:cubicBezTo>
                      <a:pt x="6" y="2"/>
                      <a:pt x="6" y="2"/>
                      <a:pt x="6" y="2"/>
                    </a:cubicBezTo>
                    <a:cubicBezTo>
                      <a:pt x="7" y="2"/>
                      <a:pt x="9" y="0"/>
                      <a:pt x="9" y="0"/>
                    </a:cubicBezTo>
                    <a:cubicBezTo>
                      <a:pt x="9" y="0"/>
                      <a:pt x="7" y="0"/>
                      <a:pt x="7" y="0"/>
                    </a:cubicBezTo>
                    <a:cubicBezTo>
                      <a:pt x="7" y="0"/>
                      <a:pt x="5" y="0"/>
                      <a:pt x="5" y="0"/>
                    </a:cubicBezTo>
                    <a:cubicBezTo>
                      <a:pt x="4" y="0"/>
                      <a:pt x="2" y="1"/>
                      <a:pt x="2" y="1"/>
                    </a:cubicBezTo>
                    <a:cubicBezTo>
                      <a:pt x="1" y="3"/>
                      <a:pt x="1" y="3"/>
                      <a:pt x="1" y="3"/>
                    </a:cubicBezTo>
                    <a:cubicBezTo>
                      <a:pt x="0" y="3"/>
                      <a:pt x="0" y="3"/>
                      <a:pt x="0" y="3"/>
                    </a:cubicBezTo>
                    <a:cubicBezTo>
                      <a:pt x="0" y="3"/>
                      <a:pt x="1" y="4"/>
                      <a:pt x="2" y="4"/>
                    </a:cubicBezTo>
                    <a:cubicBezTo>
                      <a:pt x="2" y="4"/>
                      <a:pt x="2" y="4"/>
                      <a:pt x="2" y="4"/>
                    </a:cubicBezTo>
                    <a:close/>
                  </a:path>
                </a:pathLst>
              </a:custGeom>
              <a:grpFill/>
              <a:ln w="6350" cap="flat">
                <a:solidFill>
                  <a:schemeClr val="bg1">
                    <a:alpha val="25000"/>
                  </a:schemeClr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27725" tIns="13862" rIns="27725" bIns="13862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id-ID" sz="546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ahoma"/>
                  <a:ea typeface="+mn-ea"/>
                  <a:cs typeface="+mn-cs"/>
                </a:endParaRPr>
              </a:p>
            </p:txBody>
          </p:sp>
          <p:sp>
            <p:nvSpPr>
              <p:cNvPr id="74" name="Freeform 45">
                <a:extLst>
                  <a:ext uri="{FF2B5EF4-FFF2-40B4-BE49-F238E27FC236}">
                    <a16:creationId xmlns:a16="http://schemas.microsoft.com/office/drawing/2014/main" id="{2AE4D768-BE93-2950-247D-5496FBBAD7B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594" y="1574"/>
                <a:ext cx="140" cy="249"/>
              </a:xfrm>
              <a:custGeom>
                <a:avLst/>
                <a:gdLst>
                  <a:gd name="T0" fmla="*/ 3 w 70"/>
                  <a:gd name="T1" fmla="*/ 95 h 124"/>
                  <a:gd name="T2" fmla="*/ 12 w 70"/>
                  <a:gd name="T3" fmla="*/ 100 h 124"/>
                  <a:gd name="T4" fmla="*/ 14 w 70"/>
                  <a:gd name="T5" fmla="*/ 113 h 124"/>
                  <a:gd name="T6" fmla="*/ 13 w 70"/>
                  <a:gd name="T7" fmla="*/ 121 h 124"/>
                  <a:gd name="T8" fmla="*/ 26 w 70"/>
                  <a:gd name="T9" fmla="*/ 122 h 124"/>
                  <a:gd name="T10" fmla="*/ 36 w 70"/>
                  <a:gd name="T11" fmla="*/ 122 h 124"/>
                  <a:gd name="T12" fmla="*/ 39 w 70"/>
                  <a:gd name="T13" fmla="*/ 118 h 124"/>
                  <a:gd name="T14" fmla="*/ 35 w 70"/>
                  <a:gd name="T15" fmla="*/ 113 h 124"/>
                  <a:gd name="T16" fmla="*/ 40 w 70"/>
                  <a:gd name="T17" fmla="*/ 107 h 124"/>
                  <a:gd name="T18" fmla="*/ 38 w 70"/>
                  <a:gd name="T19" fmla="*/ 98 h 124"/>
                  <a:gd name="T20" fmla="*/ 39 w 70"/>
                  <a:gd name="T21" fmla="*/ 96 h 124"/>
                  <a:gd name="T22" fmla="*/ 40 w 70"/>
                  <a:gd name="T23" fmla="*/ 91 h 124"/>
                  <a:gd name="T24" fmla="*/ 42 w 70"/>
                  <a:gd name="T25" fmla="*/ 89 h 124"/>
                  <a:gd name="T26" fmla="*/ 48 w 70"/>
                  <a:gd name="T27" fmla="*/ 85 h 124"/>
                  <a:gd name="T28" fmla="*/ 48 w 70"/>
                  <a:gd name="T29" fmla="*/ 81 h 124"/>
                  <a:gd name="T30" fmla="*/ 53 w 70"/>
                  <a:gd name="T31" fmla="*/ 78 h 124"/>
                  <a:gd name="T32" fmla="*/ 53 w 70"/>
                  <a:gd name="T33" fmla="*/ 68 h 124"/>
                  <a:gd name="T34" fmla="*/ 59 w 70"/>
                  <a:gd name="T35" fmla="*/ 68 h 124"/>
                  <a:gd name="T36" fmla="*/ 62 w 70"/>
                  <a:gd name="T37" fmla="*/ 65 h 124"/>
                  <a:gd name="T38" fmla="*/ 65 w 70"/>
                  <a:gd name="T39" fmla="*/ 65 h 124"/>
                  <a:gd name="T40" fmla="*/ 68 w 70"/>
                  <a:gd name="T41" fmla="*/ 52 h 124"/>
                  <a:gd name="T42" fmla="*/ 55 w 70"/>
                  <a:gd name="T43" fmla="*/ 48 h 124"/>
                  <a:gd name="T44" fmla="*/ 53 w 70"/>
                  <a:gd name="T45" fmla="*/ 33 h 124"/>
                  <a:gd name="T46" fmla="*/ 58 w 70"/>
                  <a:gd name="T47" fmla="*/ 15 h 124"/>
                  <a:gd name="T48" fmla="*/ 57 w 70"/>
                  <a:gd name="T49" fmla="*/ 4 h 124"/>
                  <a:gd name="T50" fmla="*/ 44 w 70"/>
                  <a:gd name="T51" fmla="*/ 7 h 124"/>
                  <a:gd name="T52" fmla="*/ 30 w 70"/>
                  <a:gd name="T53" fmla="*/ 27 h 124"/>
                  <a:gd name="T54" fmla="*/ 19 w 70"/>
                  <a:gd name="T55" fmla="*/ 26 h 124"/>
                  <a:gd name="T56" fmla="*/ 11 w 70"/>
                  <a:gd name="T57" fmla="*/ 31 h 124"/>
                  <a:gd name="T58" fmla="*/ 4 w 70"/>
                  <a:gd name="T59" fmla="*/ 40 h 124"/>
                  <a:gd name="T60" fmla="*/ 7 w 70"/>
                  <a:gd name="T61" fmla="*/ 47 h 124"/>
                  <a:gd name="T62" fmla="*/ 11 w 70"/>
                  <a:gd name="T63" fmla="*/ 50 h 124"/>
                  <a:gd name="T64" fmla="*/ 11 w 70"/>
                  <a:gd name="T65" fmla="*/ 45 h 124"/>
                  <a:gd name="T66" fmla="*/ 12 w 70"/>
                  <a:gd name="T67" fmla="*/ 40 h 124"/>
                  <a:gd name="T68" fmla="*/ 16 w 70"/>
                  <a:gd name="T69" fmla="*/ 34 h 124"/>
                  <a:gd name="T70" fmla="*/ 22 w 70"/>
                  <a:gd name="T71" fmla="*/ 32 h 124"/>
                  <a:gd name="T72" fmla="*/ 29 w 70"/>
                  <a:gd name="T73" fmla="*/ 32 h 124"/>
                  <a:gd name="T74" fmla="*/ 38 w 70"/>
                  <a:gd name="T75" fmla="*/ 29 h 124"/>
                  <a:gd name="T76" fmla="*/ 38 w 70"/>
                  <a:gd name="T77" fmla="*/ 32 h 124"/>
                  <a:gd name="T78" fmla="*/ 29 w 70"/>
                  <a:gd name="T79" fmla="*/ 32 h 124"/>
                  <a:gd name="T80" fmla="*/ 27 w 70"/>
                  <a:gd name="T81" fmla="*/ 42 h 124"/>
                  <a:gd name="T82" fmla="*/ 31 w 70"/>
                  <a:gd name="T83" fmla="*/ 51 h 124"/>
                  <a:gd name="T84" fmla="*/ 29 w 70"/>
                  <a:gd name="T85" fmla="*/ 48 h 124"/>
                  <a:gd name="T86" fmla="*/ 24 w 70"/>
                  <a:gd name="T87" fmla="*/ 49 h 124"/>
                  <a:gd name="T88" fmla="*/ 26 w 70"/>
                  <a:gd name="T89" fmla="*/ 42 h 124"/>
                  <a:gd name="T90" fmla="*/ 21 w 70"/>
                  <a:gd name="T91" fmla="*/ 46 h 124"/>
                  <a:gd name="T92" fmla="*/ 19 w 70"/>
                  <a:gd name="T93" fmla="*/ 41 h 124"/>
                  <a:gd name="T94" fmla="*/ 18 w 70"/>
                  <a:gd name="T95" fmla="*/ 36 h 124"/>
                  <a:gd name="T96" fmla="*/ 13 w 70"/>
                  <a:gd name="T97" fmla="*/ 45 h 124"/>
                  <a:gd name="T98" fmla="*/ 15 w 70"/>
                  <a:gd name="T99" fmla="*/ 50 h 124"/>
                  <a:gd name="T100" fmla="*/ 14 w 70"/>
                  <a:gd name="T101" fmla="*/ 55 h 124"/>
                  <a:gd name="T102" fmla="*/ 5 w 70"/>
                  <a:gd name="T103" fmla="*/ 49 h 124"/>
                  <a:gd name="T104" fmla="*/ 2 w 70"/>
                  <a:gd name="T105" fmla="*/ 54 h 124"/>
                  <a:gd name="T106" fmla="*/ 2 w 70"/>
                  <a:gd name="T107" fmla="*/ 71 h 124"/>
                  <a:gd name="T108" fmla="*/ 7 w 70"/>
                  <a:gd name="T109" fmla="*/ 81 h 124"/>
                  <a:gd name="T110" fmla="*/ 2 w 70"/>
                  <a:gd name="T111" fmla="*/ 90 h 1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</a:cxnLst>
                <a:rect l="0" t="0" r="r" b="b"/>
                <a:pathLst>
                  <a:path w="70" h="124">
                    <a:moveTo>
                      <a:pt x="2" y="90"/>
                    </a:moveTo>
                    <a:cubicBezTo>
                      <a:pt x="1" y="91"/>
                      <a:pt x="0" y="92"/>
                      <a:pt x="0" y="92"/>
                    </a:cubicBezTo>
                    <a:cubicBezTo>
                      <a:pt x="0" y="93"/>
                      <a:pt x="2" y="95"/>
                      <a:pt x="2" y="95"/>
                    </a:cubicBezTo>
                    <a:cubicBezTo>
                      <a:pt x="3" y="96"/>
                      <a:pt x="3" y="96"/>
                      <a:pt x="3" y="96"/>
                    </a:cubicBezTo>
                    <a:cubicBezTo>
                      <a:pt x="3" y="96"/>
                      <a:pt x="3" y="96"/>
                      <a:pt x="3" y="95"/>
                    </a:cubicBezTo>
                    <a:cubicBezTo>
                      <a:pt x="3" y="95"/>
                      <a:pt x="5" y="95"/>
                      <a:pt x="5" y="95"/>
                    </a:cubicBezTo>
                    <a:cubicBezTo>
                      <a:pt x="6" y="96"/>
                      <a:pt x="6" y="96"/>
                      <a:pt x="6" y="96"/>
                    </a:cubicBezTo>
                    <a:cubicBezTo>
                      <a:pt x="5" y="97"/>
                      <a:pt x="5" y="97"/>
                      <a:pt x="5" y="97"/>
                    </a:cubicBezTo>
                    <a:cubicBezTo>
                      <a:pt x="5" y="97"/>
                      <a:pt x="8" y="99"/>
                      <a:pt x="10" y="100"/>
                    </a:cubicBezTo>
                    <a:cubicBezTo>
                      <a:pt x="11" y="100"/>
                      <a:pt x="12" y="100"/>
                      <a:pt x="12" y="100"/>
                    </a:cubicBezTo>
                    <a:cubicBezTo>
                      <a:pt x="13" y="103"/>
                      <a:pt x="13" y="103"/>
                      <a:pt x="13" y="103"/>
                    </a:cubicBezTo>
                    <a:cubicBezTo>
                      <a:pt x="13" y="103"/>
                      <a:pt x="14" y="104"/>
                      <a:pt x="14" y="105"/>
                    </a:cubicBezTo>
                    <a:cubicBezTo>
                      <a:pt x="14" y="106"/>
                      <a:pt x="14" y="109"/>
                      <a:pt x="14" y="109"/>
                    </a:cubicBezTo>
                    <a:cubicBezTo>
                      <a:pt x="14" y="109"/>
                      <a:pt x="14" y="110"/>
                      <a:pt x="14" y="110"/>
                    </a:cubicBezTo>
                    <a:cubicBezTo>
                      <a:pt x="14" y="111"/>
                      <a:pt x="14" y="113"/>
                      <a:pt x="14" y="113"/>
                    </a:cubicBezTo>
                    <a:cubicBezTo>
                      <a:pt x="14" y="115"/>
                      <a:pt x="14" y="115"/>
                      <a:pt x="14" y="115"/>
                    </a:cubicBezTo>
                    <a:cubicBezTo>
                      <a:pt x="14" y="115"/>
                      <a:pt x="13" y="116"/>
                      <a:pt x="13" y="116"/>
                    </a:cubicBezTo>
                    <a:cubicBezTo>
                      <a:pt x="13" y="116"/>
                      <a:pt x="11" y="117"/>
                      <a:pt x="10" y="118"/>
                    </a:cubicBezTo>
                    <a:cubicBezTo>
                      <a:pt x="10" y="118"/>
                      <a:pt x="11" y="120"/>
                      <a:pt x="11" y="120"/>
                    </a:cubicBezTo>
                    <a:cubicBezTo>
                      <a:pt x="13" y="121"/>
                      <a:pt x="13" y="121"/>
                      <a:pt x="13" y="121"/>
                    </a:cubicBezTo>
                    <a:cubicBezTo>
                      <a:pt x="16" y="120"/>
                      <a:pt x="16" y="120"/>
                      <a:pt x="16" y="120"/>
                    </a:cubicBezTo>
                    <a:cubicBezTo>
                      <a:pt x="19" y="120"/>
                      <a:pt x="19" y="120"/>
                      <a:pt x="19" y="120"/>
                    </a:cubicBezTo>
                    <a:cubicBezTo>
                      <a:pt x="19" y="120"/>
                      <a:pt x="19" y="120"/>
                      <a:pt x="19" y="120"/>
                    </a:cubicBezTo>
                    <a:cubicBezTo>
                      <a:pt x="20" y="120"/>
                      <a:pt x="23" y="121"/>
                      <a:pt x="23" y="121"/>
                    </a:cubicBezTo>
                    <a:cubicBezTo>
                      <a:pt x="24" y="122"/>
                      <a:pt x="26" y="122"/>
                      <a:pt x="26" y="122"/>
                    </a:cubicBezTo>
                    <a:cubicBezTo>
                      <a:pt x="26" y="122"/>
                      <a:pt x="26" y="122"/>
                      <a:pt x="26" y="122"/>
                    </a:cubicBezTo>
                    <a:cubicBezTo>
                      <a:pt x="31" y="124"/>
                      <a:pt x="31" y="124"/>
                      <a:pt x="31" y="124"/>
                    </a:cubicBezTo>
                    <a:cubicBezTo>
                      <a:pt x="32" y="124"/>
                      <a:pt x="32" y="124"/>
                      <a:pt x="32" y="124"/>
                    </a:cubicBezTo>
                    <a:cubicBezTo>
                      <a:pt x="32" y="124"/>
                      <a:pt x="33" y="124"/>
                      <a:pt x="34" y="124"/>
                    </a:cubicBezTo>
                    <a:cubicBezTo>
                      <a:pt x="34" y="123"/>
                      <a:pt x="36" y="122"/>
                      <a:pt x="36" y="122"/>
                    </a:cubicBezTo>
                    <a:cubicBezTo>
                      <a:pt x="37" y="121"/>
                      <a:pt x="38" y="121"/>
                      <a:pt x="39" y="121"/>
                    </a:cubicBezTo>
                    <a:cubicBezTo>
                      <a:pt x="40" y="121"/>
                      <a:pt x="40" y="121"/>
                      <a:pt x="40" y="121"/>
                    </a:cubicBezTo>
                    <a:cubicBezTo>
                      <a:pt x="40" y="122"/>
                      <a:pt x="40" y="122"/>
                      <a:pt x="40" y="122"/>
                    </a:cubicBezTo>
                    <a:cubicBezTo>
                      <a:pt x="41" y="120"/>
                      <a:pt x="41" y="120"/>
                      <a:pt x="41" y="120"/>
                    </a:cubicBezTo>
                    <a:cubicBezTo>
                      <a:pt x="39" y="118"/>
                      <a:pt x="39" y="118"/>
                      <a:pt x="39" y="118"/>
                    </a:cubicBezTo>
                    <a:cubicBezTo>
                      <a:pt x="37" y="117"/>
                      <a:pt x="37" y="117"/>
                      <a:pt x="37" y="117"/>
                    </a:cubicBezTo>
                    <a:cubicBezTo>
                      <a:pt x="35" y="117"/>
                      <a:pt x="35" y="117"/>
                      <a:pt x="35" y="117"/>
                    </a:cubicBezTo>
                    <a:cubicBezTo>
                      <a:pt x="35" y="117"/>
                      <a:pt x="36" y="116"/>
                      <a:pt x="36" y="116"/>
                    </a:cubicBezTo>
                    <a:cubicBezTo>
                      <a:pt x="36" y="115"/>
                      <a:pt x="36" y="113"/>
                      <a:pt x="36" y="113"/>
                    </a:cubicBezTo>
                    <a:cubicBezTo>
                      <a:pt x="35" y="113"/>
                      <a:pt x="35" y="113"/>
                      <a:pt x="35" y="113"/>
                    </a:cubicBezTo>
                    <a:cubicBezTo>
                      <a:pt x="35" y="111"/>
                      <a:pt x="35" y="111"/>
                      <a:pt x="35" y="111"/>
                    </a:cubicBezTo>
                    <a:cubicBezTo>
                      <a:pt x="35" y="111"/>
                      <a:pt x="38" y="111"/>
                      <a:pt x="39" y="111"/>
                    </a:cubicBezTo>
                    <a:cubicBezTo>
                      <a:pt x="39" y="111"/>
                      <a:pt x="40" y="110"/>
                      <a:pt x="40" y="110"/>
                    </a:cubicBezTo>
                    <a:cubicBezTo>
                      <a:pt x="40" y="108"/>
                      <a:pt x="40" y="108"/>
                      <a:pt x="40" y="108"/>
                    </a:cubicBezTo>
                    <a:cubicBezTo>
                      <a:pt x="40" y="108"/>
                      <a:pt x="40" y="107"/>
                      <a:pt x="40" y="107"/>
                    </a:cubicBezTo>
                    <a:cubicBezTo>
                      <a:pt x="40" y="107"/>
                      <a:pt x="40" y="107"/>
                      <a:pt x="40" y="107"/>
                    </a:cubicBezTo>
                    <a:cubicBezTo>
                      <a:pt x="40" y="105"/>
                      <a:pt x="40" y="105"/>
                      <a:pt x="40" y="105"/>
                    </a:cubicBezTo>
                    <a:cubicBezTo>
                      <a:pt x="38" y="103"/>
                      <a:pt x="38" y="103"/>
                      <a:pt x="38" y="103"/>
                    </a:cubicBezTo>
                    <a:cubicBezTo>
                      <a:pt x="38" y="103"/>
                      <a:pt x="38" y="101"/>
                      <a:pt x="38" y="100"/>
                    </a:cubicBezTo>
                    <a:cubicBezTo>
                      <a:pt x="38" y="98"/>
                      <a:pt x="38" y="99"/>
                      <a:pt x="38" y="98"/>
                    </a:cubicBezTo>
                    <a:cubicBezTo>
                      <a:pt x="38" y="98"/>
                      <a:pt x="38" y="98"/>
                      <a:pt x="38" y="98"/>
                    </a:cubicBezTo>
                    <a:cubicBezTo>
                      <a:pt x="36" y="98"/>
                      <a:pt x="36" y="98"/>
                      <a:pt x="36" y="98"/>
                    </a:cubicBezTo>
                    <a:cubicBezTo>
                      <a:pt x="36" y="97"/>
                      <a:pt x="36" y="97"/>
                      <a:pt x="36" y="97"/>
                    </a:cubicBezTo>
                    <a:cubicBezTo>
                      <a:pt x="36" y="97"/>
                      <a:pt x="37" y="97"/>
                      <a:pt x="38" y="97"/>
                    </a:cubicBezTo>
                    <a:cubicBezTo>
                      <a:pt x="38" y="97"/>
                      <a:pt x="39" y="96"/>
                      <a:pt x="39" y="96"/>
                    </a:cubicBezTo>
                    <a:cubicBezTo>
                      <a:pt x="41" y="95"/>
                      <a:pt x="41" y="95"/>
                      <a:pt x="41" y="95"/>
                    </a:cubicBezTo>
                    <a:cubicBezTo>
                      <a:pt x="42" y="94"/>
                      <a:pt x="42" y="94"/>
                      <a:pt x="42" y="94"/>
                    </a:cubicBezTo>
                    <a:cubicBezTo>
                      <a:pt x="43" y="93"/>
                      <a:pt x="43" y="93"/>
                      <a:pt x="43" y="93"/>
                    </a:cubicBezTo>
                    <a:cubicBezTo>
                      <a:pt x="41" y="92"/>
                      <a:pt x="41" y="92"/>
                      <a:pt x="41" y="92"/>
                    </a:cubicBezTo>
                    <a:cubicBezTo>
                      <a:pt x="40" y="91"/>
                      <a:pt x="40" y="91"/>
                      <a:pt x="40" y="91"/>
                    </a:cubicBezTo>
                    <a:cubicBezTo>
                      <a:pt x="38" y="89"/>
                      <a:pt x="38" y="89"/>
                      <a:pt x="38" y="89"/>
                    </a:cubicBezTo>
                    <a:cubicBezTo>
                      <a:pt x="39" y="89"/>
                      <a:pt x="39" y="89"/>
                      <a:pt x="39" y="89"/>
                    </a:cubicBezTo>
                    <a:cubicBezTo>
                      <a:pt x="43" y="92"/>
                      <a:pt x="43" y="92"/>
                      <a:pt x="43" y="92"/>
                    </a:cubicBezTo>
                    <a:cubicBezTo>
                      <a:pt x="43" y="92"/>
                      <a:pt x="41" y="90"/>
                      <a:pt x="41" y="90"/>
                    </a:cubicBezTo>
                    <a:cubicBezTo>
                      <a:pt x="41" y="90"/>
                      <a:pt x="42" y="89"/>
                      <a:pt x="42" y="89"/>
                    </a:cubicBezTo>
                    <a:cubicBezTo>
                      <a:pt x="43" y="89"/>
                      <a:pt x="44" y="90"/>
                      <a:pt x="44" y="90"/>
                    </a:cubicBezTo>
                    <a:cubicBezTo>
                      <a:pt x="45" y="89"/>
                      <a:pt x="45" y="89"/>
                      <a:pt x="45" y="89"/>
                    </a:cubicBezTo>
                    <a:cubicBezTo>
                      <a:pt x="47" y="88"/>
                      <a:pt x="47" y="88"/>
                      <a:pt x="47" y="88"/>
                    </a:cubicBezTo>
                    <a:cubicBezTo>
                      <a:pt x="47" y="88"/>
                      <a:pt x="48" y="87"/>
                      <a:pt x="49" y="86"/>
                    </a:cubicBezTo>
                    <a:cubicBezTo>
                      <a:pt x="49" y="85"/>
                      <a:pt x="48" y="85"/>
                      <a:pt x="48" y="85"/>
                    </a:cubicBezTo>
                    <a:cubicBezTo>
                      <a:pt x="48" y="83"/>
                      <a:pt x="48" y="83"/>
                      <a:pt x="48" y="83"/>
                    </a:cubicBezTo>
                    <a:cubicBezTo>
                      <a:pt x="47" y="83"/>
                      <a:pt x="47" y="83"/>
                      <a:pt x="47" y="83"/>
                    </a:cubicBezTo>
                    <a:cubicBezTo>
                      <a:pt x="46" y="82"/>
                      <a:pt x="46" y="82"/>
                      <a:pt x="46" y="82"/>
                    </a:cubicBezTo>
                    <a:cubicBezTo>
                      <a:pt x="46" y="82"/>
                      <a:pt x="46" y="82"/>
                      <a:pt x="47" y="82"/>
                    </a:cubicBezTo>
                    <a:cubicBezTo>
                      <a:pt x="47" y="81"/>
                      <a:pt x="47" y="81"/>
                      <a:pt x="48" y="81"/>
                    </a:cubicBezTo>
                    <a:cubicBezTo>
                      <a:pt x="49" y="81"/>
                      <a:pt x="50" y="82"/>
                      <a:pt x="50" y="82"/>
                    </a:cubicBezTo>
                    <a:cubicBezTo>
                      <a:pt x="50" y="82"/>
                      <a:pt x="51" y="82"/>
                      <a:pt x="51" y="82"/>
                    </a:cubicBezTo>
                    <a:cubicBezTo>
                      <a:pt x="51" y="82"/>
                      <a:pt x="53" y="81"/>
                      <a:pt x="53" y="81"/>
                    </a:cubicBezTo>
                    <a:cubicBezTo>
                      <a:pt x="53" y="80"/>
                      <a:pt x="53" y="80"/>
                      <a:pt x="53" y="79"/>
                    </a:cubicBezTo>
                    <a:cubicBezTo>
                      <a:pt x="54" y="79"/>
                      <a:pt x="53" y="79"/>
                      <a:pt x="53" y="78"/>
                    </a:cubicBezTo>
                    <a:cubicBezTo>
                      <a:pt x="53" y="78"/>
                      <a:pt x="53" y="76"/>
                      <a:pt x="53" y="76"/>
                    </a:cubicBezTo>
                    <a:cubicBezTo>
                      <a:pt x="53" y="75"/>
                      <a:pt x="53" y="75"/>
                      <a:pt x="53" y="74"/>
                    </a:cubicBezTo>
                    <a:cubicBezTo>
                      <a:pt x="53" y="74"/>
                      <a:pt x="54" y="73"/>
                      <a:pt x="54" y="73"/>
                    </a:cubicBezTo>
                    <a:cubicBezTo>
                      <a:pt x="54" y="72"/>
                      <a:pt x="53" y="71"/>
                      <a:pt x="53" y="71"/>
                    </a:cubicBezTo>
                    <a:cubicBezTo>
                      <a:pt x="53" y="68"/>
                      <a:pt x="53" y="68"/>
                      <a:pt x="53" y="68"/>
                    </a:cubicBezTo>
                    <a:cubicBezTo>
                      <a:pt x="53" y="68"/>
                      <a:pt x="54" y="65"/>
                      <a:pt x="55" y="64"/>
                    </a:cubicBezTo>
                    <a:cubicBezTo>
                      <a:pt x="55" y="63"/>
                      <a:pt x="56" y="63"/>
                      <a:pt x="56" y="63"/>
                    </a:cubicBezTo>
                    <a:cubicBezTo>
                      <a:pt x="57" y="64"/>
                      <a:pt x="57" y="64"/>
                      <a:pt x="57" y="64"/>
                    </a:cubicBezTo>
                    <a:cubicBezTo>
                      <a:pt x="56" y="67"/>
                      <a:pt x="56" y="67"/>
                      <a:pt x="56" y="67"/>
                    </a:cubicBezTo>
                    <a:cubicBezTo>
                      <a:pt x="59" y="68"/>
                      <a:pt x="59" y="68"/>
                      <a:pt x="59" y="68"/>
                    </a:cubicBezTo>
                    <a:cubicBezTo>
                      <a:pt x="60" y="71"/>
                      <a:pt x="60" y="71"/>
                      <a:pt x="60" y="71"/>
                    </a:cubicBezTo>
                    <a:cubicBezTo>
                      <a:pt x="60" y="71"/>
                      <a:pt x="60" y="71"/>
                      <a:pt x="61" y="71"/>
                    </a:cubicBezTo>
                    <a:cubicBezTo>
                      <a:pt x="62" y="71"/>
                      <a:pt x="61" y="69"/>
                      <a:pt x="61" y="69"/>
                    </a:cubicBezTo>
                    <a:cubicBezTo>
                      <a:pt x="61" y="67"/>
                      <a:pt x="61" y="67"/>
                      <a:pt x="61" y="67"/>
                    </a:cubicBezTo>
                    <a:cubicBezTo>
                      <a:pt x="61" y="67"/>
                      <a:pt x="61" y="66"/>
                      <a:pt x="62" y="65"/>
                    </a:cubicBezTo>
                    <a:cubicBezTo>
                      <a:pt x="62" y="65"/>
                      <a:pt x="63" y="67"/>
                      <a:pt x="63" y="67"/>
                    </a:cubicBezTo>
                    <a:cubicBezTo>
                      <a:pt x="64" y="69"/>
                      <a:pt x="64" y="69"/>
                      <a:pt x="64" y="69"/>
                    </a:cubicBezTo>
                    <a:cubicBezTo>
                      <a:pt x="65" y="69"/>
                      <a:pt x="65" y="69"/>
                      <a:pt x="65" y="69"/>
                    </a:cubicBezTo>
                    <a:cubicBezTo>
                      <a:pt x="65" y="67"/>
                      <a:pt x="65" y="67"/>
                      <a:pt x="65" y="67"/>
                    </a:cubicBezTo>
                    <a:cubicBezTo>
                      <a:pt x="65" y="65"/>
                      <a:pt x="65" y="65"/>
                      <a:pt x="65" y="65"/>
                    </a:cubicBezTo>
                    <a:cubicBezTo>
                      <a:pt x="68" y="63"/>
                      <a:pt x="68" y="63"/>
                      <a:pt x="68" y="63"/>
                    </a:cubicBezTo>
                    <a:cubicBezTo>
                      <a:pt x="68" y="63"/>
                      <a:pt x="69" y="62"/>
                      <a:pt x="69" y="61"/>
                    </a:cubicBezTo>
                    <a:cubicBezTo>
                      <a:pt x="69" y="60"/>
                      <a:pt x="70" y="58"/>
                      <a:pt x="70" y="58"/>
                    </a:cubicBezTo>
                    <a:cubicBezTo>
                      <a:pt x="70" y="56"/>
                      <a:pt x="70" y="56"/>
                      <a:pt x="70" y="56"/>
                    </a:cubicBezTo>
                    <a:cubicBezTo>
                      <a:pt x="68" y="52"/>
                      <a:pt x="68" y="52"/>
                      <a:pt x="68" y="52"/>
                    </a:cubicBezTo>
                    <a:cubicBezTo>
                      <a:pt x="68" y="52"/>
                      <a:pt x="66" y="52"/>
                      <a:pt x="65" y="52"/>
                    </a:cubicBezTo>
                    <a:cubicBezTo>
                      <a:pt x="64" y="52"/>
                      <a:pt x="62" y="52"/>
                      <a:pt x="61" y="53"/>
                    </a:cubicBezTo>
                    <a:cubicBezTo>
                      <a:pt x="60" y="53"/>
                      <a:pt x="58" y="52"/>
                      <a:pt x="58" y="52"/>
                    </a:cubicBezTo>
                    <a:cubicBezTo>
                      <a:pt x="56" y="51"/>
                      <a:pt x="56" y="51"/>
                      <a:pt x="56" y="51"/>
                    </a:cubicBezTo>
                    <a:cubicBezTo>
                      <a:pt x="55" y="48"/>
                      <a:pt x="55" y="48"/>
                      <a:pt x="55" y="48"/>
                    </a:cubicBezTo>
                    <a:cubicBezTo>
                      <a:pt x="56" y="47"/>
                      <a:pt x="56" y="47"/>
                      <a:pt x="56" y="47"/>
                    </a:cubicBezTo>
                    <a:cubicBezTo>
                      <a:pt x="54" y="44"/>
                      <a:pt x="54" y="44"/>
                      <a:pt x="54" y="44"/>
                    </a:cubicBezTo>
                    <a:cubicBezTo>
                      <a:pt x="54" y="41"/>
                      <a:pt x="54" y="41"/>
                      <a:pt x="54" y="41"/>
                    </a:cubicBezTo>
                    <a:cubicBezTo>
                      <a:pt x="54" y="37"/>
                      <a:pt x="54" y="37"/>
                      <a:pt x="54" y="37"/>
                    </a:cubicBezTo>
                    <a:cubicBezTo>
                      <a:pt x="53" y="33"/>
                      <a:pt x="53" y="33"/>
                      <a:pt x="53" y="33"/>
                    </a:cubicBezTo>
                    <a:cubicBezTo>
                      <a:pt x="56" y="28"/>
                      <a:pt x="56" y="28"/>
                      <a:pt x="56" y="28"/>
                    </a:cubicBezTo>
                    <a:cubicBezTo>
                      <a:pt x="57" y="24"/>
                      <a:pt x="57" y="24"/>
                      <a:pt x="57" y="24"/>
                    </a:cubicBezTo>
                    <a:cubicBezTo>
                      <a:pt x="57" y="24"/>
                      <a:pt x="59" y="22"/>
                      <a:pt x="60" y="21"/>
                    </a:cubicBezTo>
                    <a:cubicBezTo>
                      <a:pt x="61" y="20"/>
                      <a:pt x="59" y="18"/>
                      <a:pt x="59" y="18"/>
                    </a:cubicBezTo>
                    <a:cubicBezTo>
                      <a:pt x="58" y="15"/>
                      <a:pt x="58" y="15"/>
                      <a:pt x="58" y="15"/>
                    </a:cubicBezTo>
                    <a:cubicBezTo>
                      <a:pt x="58" y="11"/>
                      <a:pt x="58" y="11"/>
                      <a:pt x="58" y="11"/>
                    </a:cubicBezTo>
                    <a:cubicBezTo>
                      <a:pt x="58" y="11"/>
                      <a:pt x="58" y="11"/>
                      <a:pt x="58" y="11"/>
                    </a:cubicBezTo>
                    <a:cubicBezTo>
                      <a:pt x="57" y="7"/>
                      <a:pt x="57" y="7"/>
                      <a:pt x="57" y="7"/>
                    </a:cubicBezTo>
                    <a:cubicBezTo>
                      <a:pt x="57" y="6"/>
                      <a:pt x="57" y="6"/>
                      <a:pt x="57" y="6"/>
                    </a:cubicBezTo>
                    <a:cubicBezTo>
                      <a:pt x="57" y="4"/>
                      <a:pt x="57" y="4"/>
                      <a:pt x="57" y="4"/>
                    </a:cubicBezTo>
                    <a:cubicBezTo>
                      <a:pt x="59" y="0"/>
                      <a:pt x="59" y="0"/>
                      <a:pt x="59" y="0"/>
                    </a:cubicBezTo>
                    <a:cubicBezTo>
                      <a:pt x="58" y="0"/>
                      <a:pt x="58" y="0"/>
                      <a:pt x="58" y="0"/>
                    </a:cubicBezTo>
                    <a:cubicBezTo>
                      <a:pt x="58" y="0"/>
                      <a:pt x="54" y="4"/>
                      <a:pt x="53" y="4"/>
                    </a:cubicBezTo>
                    <a:cubicBezTo>
                      <a:pt x="52" y="5"/>
                      <a:pt x="49" y="5"/>
                      <a:pt x="49" y="5"/>
                    </a:cubicBezTo>
                    <a:cubicBezTo>
                      <a:pt x="44" y="7"/>
                      <a:pt x="44" y="7"/>
                      <a:pt x="44" y="7"/>
                    </a:cubicBezTo>
                    <a:cubicBezTo>
                      <a:pt x="42" y="11"/>
                      <a:pt x="42" y="11"/>
                      <a:pt x="42" y="11"/>
                    </a:cubicBezTo>
                    <a:cubicBezTo>
                      <a:pt x="41" y="14"/>
                      <a:pt x="41" y="14"/>
                      <a:pt x="41" y="14"/>
                    </a:cubicBezTo>
                    <a:cubicBezTo>
                      <a:pt x="38" y="19"/>
                      <a:pt x="38" y="19"/>
                      <a:pt x="38" y="19"/>
                    </a:cubicBezTo>
                    <a:cubicBezTo>
                      <a:pt x="35" y="24"/>
                      <a:pt x="35" y="24"/>
                      <a:pt x="35" y="24"/>
                    </a:cubicBezTo>
                    <a:cubicBezTo>
                      <a:pt x="30" y="27"/>
                      <a:pt x="30" y="27"/>
                      <a:pt x="30" y="27"/>
                    </a:cubicBezTo>
                    <a:cubicBezTo>
                      <a:pt x="28" y="26"/>
                      <a:pt x="28" y="26"/>
                      <a:pt x="28" y="26"/>
                    </a:cubicBezTo>
                    <a:cubicBezTo>
                      <a:pt x="26" y="26"/>
                      <a:pt x="26" y="26"/>
                      <a:pt x="26" y="26"/>
                    </a:cubicBezTo>
                    <a:cubicBezTo>
                      <a:pt x="24" y="26"/>
                      <a:pt x="24" y="26"/>
                      <a:pt x="24" y="26"/>
                    </a:cubicBezTo>
                    <a:cubicBezTo>
                      <a:pt x="22" y="26"/>
                      <a:pt x="22" y="26"/>
                      <a:pt x="22" y="26"/>
                    </a:cubicBezTo>
                    <a:cubicBezTo>
                      <a:pt x="19" y="26"/>
                      <a:pt x="19" y="26"/>
                      <a:pt x="19" y="26"/>
                    </a:cubicBezTo>
                    <a:cubicBezTo>
                      <a:pt x="19" y="26"/>
                      <a:pt x="18" y="27"/>
                      <a:pt x="18" y="27"/>
                    </a:cubicBezTo>
                    <a:cubicBezTo>
                      <a:pt x="17" y="28"/>
                      <a:pt x="16" y="27"/>
                      <a:pt x="16" y="27"/>
                    </a:cubicBezTo>
                    <a:cubicBezTo>
                      <a:pt x="13" y="27"/>
                      <a:pt x="13" y="27"/>
                      <a:pt x="13" y="27"/>
                    </a:cubicBezTo>
                    <a:cubicBezTo>
                      <a:pt x="12" y="29"/>
                      <a:pt x="12" y="29"/>
                      <a:pt x="12" y="29"/>
                    </a:cubicBezTo>
                    <a:cubicBezTo>
                      <a:pt x="11" y="31"/>
                      <a:pt x="11" y="31"/>
                      <a:pt x="11" y="31"/>
                    </a:cubicBezTo>
                    <a:cubicBezTo>
                      <a:pt x="9" y="33"/>
                      <a:pt x="9" y="33"/>
                      <a:pt x="9" y="33"/>
                    </a:cubicBezTo>
                    <a:cubicBezTo>
                      <a:pt x="8" y="34"/>
                      <a:pt x="8" y="34"/>
                      <a:pt x="8" y="34"/>
                    </a:cubicBezTo>
                    <a:cubicBezTo>
                      <a:pt x="7" y="36"/>
                      <a:pt x="7" y="36"/>
                      <a:pt x="7" y="36"/>
                    </a:cubicBezTo>
                    <a:cubicBezTo>
                      <a:pt x="7" y="36"/>
                      <a:pt x="6" y="39"/>
                      <a:pt x="5" y="39"/>
                    </a:cubicBezTo>
                    <a:cubicBezTo>
                      <a:pt x="5" y="40"/>
                      <a:pt x="5" y="40"/>
                      <a:pt x="4" y="40"/>
                    </a:cubicBezTo>
                    <a:cubicBezTo>
                      <a:pt x="4" y="41"/>
                      <a:pt x="4" y="41"/>
                      <a:pt x="4" y="41"/>
                    </a:cubicBezTo>
                    <a:cubicBezTo>
                      <a:pt x="6" y="43"/>
                      <a:pt x="6" y="43"/>
                      <a:pt x="6" y="43"/>
                    </a:cubicBezTo>
                    <a:cubicBezTo>
                      <a:pt x="6" y="43"/>
                      <a:pt x="6" y="44"/>
                      <a:pt x="6" y="45"/>
                    </a:cubicBezTo>
                    <a:cubicBezTo>
                      <a:pt x="7" y="45"/>
                      <a:pt x="7" y="46"/>
                      <a:pt x="7" y="46"/>
                    </a:cubicBezTo>
                    <a:cubicBezTo>
                      <a:pt x="7" y="47"/>
                      <a:pt x="7" y="47"/>
                      <a:pt x="7" y="47"/>
                    </a:cubicBezTo>
                    <a:cubicBezTo>
                      <a:pt x="9" y="46"/>
                      <a:pt x="9" y="46"/>
                      <a:pt x="9" y="46"/>
                    </a:cubicBezTo>
                    <a:cubicBezTo>
                      <a:pt x="10" y="46"/>
                      <a:pt x="10" y="46"/>
                      <a:pt x="10" y="46"/>
                    </a:cubicBezTo>
                    <a:cubicBezTo>
                      <a:pt x="9" y="47"/>
                      <a:pt x="9" y="47"/>
                      <a:pt x="9" y="47"/>
                    </a:cubicBezTo>
                    <a:cubicBezTo>
                      <a:pt x="10" y="49"/>
                      <a:pt x="10" y="49"/>
                      <a:pt x="10" y="49"/>
                    </a:cubicBezTo>
                    <a:cubicBezTo>
                      <a:pt x="10" y="49"/>
                      <a:pt x="11" y="50"/>
                      <a:pt x="11" y="50"/>
                    </a:cubicBezTo>
                    <a:cubicBezTo>
                      <a:pt x="12" y="50"/>
                      <a:pt x="13" y="49"/>
                      <a:pt x="13" y="49"/>
                    </a:cubicBezTo>
                    <a:cubicBezTo>
                      <a:pt x="14" y="47"/>
                      <a:pt x="14" y="47"/>
                      <a:pt x="14" y="47"/>
                    </a:cubicBezTo>
                    <a:cubicBezTo>
                      <a:pt x="13" y="46"/>
                      <a:pt x="13" y="46"/>
                      <a:pt x="13" y="46"/>
                    </a:cubicBezTo>
                    <a:cubicBezTo>
                      <a:pt x="11" y="46"/>
                      <a:pt x="11" y="46"/>
                      <a:pt x="11" y="46"/>
                    </a:cubicBezTo>
                    <a:cubicBezTo>
                      <a:pt x="11" y="45"/>
                      <a:pt x="11" y="45"/>
                      <a:pt x="11" y="45"/>
                    </a:cubicBezTo>
                    <a:cubicBezTo>
                      <a:pt x="11" y="44"/>
                      <a:pt x="11" y="44"/>
                      <a:pt x="11" y="44"/>
                    </a:cubicBezTo>
                    <a:cubicBezTo>
                      <a:pt x="11" y="44"/>
                      <a:pt x="11" y="43"/>
                      <a:pt x="11" y="43"/>
                    </a:cubicBezTo>
                    <a:cubicBezTo>
                      <a:pt x="11" y="42"/>
                      <a:pt x="10" y="42"/>
                      <a:pt x="10" y="42"/>
                    </a:cubicBezTo>
                    <a:cubicBezTo>
                      <a:pt x="11" y="41"/>
                      <a:pt x="11" y="41"/>
                      <a:pt x="11" y="41"/>
                    </a:cubicBezTo>
                    <a:cubicBezTo>
                      <a:pt x="12" y="40"/>
                      <a:pt x="12" y="40"/>
                      <a:pt x="12" y="40"/>
                    </a:cubicBezTo>
                    <a:cubicBezTo>
                      <a:pt x="13" y="39"/>
                      <a:pt x="13" y="39"/>
                      <a:pt x="13" y="39"/>
                    </a:cubicBezTo>
                    <a:cubicBezTo>
                      <a:pt x="13" y="37"/>
                      <a:pt x="13" y="37"/>
                      <a:pt x="13" y="37"/>
                    </a:cubicBezTo>
                    <a:cubicBezTo>
                      <a:pt x="14" y="36"/>
                      <a:pt x="14" y="36"/>
                      <a:pt x="14" y="36"/>
                    </a:cubicBezTo>
                    <a:cubicBezTo>
                      <a:pt x="15" y="35"/>
                      <a:pt x="15" y="35"/>
                      <a:pt x="15" y="35"/>
                    </a:cubicBezTo>
                    <a:cubicBezTo>
                      <a:pt x="15" y="35"/>
                      <a:pt x="16" y="35"/>
                      <a:pt x="16" y="34"/>
                    </a:cubicBezTo>
                    <a:cubicBezTo>
                      <a:pt x="16" y="34"/>
                      <a:pt x="17" y="34"/>
                      <a:pt x="18" y="34"/>
                    </a:cubicBezTo>
                    <a:cubicBezTo>
                      <a:pt x="19" y="33"/>
                      <a:pt x="19" y="33"/>
                      <a:pt x="19" y="33"/>
                    </a:cubicBezTo>
                    <a:cubicBezTo>
                      <a:pt x="19" y="32"/>
                      <a:pt x="19" y="32"/>
                      <a:pt x="19" y="32"/>
                    </a:cubicBezTo>
                    <a:cubicBezTo>
                      <a:pt x="19" y="32"/>
                      <a:pt x="21" y="32"/>
                      <a:pt x="21" y="32"/>
                    </a:cubicBezTo>
                    <a:cubicBezTo>
                      <a:pt x="22" y="32"/>
                      <a:pt x="22" y="32"/>
                      <a:pt x="22" y="32"/>
                    </a:cubicBezTo>
                    <a:cubicBezTo>
                      <a:pt x="24" y="32"/>
                      <a:pt x="24" y="32"/>
                      <a:pt x="24" y="32"/>
                    </a:cubicBezTo>
                    <a:cubicBezTo>
                      <a:pt x="24" y="32"/>
                      <a:pt x="25" y="31"/>
                      <a:pt x="26" y="31"/>
                    </a:cubicBezTo>
                    <a:cubicBezTo>
                      <a:pt x="26" y="31"/>
                      <a:pt x="27" y="31"/>
                      <a:pt x="27" y="31"/>
                    </a:cubicBezTo>
                    <a:cubicBezTo>
                      <a:pt x="27" y="31"/>
                      <a:pt x="27" y="32"/>
                      <a:pt x="27" y="32"/>
                    </a:cubicBezTo>
                    <a:cubicBezTo>
                      <a:pt x="28" y="32"/>
                      <a:pt x="29" y="32"/>
                      <a:pt x="29" y="32"/>
                    </a:cubicBezTo>
                    <a:cubicBezTo>
                      <a:pt x="30" y="32"/>
                      <a:pt x="30" y="32"/>
                      <a:pt x="30" y="32"/>
                    </a:cubicBezTo>
                    <a:cubicBezTo>
                      <a:pt x="30" y="32"/>
                      <a:pt x="31" y="32"/>
                      <a:pt x="31" y="31"/>
                    </a:cubicBezTo>
                    <a:cubicBezTo>
                      <a:pt x="32" y="30"/>
                      <a:pt x="32" y="30"/>
                      <a:pt x="34" y="30"/>
                    </a:cubicBezTo>
                    <a:cubicBezTo>
                      <a:pt x="36" y="30"/>
                      <a:pt x="35" y="30"/>
                      <a:pt x="36" y="30"/>
                    </a:cubicBezTo>
                    <a:cubicBezTo>
                      <a:pt x="37" y="29"/>
                      <a:pt x="37" y="30"/>
                      <a:pt x="38" y="29"/>
                    </a:cubicBezTo>
                    <a:cubicBezTo>
                      <a:pt x="38" y="29"/>
                      <a:pt x="40" y="28"/>
                      <a:pt x="40" y="28"/>
                    </a:cubicBezTo>
                    <a:cubicBezTo>
                      <a:pt x="41" y="28"/>
                      <a:pt x="42" y="29"/>
                      <a:pt x="42" y="30"/>
                    </a:cubicBezTo>
                    <a:cubicBezTo>
                      <a:pt x="41" y="30"/>
                      <a:pt x="40" y="30"/>
                      <a:pt x="40" y="30"/>
                    </a:cubicBezTo>
                    <a:cubicBezTo>
                      <a:pt x="40" y="30"/>
                      <a:pt x="40" y="31"/>
                      <a:pt x="39" y="32"/>
                    </a:cubicBezTo>
                    <a:cubicBezTo>
                      <a:pt x="38" y="32"/>
                      <a:pt x="39" y="32"/>
                      <a:pt x="38" y="32"/>
                    </a:cubicBezTo>
                    <a:cubicBezTo>
                      <a:pt x="37" y="31"/>
                      <a:pt x="37" y="33"/>
                      <a:pt x="37" y="33"/>
                    </a:cubicBezTo>
                    <a:cubicBezTo>
                      <a:pt x="37" y="33"/>
                      <a:pt x="37" y="33"/>
                      <a:pt x="37" y="33"/>
                    </a:cubicBezTo>
                    <a:cubicBezTo>
                      <a:pt x="37" y="33"/>
                      <a:pt x="35" y="32"/>
                      <a:pt x="34" y="32"/>
                    </a:cubicBezTo>
                    <a:cubicBezTo>
                      <a:pt x="34" y="32"/>
                      <a:pt x="32" y="32"/>
                      <a:pt x="31" y="32"/>
                    </a:cubicBezTo>
                    <a:cubicBezTo>
                      <a:pt x="30" y="32"/>
                      <a:pt x="30" y="32"/>
                      <a:pt x="29" y="32"/>
                    </a:cubicBezTo>
                    <a:cubicBezTo>
                      <a:pt x="28" y="33"/>
                      <a:pt x="29" y="33"/>
                      <a:pt x="28" y="34"/>
                    </a:cubicBezTo>
                    <a:cubicBezTo>
                      <a:pt x="27" y="34"/>
                      <a:pt x="27" y="36"/>
                      <a:pt x="27" y="36"/>
                    </a:cubicBezTo>
                    <a:cubicBezTo>
                      <a:pt x="27" y="36"/>
                      <a:pt x="26" y="37"/>
                      <a:pt x="26" y="38"/>
                    </a:cubicBezTo>
                    <a:cubicBezTo>
                      <a:pt x="26" y="38"/>
                      <a:pt x="27" y="39"/>
                      <a:pt x="27" y="40"/>
                    </a:cubicBezTo>
                    <a:cubicBezTo>
                      <a:pt x="27" y="42"/>
                      <a:pt x="27" y="42"/>
                      <a:pt x="27" y="42"/>
                    </a:cubicBezTo>
                    <a:cubicBezTo>
                      <a:pt x="27" y="42"/>
                      <a:pt x="28" y="45"/>
                      <a:pt x="29" y="45"/>
                    </a:cubicBezTo>
                    <a:cubicBezTo>
                      <a:pt x="29" y="45"/>
                      <a:pt x="30" y="45"/>
                      <a:pt x="30" y="46"/>
                    </a:cubicBezTo>
                    <a:cubicBezTo>
                      <a:pt x="31" y="47"/>
                      <a:pt x="30" y="47"/>
                      <a:pt x="30" y="47"/>
                    </a:cubicBezTo>
                    <a:cubicBezTo>
                      <a:pt x="30" y="48"/>
                      <a:pt x="30" y="48"/>
                      <a:pt x="30" y="48"/>
                    </a:cubicBezTo>
                    <a:cubicBezTo>
                      <a:pt x="30" y="48"/>
                      <a:pt x="31" y="49"/>
                      <a:pt x="31" y="51"/>
                    </a:cubicBezTo>
                    <a:cubicBezTo>
                      <a:pt x="32" y="52"/>
                      <a:pt x="31" y="51"/>
                      <a:pt x="31" y="52"/>
                    </a:cubicBezTo>
                    <a:cubicBezTo>
                      <a:pt x="32" y="53"/>
                      <a:pt x="30" y="51"/>
                      <a:pt x="30" y="51"/>
                    </a:cubicBezTo>
                    <a:cubicBezTo>
                      <a:pt x="30" y="51"/>
                      <a:pt x="30" y="50"/>
                      <a:pt x="30" y="50"/>
                    </a:cubicBezTo>
                    <a:cubicBezTo>
                      <a:pt x="30" y="50"/>
                      <a:pt x="30" y="49"/>
                      <a:pt x="30" y="49"/>
                    </a:cubicBezTo>
                    <a:cubicBezTo>
                      <a:pt x="30" y="49"/>
                      <a:pt x="29" y="48"/>
                      <a:pt x="29" y="48"/>
                    </a:cubicBezTo>
                    <a:cubicBezTo>
                      <a:pt x="28" y="48"/>
                      <a:pt x="28" y="48"/>
                      <a:pt x="28" y="48"/>
                    </a:cubicBezTo>
                    <a:cubicBezTo>
                      <a:pt x="27" y="48"/>
                      <a:pt x="27" y="48"/>
                      <a:pt x="27" y="48"/>
                    </a:cubicBezTo>
                    <a:cubicBezTo>
                      <a:pt x="27" y="48"/>
                      <a:pt x="27" y="50"/>
                      <a:pt x="27" y="50"/>
                    </a:cubicBezTo>
                    <a:cubicBezTo>
                      <a:pt x="27" y="50"/>
                      <a:pt x="27" y="51"/>
                      <a:pt x="25" y="50"/>
                    </a:cubicBezTo>
                    <a:cubicBezTo>
                      <a:pt x="23" y="50"/>
                      <a:pt x="24" y="49"/>
                      <a:pt x="24" y="49"/>
                    </a:cubicBezTo>
                    <a:cubicBezTo>
                      <a:pt x="24" y="49"/>
                      <a:pt x="25" y="48"/>
                      <a:pt x="25" y="48"/>
                    </a:cubicBezTo>
                    <a:cubicBezTo>
                      <a:pt x="25" y="47"/>
                      <a:pt x="26" y="47"/>
                      <a:pt x="26" y="47"/>
                    </a:cubicBezTo>
                    <a:cubicBezTo>
                      <a:pt x="25" y="44"/>
                      <a:pt x="25" y="44"/>
                      <a:pt x="25" y="44"/>
                    </a:cubicBezTo>
                    <a:cubicBezTo>
                      <a:pt x="25" y="44"/>
                      <a:pt x="25" y="44"/>
                      <a:pt x="26" y="43"/>
                    </a:cubicBezTo>
                    <a:cubicBezTo>
                      <a:pt x="26" y="43"/>
                      <a:pt x="26" y="42"/>
                      <a:pt x="26" y="42"/>
                    </a:cubicBezTo>
                    <a:cubicBezTo>
                      <a:pt x="26" y="42"/>
                      <a:pt x="24" y="40"/>
                      <a:pt x="23" y="40"/>
                    </a:cubicBezTo>
                    <a:cubicBezTo>
                      <a:pt x="22" y="40"/>
                      <a:pt x="22" y="41"/>
                      <a:pt x="21" y="41"/>
                    </a:cubicBezTo>
                    <a:cubicBezTo>
                      <a:pt x="21" y="42"/>
                      <a:pt x="20" y="42"/>
                      <a:pt x="20" y="43"/>
                    </a:cubicBezTo>
                    <a:cubicBezTo>
                      <a:pt x="19" y="44"/>
                      <a:pt x="20" y="44"/>
                      <a:pt x="20" y="45"/>
                    </a:cubicBezTo>
                    <a:cubicBezTo>
                      <a:pt x="20" y="45"/>
                      <a:pt x="21" y="46"/>
                      <a:pt x="21" y="46"/>
                    </a:cubicBezTo>
                    <a:cubicBezTo>
                      <a:pt x="19" y="47"/>
                      <a:pt x="19" y="47"/>
                      <a:pt x="19" y="47"/>
                    </a:cubicBezTo>
                    <a:cubicBezTo>
                      <a:pt x="19" y="47"/>
                      <a:pt x="19" y="46"/>
                      <a:pt x="19" y="45"/>
                    </a:cubicBezTo>
                    <a:cubicBezTo>
                      <a:pt x="19" y="45"/>
                      <a:pt x="17" y="44"/>
                      <a:pt x="17" y="44"/>
                    </a:cubicBezTo>
                    <a:cubicBezTo>
                      <a:pt x="19" y="42"/>
                      <a:pt x="19" y="42"/>
                      <a:pt x="19" y="42"/>
                    </a:cubicBezTo>
                    <a:cubicBezTo>
                      <a:pt x="19" y="42"/>
                      <a:pt x="19" y="41"/>
                      <a:pt x="19" y="41"/>
                    </a:cubicBezTo>
                    <a:cubicBezTo>
                      <a:pt x="19" y="40"/>
                      <a:pt x="19" y="39"/>
                      <a:pt x="19" y="39"/>
                    </a:cubicBezTo>
                    <a:cubicBezTo>
                      <a:pt x="20" y="37"/>
                      <a:pt x="20" y="37"/>
                      <a:pt x="20" y="37"/>
                    </a:cubicBezTo>
                    <a:cubicBezTo>
                      <a:pt x="20" y="37"/>
                      <a:pt x="21" y="35"/>
                      <a:pt x="20" y="35"/>
                    </a:cubicBezTo>
                    <a:cubicBezTo>
                      <a:pt x="20" y="34"/>
                      <a:pt x="19" y="35"/>
                      <a:pt x="19" y="35"/>
                    </a:cubicBezTo>
                    <a:cubicBezTo>
                      <a:pt x="19" y="35"/>
                      <a:pt x="18" y="36"/>
                      <a:pt x="18" y="36"/>
                    </a:cubicBezTo>
                    <a:cubicBezTo>
                      <a:pt x="18" y="36"/>
                      <a:pt x="16" y="36"/>
                      <a:pt x="15" y="36"/>
                    </a:cubicBezTo>
                    <a:cubicBezTo>
                      <a:pt x="14" y="37"/>
                      <a:pt x="14" y="38"/>
                      <a:pt x="14" y="38"/>
                    </a:cubicBezTo>
                    <a:cubicBezTo>
                      <a:pt x="14" y="38"/>
                      <a:pt x="14" y="41"/>
                      <a:pt x="13" y="41"/>
                    </a:cubicBezTo>
                    <a:cubicBezTo>
                      <a:pt x="13" y="41"/>
                      <a:pt x="12" y="43"/>
                      <a:pt x="12" y="43"/>
                    </a:cubicBezTo>
                    <a:cubicBezTo>
                      <a:pt x="12" y="43"/>
                      <a:pt x="13" y="44"/>
                      <a:pt x="13" y="45"/>
                    </a:cubicBezTo>
                    <a:cubicBezTo>
                      <a:pt x="13" y="45"/>
                      <a:pt x="14" y="46"/>
                      <a:pt x="14" y="46"/>
                    </a:cubicBezTo>
                    <a:cubicBezTo>
                      <a:pt x="14" y="46"/>
                      <a:pt x="16" y="45"/>
                      <a:pt x="17" y="45"/>
                    </a:cubicBezTo>
                    <a:cubicBezTo>
                      <a:pt x="18" y="45"/>
                      <a:pt x="17" y="46"/>
                      <a:pt x="17" y="46"/>
                    </a:cubicBezTo>
                    <a:cubicBezTo>
                      <a:pt x="16" y="48"/>
                      <a:pt x="16" y="48"/>
                      <a:pt x="16" y="48"/>
                    </a:cubicBezTo>
                    <a:cubicBezTo>
                      <a:pt x="15" y="50"/>
                      <a:pt x="15" y="50"/>
                      <a:pt x="15" y="50"/>
                    </a:cubicBezTo>
                    <a:cubicBezTo>
                      <a:pt x="15" y="50"/>
                      <a:pt x="15" y="51"/>
                      <a:pt x="15" y="51"/>
                    </a:cubicBezTo>
                    <a:cubicBezTo>
                      <a:pt x="15" y="51"/>
                      <a:pt x="16" y="52"/>
                      <a:pt x="16" y="53"/>
                    </a:cubicBezTo>
                    <a:cubicBezTo>
                      <a:pt x="16" y="53"/>
                      <a:pt x="16" y="53"/>
                      <a:pt x="16" y="53"/>
                    </a:cubicBezTo>
                    <a:cubicBezTo>
                      <a:pt x="15" y="55"/>
                      <a:pt x="15" y="55"/>
                      <a:pt x="15" y="55"/>
                    </a:cubicBezTo>
                    <a:cubicBezTo>
                      <a:pt x="14" y="55"/>
                      <a:pt x="14" y="55"/>
                      <a:pt x="14" y="55"/>
                    </a:cubicBezTo>
                    <a:cubicBezTo>
                      <a:pt x="12" y="54"/>
                      <a:pt x="12" y="54"/>
                      <a:pt x="12" y="54"/>
                    </a:cubicBezTo>
                    <a:cubicBezTo>
                      <a:pt x="10" y="52"/>
                      <a:pt x="10" y="52"/>
                      <a:pt x="10" y="52"/>
                    </a:cubicBezTo>
                    <a:cubicBezTo>
                      <a:pt x="8" y="51"/>
                      <a:pt x="8" y="51"/>
                      <a:pt x="8" y="51"/>
                    </a:cubicBezTo>
                    <a:cubicBezTo>
                      <a:pt x="8" y="51"/>
                      <a:pt x="7" y="50"/>
                      <a:pt x="7" y="50"/>
                    </a:cubicBezTo>
                    <a:cubicBezTo>
                      <a:pt x="6" y="50"/>
                      <a:pt x="6" y="50"/>
                      <a:pt x="5" y="49"/>
                    </a:cubicBezTo>
                    <a:cubicBezTo>
                      <a:pt x="4" y="49"/>
                      <a:pt x="5" y="48"/>
                      <a:pt x="5" y="48"/>
                    </a:cubicBezTo>
                    <a:cubicBezTo>
                      <a:pt x="4" y="46"/>
                      <a:pt x="4" y="46"/>
                      <a:pt x="4" y="46"/>
                    </a:cubicBezTo>
                    <a:cubicBezTo>
                      <a:pt x="3" y="47"/>
                      <a:pt x="3" y="47"/>
                      <a:pt x="3" y="47"/>
                    </a:cubicBezTo>
                    <a:cubicBezTo>
                      <a:pt x="3" y="47"/>
                      <a:pt x="2" y="50"/>
                      <a:pt x="1" y="50"/>
                    </a:cubicBezTo>
                    <a:cubicBezTo>
                      <a:pt x="1" y="51"/>
                      <a:pt x="2" y="54"/>
                      <a:pt x="2" y="54"/>
                    </a:cubicBezTo>
                    <a:cubicBezTo>
                      <a:pt x="1" y="58"/>
                      <a:pt x="1" y="58"/>
                      <a:pt x="1" y="58"/>
                    </a:cubicBezTo>
                    <a:cubicBezTo>
                      <a:pt x="2" y="64"/>
                      <a:pt x="2" y="64"/>
                      <a:pt x="2" y="64"/>
                    </a:cubicBezTo>
                    <a:cubicBezTo>
                      <a:pt x="2" y="67"/>
                      <a:pt x="2" y="67"/>
                      <a:pt x="2" y="67"/>
                    </a:cubicBezTo>
                    <a:cubicBezTo>
                      <a:pt x="2" y="67"/>
                      <a:pt x="1" y="69"/>
                      <a:pt x="1" y="70"/>
                    </a:cubicBezTo>
                    <a:cubicBezTo>
                      <a:pt x="1" y="70"/>
                      <a:pt x="2" y="71"/>
                      <a:pt x="2" y="71"/>
                    </a:cubicBezTo>
                    <a:cubicBezTo>
                      <a:pt x="3" y="71"/>
                      <a:pt x="3" y="71"/>
                      <a:pt x="3" y="71"/>
                    </a:cubicBezTo>
                    <a:cubicBezTo>
                      <a:pt x="3" y="71"/>
                      <a:pt x="6" y="75"/>
                      <a:pt x="6" y="76"/>
                    </a:cubicBezTo>
                    <a:cubicBezTo>
                      <a:pt x="6" y="77"/>
                      <a:pt x="6" y="77"/>
                      <a:pt x="6" y="77"/>
                    </a:cubicBezTo>
                    <a:cubicBezTo>
                      <a:pt x="7" y="78"/>
                      <a:pt x="7" y="80"/>
                      <a:pt x="7" y="80"/>
                    </a:cubicBezTo>
                    <a:cubicBezTo>
                      <a:pt x="7" y="81"/>
                      <a:pt x="7" y="81"/>
                      <a:pt x="7" y="81"/>
                    </a:cubicBezTo>
                    <a:cubicBezTo>
                      <a:pt x="7" y="81"/>
                      <a:pt x="5" y="83"/>
                      <a:pt x="4" y="83"/>
                    </a:cubicBezTo>
                    <a:cubicBezTo>
                      <a:pt x="3" y="83"/>
                      <a:pt x="4" y="83"/>
                      <a:pt x="3" y="83"/>
                    </a:cubicBezTo>
                    <a:cubicBezTo>
                      <a:pt x="3" y="83"/>
                      <a:pt x="3" y="84"/>
                      <a:pt x="3" y="84"/>
                    </a:cubicBezTo>
                    <a:cubicBezTo>
                      <a:pt x="3" y="84"/>
                      <a:pt x="3" y="87"/>
                      <a:pt x="3" y="87"/>
                    </a:cubicBezTo>
                    <a:cubicBezTo>
                      <a:pt x="3" y="88"/>
                      <a:pt x="2" y="90"/>
                      <a:pt x="2" y="90"/>
                    </a:cubicBezTo>
                    <a:close/>
                  </a:path>
                </a:pathLst>
              </a:custGeom>
              <a:grpFill/>
              <a:ln w="6350" cap="flat">
                <a:solidFill>
                  <a:schemeClr val="bg1">
                    <a:alpha val="25000"/>
                  </a:schemeClr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27725" tIns="13862" rIns="27725" bIns="13862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id-ID" sz="546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ahoma"/>
                  <a:ea typeface="+mn-ea"/>
                  <a:cs typeface="+mn-cs"/>
                </a:endParaRPr>
              </a:p>
            </p:txBody>
          </p:sp>
          <p:sp>
            <p:nvSpPr>
              <p:cNvPr id="75" name="Freeform 46">
                <a:extLst>
                  <a:ext uri="{FF2B5EF4-FFF2-40B4-BE49-F238E27FC236}">
                    <a16:creationId xmlns:a16="http://schemas.microsoft.com/office/drawing/2014/main" id="{5E4A8779-A655-E154-A7B3-E55F796576B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34" y="1711"/>
                <a:ext cx="87" cy="102"/>
              </a:xfrm>
              <a:custGeom>
                <a:avLst/>
                <a:gdLst>
                  <a:gd name="T0" fmla="*/ 2 w 43"/>
                  <a:gd name="T1" fmla="*/ 21 h 51"/>
                  <a:gd name="T2" fmla="*/ 5 w 43"/>
                  <a:gd name="T3" fmla="*/ 24 h 51"/>
                  <a:gd name="T4" fmla="*/ 6 w 43"/>
                  <a:gd name="T5" fmla="*/ 29 h 51"/>
                  <a:gd name="T6" fmla="*/ 7 w 43"/>
                  <a:gd name="T7" fmla="*/ 33 h 51"/>
                  <a:gd name="T8" fmla="*/ 6 w 43"/>
                  <a:gd name="T9" fmla="*/ 36 h 51"/>
                  <a:gd name="T10" fmla="*/ 8 w 43"/>
                  <a:gd name="T11" fmla="*/ 41 h 51"/>
                  <a:gd name="T12" fmla="*/ 15 w 43"/>
                  <a:gd name="T13" fmla="*/ 41 h 51"/>
                  <a:gd name="T14" fmla="*/ 22 w 43"/>
                  <a:gd name="T15" fmla="*/ 43 h 51"/>
                  <a:gd name="T16" fmla="*/ 23 w 43"/>
                  <a:gd name="T17" fmla="*/ 47 h 51"/>
                  <a:gd name="T18" fmla="*/ 26 w 43"/>
                  <a:gd name="T19" fmla="*/ 50 h 51"/>
                  <a:gd name="T20" fmla="*/ 29 w 43"/>
                  <a:gd name="T21" fmla="*/ 51 h 51"/>
                  <a:gd name="T22" fmla="*/ 32 w 43"/>
                  <a:gd name="T23" fmla="*/ 48 h 51"/>
                  <a:gd name="T24" fmla="*/ 32 w 43"/>
                  <a:gd name="T25" fmla="*/ 45 h 51"/>
                  <a:gd name="T26" fmla="*/ 31 w 43"/>
                  <a:gd name="T27" fmla="*/ 43 h 51"/>
                  <a:gd name="T28" fmla="*/ 29 w 43"/>
                  <a:gd name="T29" fmla="*/ 42 h 51"/>
                  <a:gd name="T30" fmla="*/ 34 w 43"/>
                  <a:gd name="T31" fmla="*/ 39 h 51"/>
                  <a:gd name="T32" fmla="*/ 39 w 43"/>
                  <a:gd name="T33" fmla="*/ 36 h 51"/>
                  <a:gd name="T34" fmla="*/ 36 w 43"/>
                  <a:gd name="T35" fmla="*/ 31 h 51"/>
                  <a:gd name="T36" fmla="*/ 33 w 43"/>
                  <a:gd name="T37" fmla="*/ 26 h 51"/>
                  <a:gd name="T38" fmla="*/ 40 w 43"/>
                  <a:gd name="T39" fmla="*/ 24 h 51"/>
                  <a:gd name="T40" fmla="*/ 43 w 43"/>
                  <a:gd name="T41" fmla="*/ 22 h 51"/>
                  <a:gd name="T42" fmla="*/ 41 w 43"/>
                  <a:gd name="T43" fmla="*/ 19 h 51"/>
                  <a:gd name="T44" fmla="*/ 41 w 43"/>
                  <a:gd name="T45" fmla="*/ 13 h 51"/>
                  <a:gd name="T46" fmla="*/ 39 w 43"/>
                  <a:gd name="T47" fmla="*/ 8 h 51"/>
                  <a:gd name="T48" fmla="*/ 40 w 43"/>
                  <a:gd name="T49" fmla="*/ 2 h 51"/>
                  <a:gd name="T50" fmla="*/ 35 w 43"/>
                  <a:gd name="T51" fmla="*/ 0 h 51"/>
                  <a:gd name="T52" fmla="*/ 27 w 43"/>
                  <a:gd name="T53" fmla="*/ 4 h 51"/>
                  <a:gd name="T54" fmla="*/ 23 w 43"/>
                  <a:gd name="T55" fmla="*/ 9 h 51"/>
                  <a:gd name="T56" fmla="*/ 26 w 43"/>
                  <a:gd name="T57" fmla="*/ 9 h 51"/>
                  <a:gd name="T58" fmla="*/ 25 w 43"/>
                  <a:gd name="T59" fmla="*/ 13 h 51"/>
                  <a:gd name="T60" fmla="*/ 22 w 43"/>
                  <a:gd name="T61" fmla="*/ 16 h 51"/>
                  <a:gd name="T62" fmla="*/ 22 w 43"/>
                  <a:gd name="T63" fmla="*/ 19 h 51"/>
                  <a:gd name="T64" fmla="*/ 19 w 43"/>
                  <a:gd name="T65" fmla="*/ 18 h 51"/>
                  <a:gd name="T66" fmla="*/ 21 w 43"/>
                  <a:gd name="T67" fmla="*/ 15 h 51"/>
                  <a:gd name="T68" fmla="*/ 18 w 43"/>
                  <a:gd name="T69" fmla="*/ 15 h 51"/>
                  <a:gd name="T70" fmla="*/ 20 w 43"/>
                  <a:gd name="T71" fmla="*/ 10 h 51"/>
                  <a:gd name="T72" fmla="*/ 19 w 43"/>
                  <a:gd name="T73" fmla="*/ 7 h 51"/>
                  <a:gd name="T74" fmla="*/ 14 w 43"/>
                  <a:gd name="T75" fmla="*/ 9 h 51"/>
                  <a:gd name="T76" fmla="*/ 11 w 43"/>
                  <a:gd name="T77" fmla="*/ 9 h 51"/>
                  <a:gd name="T78" fmla="*/ 15 w 43"/>
                  <a:gd name="T79" fmla="*/ 11 h 51"/>
                  <a:gd name="T80" fmla="*/ 10 w 43"/>
                  <a:gd name="T81" fmla="*/ 14 h 51"/>
                  <a:gd name="T82" fmla="*/ 9 w 43"/>
                  <a:gd name="T83" fmla="*/ 17 h 51"/>
                  <a:gd name="T84" fmla="*/ 5 w 43"/>
                  <a:gd name="T85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43" h="51">
                    <a:moveTo>
                      <a:pt x="1" y="18"/>
                    </a:moveTo>
                    <a:cubicBezTo>
                      <a:pt x="0" y="18"/>
                      <a:pt x="1" y="20"/>
                      <a:pt x="1" y="20"/>
                    </a:cubicBezTo>
                    <a:cubicBezTo>
                      <a:pt x="2" y="21"/>
                      <a:pt x="2" y="21"/>
                      <a:pt x="2" y="21"/>
                    </a:cubicBezTo>
                    <a:cubicBezTo>
                      <a:pt x="1" y="22"/>
                      <a:pt x="1" y="22"/>
                      <a:pt x="1" y="22"/>
                    </a:cubicBezTo>
                    <a:cubicBezTo>
                      <a:pt x="3" y="23"/>
                      <a:pt x="3" y="23"/>
                      <a:pt x="3" y="23"/>
                    </a:cubicBezTo>
                    <a:cubicBezTo>
                      <a:pt x="5" y="24"/>
                      <a:pt x="5" y="24"/>
                      <a:pt x="5" y="24"/>
                    </a:cubicBezTo>
                    <a:cubicBezTo>
                      <a:pt x="6" y="26"/>
                      <a:pt x="6" y="26"/>
                      <a:pt x="6" y="26"/>
                    </a:cubicBezTo>
                    <a:cubicBezTo>
                      <a:pt x="5" y="28"/>
                      <a:pt x="5" y="28"/>
                      <a:pt x="5" y="28"/>
                    </a:cubicBezTo>
                    <a:cubicBezTo>
                      <a:pt x="6" y="29"/>
                      <a:pt x="6" y="29"/>
                      <a:pt x="6" y="29"/>
                    </a:cubicBezTo>
                    <a:cubicBezTo>
                      <a:pt x="6" y="29"/>
                      <a:pt x="7" y="30"/>
                      <a:pt x="7" y="30"/>
                    </a:cubicBezTo>
                    <a:cubicBezTo>
                      <a:pt x="7" y="31"/>
                      <a:pt x="7" y="32"/>
                      <a:pt x="7" y="32"/>
                    </a:cubicBezTo>
                    <a:cubicBezTo>
                      <a:pt x="7" y="33"/>
                      <a:pt x="7" y="33"/>
                      <a:pt x="7" y="33"/>
                    </a:cubicBezTo>
                    <a:cubicBezTo>
                      <a:pt x="7" y="34"/>
                      <a:pt x="7" y="34"/>
                      <a:pt x="7" y="34"/>
                    </a:cubicBezTo>
                    <a:cubicBezTo>
                      <a:pt x="7" y="34"/>
                      <a:pt x="6" y="35"/>
                      <a:pt x="6" y="36"/>
                    </a:cubicBezTo>
                    <a:cubicBezTo>
                      <a:pt x="6" y="36"/>
                      <a:pt x="6" y="36"/>
                      <a:pt x="6" y="36"/>
                    </a:cubicBezTo>
                    <a:cubicBezTo>
                      <a:pt x="8" y="38"/>
                      <a:pt x="8" y="38"/>
                      <a:pt x="8" y="38"/>
                    </a:cubicBezTo>
                    <a:cubicBezTo>
                      <a:pt x="9" y="39"/>
                      <a:pt x="9" y="39"/>
                      <a:pt x="9" y="39"/>
                    </a:cubicBezTo>
                    <a:cubicBezTo>
                      <a:pt x="9" y="39"/>
                      <a:pt x="8" y="41"/>
                      <a:pt x="8" y="41"/>
                    </a:cubicBezTo>
                    <a:cubicBezTo>
                      <a:pt x="8" y="41"/>
                      <a:pt x="9" y="42"/>
                      <a:pt x="9" y="42"/>
                    </a:cubicBezTo>
                    <a:cubicBezTo>
                      <a:pt x="13" y="42"/>
                      <a:pt x="13" y="42"/>
                      <a:pt x="13" y="42"/>
                    </a:cubicBezTo>
                    <a:cubicBezTo>
                      <a:pt x="15" y="41"/>
                      <a:pt x="15" y="41"/>
                      <a:pt x="15" y="41"/>
                    </a:cubicBezTo>
                    <a:cubicBezTo>
                      <a:pt x="15" y="41"/>
                      <a:pt x="17" y="42"/>
                      <a:pt x="17" y="42"/>
                    </a:cubicBezTo>
                    <a:cubicBezTo>
                      <a:pt x="18" y="42"/>
                      <a:pt x="20" y="41"/>
                      <a:pt x="20" y="41"/>
                    </a:cubicBezTo>
                    <a:cubicBezTo>
                      <a:pt x="20" y="41"/>
                      <a:pt x="21" y="42"/>
                      <a:pt x="22" y="43"/>
                    </a:cubicBezTo>
                    <a:cubicBezTo>
                      <a:pt x="23" y="43"/>
                      <a:pt x="23" y="44"/>
                      <a:pt x="23" y="44"/>
                    </a:cubicBezTo>
                    <a:cubicBezTo>
                      <a:pt x="23" y="45"/>
                      <a:pt x="22" y="45"/>
                      <a:pt x="22" y="45"/>
                    </a:cubicBezTo>
                    <a:cubicBezTo>
                      <a:pt x="22" y="45"/>
                      <a:pt x="22" y="47"/>
                      <a:pt x="23" y="47"/>
                    </a:cubicBezTo>
                    <a:cubicBezTo>
                      <a:pt x="23" y="48"/>
                      <a:pt x="23" y="47"/>
                      <a:pt x="23" y="47"/>
                    </a:cubicBezTo>
                    <a:cubicBezTo>
                      <a:pt x="23" y="47"/>
                      <a:pt x="24" y="48"/>
                      <a:pt x="24" y="49"/>
                    </a:cubicBezTo>
                    <a:cubicBezTo>
                      <a:pt x="25" y="50"/>
                      <a:pt x="26" y="50"/>
                      <a:pt x="26" y="50"/>
                    </a:cubicBezTo>
                    <a:cubicBezTo>
                      <a:pt x="27" y="49"/>
                      <a:pt x="27" y="49"/>
                      <a:pt x="27" y="49"/>
                    </a:cubicBezTo>
                    <a:cubicBezTo>
                      <a:pt x="27" y="49"/>
                      <a:pt x="27" y="50"/>
                      <a:pt x="27" y="51"/>
                    </a:cubicBezTo>
                    <a:cubicBezTo>
                      <a:pt x="28" y="51"/>
                      <a:pt x="28" y="51"/>
                      <a:pt x="29" y="51"/>
                    </a:cubicBezTo>
                    <a:cubicBezTo>
                      <a:pt x="30" y="51"/>
                      <a:pt x="30" y="50"/>
                      <a:pt x="30" y="50"/>
                    </a:cubicBezTo>
                    <a:cubicBezTo>
                      <a:pt x="31" y="50"/>
                      <a:pt x="31" y="50"/>
                      <a:pt x="32" y="49"/>
                    </a:cubicBezTo>
                    <a:cubicBezTo>
                      <a:pt x="32" y="49"/>
                      <a:pt x="32" y="48"/>
                      <a:pt x="32" y="48"/>
                    </a:cubicBezTo>
                    <a:cubicBezTo>
                      <a:pt x="32" y="48"/>
                      <a:pt x="32" y="48"/>
                      <a:pt x="32" y="48"/>
                    </a:cubicBezTo>
                    <a:cubicBezTo>
                      <a:pt x="32" y="46"/>
                      <a:pt x="32" y="46"/>
                      <a:pt x="32" y="46"/>
                    </a:cubicBezTo>
                    <a:cubicBezTo>
                      <a:pt x="32" y="45"/>
                      <a:pt x="32" y="45"/>
                      <a:pt x="32" y="45"/>
                    </a:cubicBezTo>
                    <a:cubicBezTo>
                      <a:pt x="32" y="44"/>
                      <a:pt x="32" y="44"/>
                      <a:pt x="32" y="44"/>
                    </a:cubicBezTo>
                    <a:cubicBezTo>
                      <a:pt x="31" y="44"/>
                      <a:pt x="31" y="44"/>
                      <a:pt x="31" y="44"/>
                    </a:cubicBezTo>
                    <a:cubicBezTo>
                      <a:pt x="31" y="44"/>
                      <a:pt x="31" y="43"/>
                      <a:pt x="31" y="43"/>
                    </a:cubicBezTo>
                    <a:cubicBezTo>
                      <a:pt x="31" y="42"/>
                      <a:pt x="30" y="43"/>
                      <a:pt x="30" y="43"/>
                    </a:cubicBezTo>
                    <a:cubicBezTo>
                      <a:pt x="30" y="43"/>
                      <a:pt x="29" y="43"/>
                      <a:pt x="29" y="43"/>
                    </a:cubicBezTo>
                    <a:cubicBezTo>
                      <a:pt x="29" y="43"/>
                      <a:pt x="29" y="42"/>
                      <a:pt x="29" y="42"/>
                    </a:cubicBezTo>
                    <a:cubicBezTo>
                      <a:pt x="30" y="42"/>
                      <a:pt x="30" y="42"/>
                      <a:pt x="30" y="41"/>
                    </a:cubicBezTo>
                    <a:cubicBezTo>
                      <a:pt x="31" y="41"/>
                      <a:pt x="31" y="41"/>
                      <a:pt x="31" y="41"/>
                    </a:cubicBezTo>
                    <a:cubicBezTo>
                      <a:pt x="31" y="41"/>
                      <a:pt x="33" y="39"/>
                      <a:pt x="34" y="39"/>
                    </a:cubicBezTo>
                    <a:cubicBezTo>
                      <a:pt x="36" y="38"/>
                      <a:pt x="36" y="38"/>
                      <a:pt x="36" y="38"/>
                    </a:cubicBezTo>
                    <a:cubicBezTo>
                      <a:pt x="38" y="37"/>
                      <a:pt x="38" y="37"/>
                      <a:pt x="38" y="37"/>
                    </a:cubicBezTo>
                    <a:cubicBezTo>
                      <a:pt x="38" y="37"/>
                      <a:pt x="38" y="36"/>
                      <a:pt x="39" y="36"/>
                    </a:cubicBezTo>
                    <a:cubicBezTo>
                      <a:pt x="39" y="36"/>
                      <a:pt x="39" y="35"/>
                      <a:pt x="39" y="35"/>
                    </a:cubicBezTo>
                    <a:cubicBezTo>
                      <a:pt x="38" y="33"/>
                      <a:pt x="38" y="33"/>
                      <a:pt x="38" y="33"/>
                    </a:cubicBezTo>
                    <a:cubicBezTo>
                      <a:pt x="38" y="33"/>
                      <a:pt x="36" y="32"/>
                      <a:pt x="36" y="31"/>
                    </a:cubicBezTo>
                    <a:cubicBezTo>
                      <a:pt x="36" y="31"/>
                      <a:pt x="33" y="30"/>
                      <a:pt x="33" y="30"/>
                    </a:cubicBezTo>
                    <a:cubicBezTo>
                      <a:pt x="33" y="30"/>
                      <a:pt x="32" y="28"/>
                      <a:pt x="32" y="28"/>
                    </a:cubicBezTo>
                    <a:cubicBezTo>
                      <a:pt x="32" y="28"/>
                      <a:pt x="33" y="26"/>
                      <a:pt x="33" y="26"/>
                    </a:cubicBezTo>
                    <a:cubicBezTo>
                      <a:pt x="33" y="26"/>
                      <a:pt x="35" y="24"/>
                      <a:pt x="36" y="23"/>
                    </a:cubicBezTo>
                    <a:cubicBezTo>
                      <a:pt x="37" y="22"/>
                      <a:pt x="37" y="23"/>
                      <a:pt x="38" y="23"/>
                    </a:cubicBezTo>
                    <a:cubicBezTo>
                      <a:pt x="38" y="23"/>
                      <a:pt x="39" y="24"/>
                      <a:pt x="40" y="24"/>
                    </a:cubicBezTo>
                    <a:cubicBezTo>
                      <a:pt x="40" y="24"/>
                      <a:pt x="41" y="24"/>
                      <a:pt x="41" y="24"/>
                    </a:cubicBezTo>
                    <a:cubicBezTo>
                      <a:pt x="42" y="24"/>
                      <a:pt x="43" y="24"/>
                      <a:pt x="43" y="24"/>
                    </a:cubicBezTo>
                    <a:cubicBezTo>
                      <a:pt x="43" y="24"/>
                      <a:pt x="43" y="23"/>
                      <a:pt x="43" y="22"/>
                    </a:cubicBezTo>
                    <a:cubicBezTo>
                      <a:pt x="43" y="21"/>
                      <a:pt x="43" y="21"/>
                      <a:pt x="43" y="21"/>
                    </a:cubicBezTo>
                    <a:cubicBezTo>
                      <a:pt x="42" y="21"/>
                      <a:pt x="42" y="20"/>
                      <a:pt x="42" y="20"/>
                    </a:cubicBezTo>
                    <a:cubicBezTo>
                      <a:pt x="42" y="20"/>
                      <a:pt x="41" y="19"/>
                      <a:pt x="41" y="19"/>
                    </a:cubicBezTo>
                    <a:cubicBezTo>
                      <a:pt x="41" y="19"/>
                      <a:pt x="42" y="18"/>
                      <a:pt x="42" y="18"/>
                    </a:cubicBezTo>
                    <a:cubicBezTo>
                      <a:pt x="42" y="18"/>
                      <a:pt x="42" y="15"/>
                      <a:pt x="42" y="15"/>
                    </a:cubicBezTo>
                    <a:cubicBezTo>
                      <a:pt x="41" y="15"/>
                      <a:pt x="41" y="13"/>
                      <a:pt x="41" y="13"/>
                    </a:cubicBezTo>
                    <a:cubicBezTo>
                      <a:pt x="41" y="12"/>
                      <a:pt x="40" y="11"/>
                      <a:pt x="40" y="11"/>
                    </a:cubicBezTo>
                    <a:cubicBezTo>
                      <a:pt x="39" y="10"/>
                      <a:pt x="39" y="10"/>
                      <a:pt x="39" y="10"/>
                    </a:cubicBezTo>
                    <a:cubicBezTo>
                      <a:pt x="39" y="10"/>
                      <a:pt x="39" y="10"/>
                      <a:pt x="39" y="8"/>
                    </a:cubicBezTo>
                    <a:cubicBezTo>
                      <a:pt x="39" y="7"/>
                      <a:pt x="40" y="6"/>
                      <a:pt x="40" y="5"/>
                    </a:cubicBezTo>
                    <a:cubicBezTo>
                      <a:pt x="41" y="5"/>
                      <a:pt x="41" y="4"/>
                      <a:pt x="41" y="4"/>
                    </a:cubicBezTo>
                    <a:cubicBezTo>
                      <a:pt x="40" y="2"/>
                      <a:pt x="40" y="2"/>
                      <a:pt x="40" y="2"/>
                    </a:cubicBezTo>
                    <a:cubicBezTo>
                      <a:pt x="40" y="2"/>
                      <a:pt x="37" y="2"/>
                      <a:pt x="37" y="2"/>
                    </a:cubicBezTo>
                    <a:cubicBezTo>
                      <a:pt x="37" y="2"/>
                      <a:pt x="36" y="1"/>
                      <a:pt x="36" y="0"/>
                    </a:cubicBezTo>
                    <a:cubicBezTo>
                      <a:pt x="36" y="0"/>
                      <a:pt x="35" y="0"/>
                      <a:pt x="35" y="0"/>
                    </a:cubicBezTo>
                    <a:cubicBezTo>
                      <a:pt x="35" y="0"/>
                      <a:pt x="32" y="1"/>
                      <a:pt x="32" y="1"/>
                    </a:cubicBezTo>
                    <a:cubicBezTo>
                      <a:pt x="32" y="1"/>
                      <a:pt x="31" y="1"/>
                      <a:pt x="30" y="2"/>
                    </a:cubicBezTo>
                    <a:cubicBezTo>
                      <a:pt x="28" y="3"/>
                      <a:pt x="28" y="3"/>
                      <a:pt x="27" y="4"/>
                    </a:cubicBezTo>
                    <a:cubicBezTo>
                      <a:pt x="26" y="4"/>
                      <a:pt x="25" y="5"/>
                      <a:pt x="25" y="5"/>
                    </a:cubicBezTo>
                    <a:cubicBezTo>
                      <a:pt x="24" y="6"/>
                      <a:pt x="23" y="7"/>
                      <a:pt x="23" y="7"/>
                    </a:cubicBezTo>
                    <a:cubicBezTo>
                      <a:pt x="22" y="8"/>
                      <a:pt x="23" y="8"/>
                      <a:pt x="23" y="9"/>
                    </a:cubicBezTo>
                    <a:cubicBezTo>
                      <a:pt x="23" y="10"/>
                      <a:pt x="24" y="9"/>
                      <a:pt x="24" y="9"/>
                    </a:cubicBezTo>
                    <a:cubicBezTo>
                      <a:pt x="24" y="9"/>
                      <a:pt x="25" y="9"/>
                      <a:pt x="26" y="9"/>
                    </a:cubicBezTo>
                    <a:cubicBezTo>
                      <a:pt x="26" y="9"/>
                      <a:pt x="26" y="9"/>
                      <a:pt x="26" y="9"/>
                    </a:cubicBezTo>
                    <a:cubicBezTo>
                      <a:pt x="26" y="9"/>
                      <a:pt x="26" y="10"/>
                      <a:pt x="26" y="10"/>
                    </a:cubicBezTo>
                    <a:cubicBezTo>
                      <a:pt x="26" y="10"/>
                      <a:pt x="25" y="11"/>
                      <a:pt x="25" y="11"/>
                    </a:cubicBezTo>
                    <a:cubicBezTo>
                      <a:pt x="25" y="11"/>
                      <a:pt x="25" y="12"/>
                      <a:pt x="25" y="13"/>
                    </a:cubicBezTo>
                    <a:cubicBezTo>
                      <a:pt x="25" y="13"/>
                      <a:pt x="24" y="14"/>
                      <a:pt x="24" y="14"/>
                    </a:cubicBezTo>
                    <a:cubicBezTo>
                      <a:pt x="23" y="14"/>
                      <a:pt x="23" y="14"/>
                      <a:pt x="22" y="15"/>
                    </a:cubicBezTo>
                    <a:cubicBezTo>
                      <a:pt x="21" y="15"/>
                      <a:pt x="22" y="16"/>
                      <a:pt x="22" y="16"/>
                    </a:cubicBezTo>
                    <a:cubicBezTo>
                      <a:pt x="22" y="17"/>
                      <a:pt x="22" y="17"/>
                      <a:pt x="22" y="17"/>
                    </a:cubicBezTo>
                    <a:cubicBezTo>
                      <a:pt x="23" y="18"/>
                      <a:pt x="23" y="18"/>
                      <a:pt x="23" y="19"/>
                    </a:cubicBezTo>
                    <a:cubicBezTo>
                      <a:pt x="23" y="19"/>
                      <a:pt x="22" y="20"/>
                      <a:pt x="22" y="19"/>
                    </a:cubicBezTo>
                    <a:cubicBezTo>
                      <a:pt x="21" y="19"/>
                      <a:pt x="21" y="19"/>
                      <a:pt x="21" y="19"/>
                    </a:cubicBezTo>
                    <a:cubicBezTo>
                      <a:pt x="19" y="18"/>
                      <a:pt x="19" y="18"/>
                      <a:pt x="19" y="18"/>
                    </a:cubicBezTo>
                    <a:cubicBezTo>
                      <a:pt x="19" y="18"/>
                      <a:pt x="19" y="18"/>
                      <a:pt x="19" y="18"/>
                    </a:cubicBezTo>
                    <a:cubicBezTo>
                      <a:pt x="18" y="18"/>
                      <a:pt x="20" y="17"/>
                      <a:pt x="20" y="17"/>
                    </a:cubicBezTo>
                    <a:cubicBezTo>
                      <a:pt x="21" y="16"/>
                      <a:pt x="21" y="16"/>
                      <a:pt x="21" y="16"/>
                    </a:cubicBezTo>
                    <a:cubicBezTo>
                      <a:pt x="21" y="15"/>
                      <a:pt x="21" y="15"/>
                      <a:pt x="21" y="15"/>
                    </a:cubicBezTo>
                    <a:cubicBezTo>
                      <a:pt x="19" y="15"/>
                      <a:pt x="19" y="15"/>
                      <a:pt x="19" y="15"/>
                    </a:cubicBezTo>
                    <a:cubicBezTo>
                      <a:pt x="18" y="15"/>
                      <a:pt x="18" y="15"/>
                      <a:pt x="18" y="15"/>
                    </a:cubicBezTo>
                    <a:cubicBezTo>
                      <a:pt x="18" y="15"/>
                      <a:pt x="18" y="15"/>
                      <a:pt x="18" y="15"/>
                    </a:cubicBezTo>
                    <a:cubicBezTo>
                      <a:pt x="18" y="13"/>
                      <a:pt x="18" y="13"/>
                      <a:pt x="18" y="13"/>
                    </a:cubicBezTo>
                    <a:cubicBezTo>
                      <a:pt x="19" y="11"/>
                      <a:pt x="19" y="11"/>
                      <a:pt x="19" y="11"/>
                    </a:cubicBezTo>
                    <a:cubicBezTo>
                      <a:pt x="19" y="11"/>
                      <a:pt x="19" y="10"/>
                      <a:pt x="20" y="10"/>
                    </a:cubicBezTo>
                    <a:cubicBezTo>
                      <a:pt x="20" y="10"/>
                      <a:pt x="21" y="9"/>
                      <a:pt x="21" y="8"/>
                    </a:cubicBezTo>
                    <a:cubicBezTo>
                      <a:pt x="22" y="8"/>
                      <a:pt x="21" y="7"/>
                      <a:pt x="21" y="7"/>
                    </a:cubicBezTo>
                    <a:cubicBezTo>
                      <a:pt x="19" y="7"/>
                      <a:pt x="19" y="7"/>
                      <a:pt x="19" y="7"/>
                    </a:cubicBezTo>
                    <a:cubicBezTo>
                      <a:pt x="17" y="8"/>
                      <a:pt x="17" y="8"/>
                      <a:pt x="17" y="8"/>
                    </a:cubicBezTo>
                    <a:cubicBezTo>
                      <a:pt x="17" y="8"/>
                      <a:pt x="15" y="9"/>
                      <a:pt x="15" y="9"/>
                    </a:cubicBezTo>
                    <a:cubicBezTo>
                      <a:pt x="14" y="9"/>
                      <a:pt x="14" y="9"/>
                      <a:pt x="14" y="9"/>
                    </a:cubicBezTo>
                    <a:cubicBezTo>
                      <a:pt x="13" y="8"/>
                      <a:pt x="13" y="8"/>
                      <a:pt x="13" y="8"/>
                    </a:cubicBezTo>
                    <a:cubicBezTo>
                      <a:pt x="13" y="8"/>
                      <a:pt x="11" y="8"/>
                      <a:pt x="11" y="8"/>
                    </a:cubicBezTo>
                    <a:cubicBezTo>
                      <a:pt x="11" y="8"/>
                      <a:pt x="11" y="9"/>
                      <a:pt x="11" y="9"/>
                    </a:cubicBezTo>
                    <a:cubicBezTo>
                      <a:pt x="11" y="9"/>
                      <a:pt x="13" y="10"/>
                      <a:pt x="13" y="10"/>
                    </a:cubicBezTo>
                    <a:cubicBezTo>
                      <a:pt x="14" y="10"/>
                      <a:pt x="14" y="11"/>
                      <a:pt x="14" y="11"/>
                    </a:cubicBezTo>
                    <a:cubicBezTo>
                      <a:pt x="15" y="11"/>
                      <a:pt x="15" y="11"/>
                      <a:pt x="15" y="11"/>
                    </a:cubicBezTo>
                    <a:cubicBezTo>
                      <a:pt x="15" y="11"/>
                      <a:pt x="13" y="13"/>
                      <a:pt x="13" y="13"/>
                    </a:cubicBezTo>
                    <a:cubicBezTo>
                      <a:pt x="12" y="13"/>
                      <a:pt x="12" y="14"/>
                      <a:pt x="12" y="14"/>
                    </a:cubicBezTo>
                    <a:cubicBezTo>
                      <a:pt x="10" y="14"/>
                      <a:pt x="10" y="14"/>
                      <a:pt x="10" y="14"/>
                    </a:cubicBezTo>
                    <a:cubicBezTo>
                      <a:pt x="10" y="14"/>
                      <a:pt x="11" y="16"/>
                      <a:pt x="11" y="16"/>
                    </a:cubicBezTo>
                    <a:cubicBezTo>
                      <a:pt x="11" y="16"/>
                      <a:pt x="11" y="17"/>
                      <a:pt x="11" y="17"/>
                    </a:cubicBezTo>
                    <a:cubicBezTo>
                      <a:pt x="9" y="17"/>
                      <a:pt x="9" y="17"/>
                      <a:pt x="9" y="17"/>
                    </a:cubicBezTo>
                    <a:cubicBezTo>
                      <a:pt x="7" y="18"/>
                      <a:pt x="7" y="18"/>
                      <a:pt x="7" y="18"/>
                    </a:cubicBezTo>
                    <a:cubicBezTo>
                      <a:pt x="7" y="18"/>
                      <a:pt x="6" y="18"/>
                      <a:pt x="6" y="18"/>
                    </a:cubicBezTo>
                    <a:cubicBezTo>
                      <a:pt x="6" y="18"/>
                      <a:pt x="5" y="18"/>
                      <a:pt x="5" y="18"/>
                    </a:cubicBezTo>
                    <a:cubicBezTo>
                      <a:pt x="4" y="19"/>
                      <a:pt x="4" y="19"/>
                      <a:pt x="4" y="19"/>
                    </a:cubicBezTo>
                    <a:cubicBezTo>
                      <a:pt x="4" y="19"/>
                      <a:pt x="2" y="18"/>
                      <a:pt x="1" y="18"/>
                    </a:cubicBezTo>
                    <a:close/>
                  </a:path>
                </a:pathLst>
              </a:custGeom>
              <a:grpFill/>
              <a:ln w="6350" cap="flat">
                <a:solidFill>
                  <a:schemeClr val="bg1">
                    <a:alpha val="25000"/>
                  </a:schemeClr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27725" tIns="13862" rIns="27725" bIns="13862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id-ID" sz="546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ahoma"/>
                  <a:ea typeface="+mn-ea"/>
                  <a:cs typeface="+mn-cs"/>
                </a:endParaRPr>
              </a:p>
            </p:txBody>
          </p:sp>
          <p:sp>
            <p:nvSpPr>
              <p:cNvPr id="76" name="Freeform 47">
                <a:extLst>
                  <a:ext uri="{FF2B5EF4-FFF2-40B4-BE49-F238E27FC236}">
                    <a16:creationId xmlns:a16="http://schemas.microsoft.com/office/drawing/2014/main" id="{307EFBA2-BDD0-240A-57E6-8635F92D33B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14" y="1807"/>
                <a:ext cx="12" cy="12"/>
              </a:xfrm>
              <a:custGeom>
                <a:avLst/>
                <a:gdLst>
                  <a:gd name="T0" fmla="*/ 3 w 6"/>
                  <a:gd name="T1" fmla="*/ 1 h 6"/>
                  <a:gd name="T2" fmla="*/ 2 w 6"/>
                  <a:gd name="T3" fmla="*/ 2 h 6"/>
                  <a:gd name="T4" fmla="*/ 0 w 6"/>
                  <a:gd name="T5" fmla="*/ 2 h 6"/>
                  <a:gd name="T6" fmla="*/ 1 w 6"/>
                  <a:gd name="T7" fmla="*/ 4 h 6"/>
                  <a:gd name="T8" fmla="*/ 2 w 6"/>
                  <a:gd name="T9" fmla="*/ 6 h 6"/>
                  <a:gd name="T10" fmla="*/ 5 w 6"/>
                  <a:gd name="T11" fmla="*/ 3 h 6"/>
                  <a:gd name="T12" fmla="*/ 5 w 6"/>
                  <a:gd name="T13" fmla="*/ 2 h 6"/>
                  <a:gd name="T14" fmla="*/ 6 w 6"/>
                  <a:gd name="T15" fmla="*/ 0 h 6"/>
                  <a:gd name="T16" fmla="*/ 3 w 6"/>
                  <a:gd name="T17" fmla="*/ 1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6" h="6">
                    <a:moveTo>
                      <a:pt x="3" y="1"/>
                    </a:moveTo>
                    <a:cubicBezTo>
                      <a:pt x="2" y="2"/>
                      <a:pt x="2" y="2"/>
                      <a:pt x="2" y="2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1" y="4"/>
                      <a:pt x="1" y="4"/>
                      <a:pt x="1" y="4"/>
                    </a:cubicBezTo>
                    <a:cubicBezTo>
                      <a:pt x="1" y="4"/>
                      <a:pt x="2" y="6"/>
                      <a:pt x="2" y="6"/>
                    </a:cubicBezTo>
                    <a:cubicBezTo>
                      <a:pt x="3" y="6"/>
                      <a:pt x="5" y="3"/>
                      <a:pt x="5" y="3"/>
                    </a:cubicBezTo>
                    <a:cubicBezTo>
                      <a:pt x="5" y="2"/>
                      <a:pt x="5" y="2"/>
                      <a:pt x="5" y="2"/>
                    </a:cubicBezTo>
                    <a:cubicBezTo>
                      <a:pt x="6" y="0"/>
                      <a:pt x="6" y="0"/>
                      <a:pt x="6" y="0"/>
                    </a:cubicBezTo>
                    <a:lnTo>
                      <a:pt x="3" y="1"/>
                    </a:lnTo>
                    <a:close/>
                  </a:path>
                </a:pathLst>
              </a:custGeom>
              <a:grpFill/>
              <a:ln w="6350" cap="flat">
                <a:solidFill>
                  <a:schemeClr val="bg1">
                    <a:alpha val="25000"/>
                  </a:schemeClr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27725" tIns="13862" rIns="27725" bIns="13862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id-ID" sz="546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ahoma"/>
                  <a:ea typeface="+mn-ea"/>
                  <a:cs typeface="+mn-cs"/>
                </a:endParaRPr>
              </a:p>
            </p:txBody>
          </p:sp>
          <p:sp>
            <p:nvSpPr>
              <p:cNvPr id="77" name="Freeform 48">
                <a:extLst>
                  <a:ext uri="{FF2B5EF4-FFF2-40B4-BE49-F238E27FC236}">
                    <a16:creationId xmlns:a16="http://schemas.microsoft.com/office/drawing/2014/main" id="{0FFF782D-0A76-6827-EAB2-1D87E7804AB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22" y="1799"/>
                <a:ext cx="16" cy="36"/>
              </a:xfrm>
              <a:custGeom>
                <a:avLst/>
                <a:gdLst>
                  <a:gd name="T0" fmla="*/ 6 w 8"/>
                  <a:gd name="T1" fmla="*/ 1 h 18"/>
                  <a:gd name="T2" fmla="*/ 6 w 8"/>
                  <a:gd name="T3" fmla="*/ 3 h 18"/>
                  <a:gd name="T4" fmla="*/ 4 w 8"/>
                  <a:gd name="T5" fmla="*/ 6 h 18"/>
                  <a:gd name="T6" fmla="*/ 3 w 8"/>
                  <a:gd name="T7" fmla="*/ 8 h 18"/>
                  <a:gd name="T8" fmla="*/ 2 w 8"/>
                  <a:gd name="T9" fmla="*/ 9 h 18"/>
                  <a:gd name="T10" fmla="*/ 2 w 8"/>
                  <a:gd name="T11" fmla="*/ 10 h 18"/>
                  <a:gd name="T12" fmla="*/ 2 w 8"/>
                  <a:gd name="T13" fmla="*/ 11 h 18"/>
                  <a:gd name="T14" fmla="*/ 1 w 8"/>
                  <a:gd name="T15" fmla="*/ 12 h 18"/>
                  <a:gd name="T16" fmla="*/ 1 w 8"/>
                  <a:gd name="T17" fmla="*/ 13 h 18"/>
                  <a:gd name="T18" fmla="*/ 0 w 8"/>
                  <a:gd name="T19" fmla="*/ 14 h 18"/>
                  <a:gd name="T20" fmla="*/ 1 w 8"/>
                  <a:gd name="T21" fmla="*/ 17 h 18"/>
                  <a:gd name="T22" fmla="*/ 2 w 8"/>
                  <a:gd name="T23" fmla="*/ 18 h 18"/>
                  <a:gd name="T24" fmla="*/ 3 w 8"/>
                  <a:gd name="T25" fmla="*/ 18 h 18"/>
                  <a:gd name="T26" fmla="*/ 3 w 8"/>
                  <a:gd name="T27" fmla="*/ 16 h 18"/>
                  <a:gd name="T28" fmla="*/ 4 w 8"/>
                  <a:gd name="T29" fmla="*/ 12 h 18"/>
                  <a:gd name="T30" fmla="*/ 5 w 8"/>
                  <a:gd name="T31" fmla="*/ 10 h 18"/>
                  <a:gd name="T32" fmla="*/ 7 w 8"/>
                  <a:gd name="T33" fmla="*/ 7 h 18"/>
                  <a:gd name="T34" fmla="*/ 7 w 8"/>
                  <a:gd name="T35" fmla="*/ 4 h 18"/>
                  <a:gd name="T36" fmla="*/ 8 w 8"/>
                  <a:gd name="T37" fmla="*/ 2 h 18"/>
                  <a:gd name="T38" fmla="*/ 7 w 8"/>
                  <a:gd name="T39" fmla="*/ 0 h 18"/>
                  <a:gd name="T40" fmla="*/ 6 w 8"/>
                  <a:gd name="T41" fmla="*/ 1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8" h="18">
                    <a:moveTo>
                      <a:pt x="6" y="1"/>
                    </a:moveTo>
                    <a:cubicBezTo>
                      <a:pt x="6" y="3"/>
                      <a:pt x="6" y="3"/>
                      <a:pt x="6" y="3"/>
                    </a:cubicBezTo>
                    <a:cubicBezTo>
                      <a:pt x="4" y="6"/>
                      <a:pt x="4" y="6"/>
                      <a:pt x="4" y="6"/>
                    </a:cubicBezTo>
                    <a:cubicBezTo>
                      <a:pt x="3" y="8"/>
                      <a:pt x="3" y="8"/>
                      <a:pt x="3" y="8"/>
                    </a:cubicBezTo>
                    <a:cubicBezTo>
                      <a:pt x="2" y="9"/>
                      <a:pt x="2" y="9"/>
                      <a:pt x="2" y="9"/>
                    </a:cubicBezTo>
                    <a:cubicBezTo>
                      <a:pt x="2" y="10"/>
                      <a:pt x="2" y="10"/>
                      <a:pt x="2" y="10"/>
                    </a:cubicBezTo>
                    <a:cubicBezTo>
                      <a:pt x="2" y="11"/>
                      <a:pt x="2" y="11"/>
                      <a:pt x="2" y="11"/>
                    </a:cubicBezTo>
                    <a:cubicBezTo>
                      <a:pt x="1" y="12"/>
                      <a:pt x="1" y="12"/>
                      <a:pt x="1" y="12"/>
                    </a:cubicBezTo>
                    <a:cubicBezTo>
                      <a:pt x="1" y="13"/>
                      <a:pt x="1" y="13"/>
                      <a:pt x="1" y="13"/>
                    </a:cubicBezTo>
                    <a:cubicBezTo>
                      <a:pt x="0" y="14"/>
                      <a:pt x="0" y="14"/>
                      <a:pt x="0" y="14"/>
                    </a:cubicBezTo>
                    <a:cubicBezTo>
                      <a:pt x="1" y="17"/>
                      <a:pt x="1" y="17"/>
                      <a:pt x="1" y="17"/>
                    </a:cubicBezTo>
                    <a:cubicBezTo>
                      <a:pt x="2" y="18"/>
                      <a:pt x="2" y="18"/>
                      <a:pt x="2" y="18"/>
                    </a:cubicBezTo>
                    <a:cubicBezTo>
                      <a:pt x="2" y="18"/>
                      <a:pt x="3" y="18"/>
                      <a:pt x="3" y="18"/>
                    </a:cubicBezTo>
                    <a:cubicBezTo>
                      <a:pt x="3" y="17"/>
                      <a:pt x="3" y="16"/>
                      <a:pt x="3" y="16"/>
                    </a:cubicBezTo>
                    <a:cubicBezTo>
                      <a:pt x="3" y="15"/>
                      <a:pt x="4" y="13"/>
                      <a:pt x="4" y="12"/>
                    </a:cubicBezTo>
                    <a:cubicBezTo>
                      <a:pt x="4" y="12"/>
                      <a:pt x="5" y="10"/>
                      <a:pt x="5" y="10"/>
                    </a:cubicBezTo>
                    <a:cubicBezTo>
                      <a:pt x="6" y="9"/>
                      <a:pt x="7" y="8"/>
                      <a:pt x="7" y="7"/>
                    </a:cubicBezTo>
                    <a:cubicBezTo>
                      <a:pt x="7" y="6"/>
                      <a:pt x="7" y="5"/>
                      <a:pt x="7" y="4"/>
                    </a:cubicBezTo>
                    <a:cubicBezTo>
                      <a:pt x="7" y="4"/>
                      <a:pt x="8" y="2"/>
                      <a:pt x="8" y="2"/>
                    </a:cubicBezTo>
                    <a:cubicBezTo>
                      <a:pt x="8" y="1"/>
                      <a:pt x="7" y="0"/>
                      <a:pt x="7" y="0"/>
                    </a:cubicBezTo>
                    <a:lnTo>
                      <a:pt x="6" y="1"/>
                    </a:lnTo>
                    <a:close/>
                  </a:path>
                </a:pathLst>
              </a:custGeom>
              <a:grpFill/>
              <a:ln w="6350" cap="flat">
                <a:solidFill>
                  <a:schemeClr val="bg1">
                    <a:alpha val="25000"/>
                  </a:schemeClr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27725" tIns="13862" rIns="27725" bIns="13862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id-ID" sz="546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ahoma"/>
                  <a:ea typeface="+mn-ea"/>
                  <a:cs typeface="+mn-cs"/>
                </a:endParaRPr>
              </a:p>
            </p:txBody>
          </p:sp>
          <p:sp>
            <p:nvSpPr>
              <p:cNvPr id="78" name="Freeform 49">
                <a:extLst>
                  <a:ext uri="{FF2B5EF4-FFF2-40B4-BE49-F238E27FC236}">
                    <a16:creationId xmlns:a16="http://schemas.microsoft.com/office/drawing/2014/main" id="{F6160650-9E46-578D-80BC-CAD23F5C718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00" y="1815"/>
                <a:ext cx="14" cy="12"/>
              </a:xfrm>
              <a:custGeom>
                <a:avLst/>
                <a:gdLst>
                  <a:gd name="T0" fmla="*/ 4 w 7"/>
                  <a:gd name="T1" fmla="*/ 2 h 6"/>
                  <a:gd name="T2" fmla="*/ 3 w 7"/>
                  <a:gd name="T3" fmla="*/ 2 h 6"/>
                  <a:gd name="T4" fmla="*/ 1 w 7"/>
                  <a:gd name="T5" fmla="*/ 0 h 6"/>
                  <a:gd name="T6" fmla="*/ 0 w 7"/>
                  <a:gd name="T7" fmla="*/ 0 h 6"/>
                  <a:gd name="T8" fmla="*/ 1 w 7"/>
                  <a:gd name="T9" fmla="*/ 3 h 6"/>
                  <a:gd name="T10" fmla="*/ 2 w 7"/>
                  <a:gd name="T11" fmla="*/ 4 h 6"/>
                  <a:gd name="T12" fmla="*/ 4 w 7"/>
                  <a:gd name="T13" fmla="*/ 5 h 6"/>
                  <a:gd name="T14" fmla="*/ 4 w 7"/>
                  <a:gd name="T15" fmla="*/ 6 h 6"/>
                  <a:gd name="T16" fmla="*/ 6 w 7"/>
                  <a:gd name="T17" fmla="*/ 5 h 6"/>
                  <a:gd name="T18" fmla="*/ 7 w 7"/>
                  <a:gd name="T19" fmla="*/ 4 h 6"/>
                  <a:gd name="T20" fmla="*/ 5 w 7"/>
                  <a:gd name="T21" fmla="*/ 3 h 6"/>
                  <a:gd name="T22" fmla="*/ 4 w 7"/>
                  <a:gd name="T23" fmla="*/ 2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7" h="6">
                    <a:moveTo>
                      <a:pt x="4" y="2"/>
                    </a:moveTo>
                    <a:cubicBezTo>
                      <a:pt x="4" y="2"/>
                      <a:pt x="3" y="2"/>
                      <a:pt x="3" y="2"/>
                    </a:cubicBezTo>
                    <a:cubicBezTo>
                      <a:pt x="2" y="1"/>
                      <a:pt x="1" y="0"/>
                      <a:pt x="1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1" y="2"/>
                      <a:pt x="1" y="3"/>
                    </a:cubicBezTo>
                    <a:cubicBezTo>
                      <a:pt x="1" y="3"/>
                      <a:pt x="2" y="4"/>
                      <a:pt x="2" y="4"/>
                    </a:cubicBezTo>
                    <a:cubicBezTo>
                      <a:pt x="4" y="5"/>
                      <a:pt x="4" y="5"/>
                      <a:pt x="4" y="5"/>
                    </a:cubicBezTo>
                    <a:cubicBezTo>
                      <a:pt x="4" y="5"/>
                      <a:pt x="4" y="6"/>
                      <a:pt x="4" y="6"/>
                    </a:cubicBezTo>
                    <a:cubicBezTo>
                      <a:pt x="5" y="6"/>
                      <a:pt x="6" y="5"/>
                      <a:pt x="6" y="5"/>
                    </a:cubicBezTo>
                    <a:cubicBezTo>
                      <a:pt x="7" y="4"/>
                      <a:pt x="7" y="4"/>
                      <a:pt x="7" y="4"/>
                    </a:cubicBezTo>
                    <a:cubicBezTo>
                      <a:pt x="7" y="4"/>
                      <a:pt x="6" y="3"/>
                      <a:pt x="5" y="3"/>
                    </a:cubicBezTo>
                    <a:cubicBezTo>
                      <a:pt x="5" y="3"/>
                      <a:pt x="4" y="2"/>
                      <a:pt x="4" y="2"/>
                    </a:cubicBezTo>
                    <a:close/>
                  </a:path>
                </a:pathLst>
              </a:custGeom>
              <a:grpFill/>
              <a:ln w="6350" cap="flat">
                <a:solidFill>
                  <a:schemeClr val="bg1">
                    <a:alpha val="25000"/>
                  </a:schemeClr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27725" tIns="13862" rIns="27725" bIns="13862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id-ID" sz="546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ahoma"/>
                  <a:ea typeface="+mn-ea"/>
                  <a:cs typeface="+mn-cs"/>
                </a:endParaRPr>
              </a:p>
            </p:txBody>
          </p:sp>
          <p:sp>
            <p:nvSpPr>
              <p:cNvPr id="79" name="Freeform 50">
                <a:extLst>
                  <a:ext uri="{FF2B5EF4-FFF2-40B4-BE49-F238E27FC236}">
                    <a16:creationId xmlns:a16="http://schemas.microsoft.com/office/drawing/2014/main" id="{87942800-6C7B-B0B0-53B8-0FB2436889E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70" y="1940"/>
                <a:ext cx="16" cy="4"/>
              </a:xfrm>
              <a:custGeom>
                <a:avLst/>
                <a:gdLst>
                  <a:gd name="T0" fmla="*/ 0 w 8"/>
                  <a:gd name="T1" fmla="*/ 2 h 2"/>
                  <a:gd name="T2" fmla="*/ 2 w 8"/>
                  <a:gd name="T3" fmla="*/ 2 h 2"/>
                  <a:gd name="T4" fmla="*/ 3 w 8"/>
                  <a:gd name="T5" fmla="*/ 2 h 2"/>
                  <a:gd name="T6" fmla="*/ 4 w 8"/>
                  <a:gd name="T7" fmla="*/ 2 h 2"/>
                  <a:gd name="T8" fmla="*/ 4 w 8"/>
                  <a:gd name="T9" fmla="*/ 2 h 2"/>
                  <a:gd name="T10" fmla="*/ 6 w 8"/>
                  <a:gd name="T11" fmla="*/ 2 h 2"/>
                  <a:gd name="T12" fmla="*/ 7 w 8"/>
                  <a:gd name="T13" fmla="*/ 2 h 2"/>
                  <a:gd name="T14" fmla="*/ 8 w 8"/>
                  <a:gd name="T15" fmla="*/ 2 h 2"/>
                  <a:gd name="T16" fmla="*/ 8 w 8"/>
                  <a:gd name="T17" fmla="*/ 1 h 2"/>
                  <a:gd name="T18" fmla="*/ 6 w 8"/>
                  <a:gd name="T19" fmla="*/ 1 h 2"/>
                  <a:gd name="T20" fmla="*/ 5 w 8"/>
                  <a:gd name="T21" fmla="*/ 1 h 2"/>
                  <a:gd name="T22" fmla="*/ 4 w 8"/>
                  <a:gd name="T23" fmla="*/ 1 h 2"/>
                  <a:gd name="T24" fmla="*/ 3 w 8"/>
                  <a:gd name="T25" fmla="*/ 1 h 2"/>
                  <a:gd name="T26" fmla="*/ 1 w 8"/>
                  <a:gd name="T27" fmla="*/ 0 h 2"/>
                  <a:gd name="T28" fmla="*/ 1 w 8"/>
                  <a:gd name="T29" fmla="*/ 0 h 2"/>
                  <a:gd name="T30" fmla="*/ 0 w 8"/>
                  <a:gd name="T31" fmla="*/ 1 h 2"/>
                  <a:gd name="T32" fmla="*/ 0 w 8"/>
                  <a:gd name="T33" fmla="*/ 2 h 2"/>
                  <a:gd name="T34" fmla="*/ 0 w 8"/>
                  <a:gd name="T35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8" h="2">
                    <a:moveTo>
                      <a:pt x="0" y="2"/>
                    </a:moveTo>
                    <a:cubicBezTo>
                      <a:pt x="0" y="2"/>
                      <a:pt x="0" y="2"/>
                      <a:pt x="2" y="2"/>
                    </a:cubicBezTo>
                    <a:cubicBezTo>
                      <a:pt x="4" y="1"/>
                      <a:pt x="3" y="2"/>
                      <a:pt x="3" y="2"/>
                    </a:cubicBezTo>
                    <a:cubicBezTo>
                      <a:pt x="4" y="2"/>
                      <a:pt x="3" y="2"/>
                      <a:pt x="4" y="2"/>
                    </a:cubicBezTo>
                    <a:cubicBezTo>
                      <a:pt x="4" y="2"/>
                      <a:pt x="4" y="2"/>
                      <a:pt x="4" y="2"/>
                    </a:cubicBezTo>
                    <a:cubicBezTo>
                      <a:pt x="5" y="2"/>
                      <a:pt x="5" y="2"/>
                      <a:pt x="6" y="2"/>
                    </a:cubicBezTo>
                    <a:cubicBezTo>
                      <a:pt x="7" y="2"/>
                      <a:pt x="6" y="2"/>
                      <a:pt x="7" y="2"/>
                    </a:cubicBezTo>
                    <a:cubicBezTo>
                      <a:pt x="7" y="2"/>
                      <a:pt x="7" y="2"/>
                      <a:pt x="8" y="2"/>
                    </a:cubicBezTo>
                    <a:cubicBezTo>
                      <a:pt x="8" y="2"/>
                      <a:pt x="8" y="1"/>
                      <a:pt x="8" y="1"/>
                    </a:cubicBezTo>
                    <a:cubicBezTo>
                      <a:pt x="8" y="1"/>
                      <a:pt x="7" y="1"/>
                      <a:pt x="6" y="1"/>
                    </a:cubicBezTo>
                    <a:cubicBezTo>
                      <a:pt x="5" y="1"/>
                      <a:pt x="6" y="1"/>
                      <a:pt x="5" y="1"/>
                    </a:cubicBezTo>
                    <a:cubicBezTo>
                      <a:pt x="4" y="0"/>
                      <a:pt x="4" y="1"/>
                      <a:pt x="4" y="1"/>
                    </a:cubicBezTo>
                    <a:cubicBezTo>
                      <a:pt x="3" y="1"/>
                      <a:pt x="3" y="1"/>
                      <a:pt x="3" y="1"/>
                    </a:cubicBezTo>
                    <a:cubicBezTo>
                      <a:pt x="2" y="1"/>
                      <a:pt x="2" y="1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0" y="0"/>
                      <a:pt x="0" y="1"/>
                      <a:pt x="0" y="1"/>
                    </a:cubicBezTo>
                    <a:cubicBezTo>
                      <a:pt x="0" y="1"/>
                      <a:pt x="0" y="2"/>
                      <a:pt x="0" y="2"/>
                    </a:cubicBezTo>
                    <a:cubicBezTo>
                      <a:pt x="0" y="2"/>
                      <a:pt x="0" y="2"/>
                      <a:pt x="0" y="2"/>
                    </a:cubicBezTo>
                    <a:close/>
                  </a:path>
                </a:pathLst>
              </a:custGeom>
              <a:grpFill/>
              <a:ln w="6350" cap="flat">
                <a:solidFill>
                  <a:schemeClr val="bg1">
                    <a:alpha val="25000"/>
                  </a:schemeClr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27725" tIns="13862" rIns="27725" bIns="13862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id-ID" sz="546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ahoma"/>
                  <a:ea typeface="+mn-ea"/>
                  <a:cs typeface="+mn-cs"/>
                </a:endParaRPr>
              </a:p>
            </p:txBody>
          </p:sp>
          <p:sp>
            <p:nvSpPr>
              <p:cNvPr id="80" name="Freeform 51">
                <a:extLst>
                  <a:ext uri="{FF2B5EF4-FFF2-40B4-BE49-F238E27FC236}">
                    <a16:creationId xmlns:a16="http://schemas.microsoft.com/office/drawing/2014/main" id="{AA33AFA6-EA0A-352C-01DD-8AEC5FB2080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90" y="1940"/>
                <a:ext cx="4" cy="4"/>
              </a:xfrm>
              <a:custGeom>
                <a:avLst/>
                <a:gdLst>
                  <a:gd name="T0" fmla="*/ 1 w 2"/>
                  <a:gd name="T1" fmla="*/ 2 h 2"/>
                  <a:gd name="T2" fmla="*/ 1 w 2"/>
                  <a:gd name="T3" fmla="*/ 1 h 2"/>
                  <a:gd name="T4" fmla="*/ 0 w 2"/>
                  <a:gd name="T5" fmla="*/ 1 h 2"/>
                  <a:gd name="T6" fmla="*/ 0 w 2"/>
                  <a:gd name="T7" fmla="*/ 1 h 2"/>
                  <a:gd name="T8" fmla="*/ 1 w 2"/>
                  <a:gd name="T9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" h="2">
                    <a:moveTo>
                      <a:pt x="1" y="2"/>
                    </a:moveTo>
                    <a:cubicBezTo>
                      <a:pt x="2" y="2"/>
                      <a:pt x="1" y="2"/>
                      <a:pt x="1" y="1"/>
                    </a:cubicBezTo>
                    <a:cubicBezTo>
                      <a:pt x="0" y="0"/>
                      <a:pt x="1" y="1"/>
                      <a:pt x="0" y="1"/>
                    </a:cubicBezTo>
                    <a:cubicBezTo>
                      <a:pt x="0" y="0"/>
                      <a:pt x="0" y="1"/>
                      <a:pt x="0" y="1"/>
                    </a:cubicBezTo>
                    <a:cubicBezTo>
                      <a:pt x="0" y="1"/>
                      <a:pt x="0" y="2"/>
                      <a:pt x="1" y="2"/>
                    </a:cubicBezTo>
                    <a:close/>
                  </a:path>
                </a:pathLst>
              </a:custGeom>
              <a:grpFill/>
              <a:ln w="6350" cap="flat">
                <a:solidFill>
                  <a:schemeClr val="bg1">
                    <a:alpha val="25000"/>
                  </a:schemeClr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27725" tIns="13862" rIns="27725" bIns="13862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id-ID" sz="546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ahoma"/>
                  <a:ea typeface="+mn-ea"/>
                  <a:cs typeface="+mn-cs"/>
                </a:endParaRPr>
              </a:p>
            </p:txBody>
          </p:sp>
          <p:sp>
            <p:nvSpPr>
              <p:cNvPr id="81" name="Freeform 52">
                <a:extLst>
                  <a:ext uri="{FF2B5EF4-FFF2-40B4-BE49-F238E27FC236}">
                    <a16:creationId xmlns:a16="http://schemas.microsoft.com/office/drawing/2014/main" id="{F6DF4BBA-99D8-E2BD-70E1-D8E32823DF8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94" y="1938"/>
                <a:ext cx="12" cy="6"/>
              </a:xfrm>
              <a:custGeom>
                <a:avLst/>
                <a:gdLst>
                  <a:gd name="T0" fmla="*/ 1 w 6"/>
                  <a:gd name="T1" fmla="*/ 2 h 3"/>
                  <a:gd name="T2" fmla="*/ 2 w 6"/>
                  <a:gd name="T3" fmla="*/ 2 h 3"/>
                  <a:gd name="T4" fmla="*/ 4 w 6"/>
                  <a:gd name="T5" fmla="*/ 2 h 3"/>
                  <a:gd name="T6" fmla="*/ 5 w 6"/>
                  <a:gd name="T7" fmla="*/ 1 h 3"/>
                  <a:gd name="T8" fmla="*/ 6 w 6"/>
                  <a:gd name="T9" fmla="*/ 1 h 3"/>
                  <a:gd name="T10" fmla="*/ 5 w 6"/>
                  <a:gd name="T11" fmla="*/ 0 h 3"/>
                  <a:gd name="T12" fmla="*/ 5 w 6"/>
                  <a:gd name="T13" fmla="*/ 1 h 3"/>
                  <a:gd name="T14" fmla="*/ 3 w 6"/>
                  <a:gd name="T15" fmla="*/ 0 h 3"/>
                  <a:gd name="T16" fmla="*/ 1 w 6"/>
                  <a:gd name="T17" fmla="*/ 1 h 3"/>
                  <a:gd name="T18" fmla="*/ 0 w 6"/>
                  <a:gd name="T19" fmla="*/ 1 h 3"/>
                  <a:gd name="T20" fmla="*/ 0 w 6"/>
                  <a:gd name="T21" fmla="*/ 2 h 3"/>
                  <a:gd name="T22" fmla="*/ 1 w 6"/>
                  <a:gd name="T23" fmla="*/ 2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6" h="3">
                    <a:moveTo>
                      <a:pt x="1" y="2"/>
                    </a:moveTo>
                    <a:cubicBezTo>
                      <a:pt x="2" y="2"/>
                      <a:pt x="2" y="2"/>
                      <a:pt x="2" y="2"/>
                    </a:cubicBezTo>
                    <a:cubicBezTo>
                      <a:pt x="2" y="1"/>
                      <a:pt x="3" y="2"/>
                      <a:pt x="4" y="2"/>
                    </a:cubicBezTo>
                    <a:cubicBezTo>
                      <a:pt x="4" y="2"/>
                      <a:pt x="5" y="2"/>
                      <a:pt x="5" y="1"/>
                    </a:cubicBezTo>
                    <a:cubicBezTo>
                      <a:pt x="5" y="1"/>
                      <a:pt x="6" y="1"/>
                      <a:pt x="6" y="1"/>
                    </a:cubicBezTo>
                    <a:cubicBezTo>
                      <a:pt x="6" y="1"/>
                      <a:pt x="6" y="1"/>
                      <a:pt x="5" y="0"/>
                    </a:cubicBezTo>
                    <a:cubicBezTo>
                      <a:pt x="5" y="0"/>
                      <a:pt x="5" y="1"/>
                      <a:pt x="5" y="1"/>
                    </a:cubicBezTo>
                    <a:cubicBezTo>
                      <a:pt x="5" y="1"/>
                      <a:pt x="4" y="1"/>
                      <a:pt x="3" y="0"/>
                    </a:cubicBezTo>
                    <a:cubicBezTo>
                      <a:pt x="2" y="0"/>
                      <a:pt x="2" y="1"/>
                      <a:pt x="1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2"/>
                      <a:pt x="0" y="2"/>
                    </a:cubicBezTo>
                    <a:cubicBezTo>
                      <a:pt x="1" y="3"/>
                      <a:pt x="1" y="2"/>
                      <a:pt x="1" y="2"/>
                    </a:cubicBezTo>
                    <a:close/>
                  </a:path>
                </a:pathLst>
              </a:custGeom>
              <a:grpFill/>
              <a:ln w="6350" cap="flat">
                <a:solidFill>
                  <a:schemeClr val="bg1">
                    <a:alpha val="25000"/>
                  </a:schemeClr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27725" tIns="13862" rIns="27725" bIns="13862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id-ID" sz="546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ahoma"/>
                  <a:ea typeface="+mn-ea"/>
                  <a:cs typeface="+mn-cs"/>
                </a:endParaRPr>
              </a:p>
            </p:txBody>
          </p:sp>
          <p:sp>
            <p:nvSpPr>
              <p:cNvPr id="82" name="Freeform 53">
                <a:extLst>
                  <a:ext uri="{FF2B5EF4-FFF2-40B4-BE49-F238E27FC236}">
                    <a16:creationId xmlns:a16="http://schemas.microsoft.com/office/drawing/2014/main" id="{CCA41913-A72F-D63D-9198-A16B3B642DC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510" y="1936"/>
                <a:ext cx="4" cy="4"/>
              </a:xfrm>
              <a:custGeom>
                <a:avLst/>
                <a:gdLst>
                  <a:gd name="T0" fmla="*/ 2 w 2"/>
                  <a:gd name="T1" fmla="*/ 2 h 2"/>
                  <a:gd name="T2" fmla="*/ 2 w 2"/>
                  <a:gd name="T3" fmla="*/ 1 h 2"/>
                  <a:gd name="T4" fmla="*/ 1 w 2"/>
                  <a:gd name="T5" fmla="*/ 0 h 2"/>
                  <a:gd name="T6" fmla="*/ 1 w 2"/>
                  <a:gd name="T7" fmla="*/ 0 h 2"/>
                  <a:gd name="T8" fmla="*/ 0 w 2"/>
                  <a:gd name="T9" fmla="*/ 1 h 2"/>
                  <a:gd name="T10" fmla="*/ 1 w 2"/>
                  <a:gd name="T11" fmla="*/ 1 h 2"/>
                  <a:gd name="T12" fmla="*/ 2 w 2"/>
                  <a:gd name="T13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" h="2">
                    <a:moveTo>
                      <a:pt x="2" y="2"/>
                    </a:moveTo>
                    <a:cubicBezTo>
                      <a:pt x="2" y="1"/>
                      <a:pt x="2" y="1"/>
                      <a:pt x="2" y="1"/>
                    </a:cubicBezTo>
                    <a:cubicBezTo>
                      <a:pt x="2" y="1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0" y="0"/>
                      <a:pt x="0" y="1"/>
                      <a:pt x="0" y="1"/>
                    </a:cubicBezTo>
                    <a:cubicBezTo>
                      <a:pt x="0" y="1"/>
                      <a:pt x="1" y="1"/>
                      <a:pt x="1" y="1"/>
                    </a:cubicBezTo>
                    <a:cubicBezTo>
                      <a:pt x="1" y="1"/>
                      <a:pt x="2" y="2"/>
                      <a:pt x="2" y="2"/>
                    </a:cubicBezTo>
                    <a:close/>
                  </a:path>
                </a:pathLst>
              </a:custGeom>
              <a:grpFill/>
              <a:ln w="6350" cap="flat">
                <a:solidFill>
                  <a:schemeClr val="bg1">
                    <a:alpha val="25000"/>
                  </a:schemeClr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27725" tIns="13862" rIns="27725" bIns="13862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id-ID" sz="546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ahoma"/>
                  <a:ea typeface="+mn-ea"/>
                  <a:cs typeface="+mn-cs"/>
                </a:endParaRPr>
              </a:p>
            </p:txBody>
          </p:sp>
          <p:sp>
            <p:nvSpPr>
              <p:cNvPr id="83" name="Freeform 54">
                <a:extLst>
                  <a:ext uri="{FF2B5EF4-FFF2-40B4-BE49-F238E27FC236}">
                    <a16:creationId xmlns:a16="http://schemas.microsoft.com/office/drawing/2014/main" id="{EFC70C68-74D7-D510-4074-3908584C718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528" y="1928"/>
                <a:ext cx="4" cy="4"/>
              </a:xfrm>
              <a:custGeom>
                <a:avLst/>
                <a:gdLst>
                  <a:gd name="T0" fmla="*/ 1 w 2"/>
                  <a:gd name="T1" fmla="*/ 2 h 2"/>
                  <a:gd name="T2" fmla="*/ 2 w 2"/>
                  <a:gd name="T3" fmla="*/ 2 h 2"/>
                  <a:gd name="T4" fmla="*/ 2 w 2"/>
                  <a:gd name="T5" fmla="*/ 0 h 2"/>
                  <a:gd name="T6" fmla="*/ 1 w 2"/>
                  <a:gd name="T7" fmla="*/ 0 h 2"/>
                  <a:gd name="T8" fmla="*/ 0 w 2"/>
                  <a:gd name="T9" fmla="*/ 1 h 2"/>
                  <a:gd name="T10" fmla="*/ 1 w 2"/>
                  <a:gd name="T11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" h="2">
                    <a:moveTo>
                      <a:pt x="1" y="2"/>
                    </a:moveTo>
                    <a:cubicBezTo>
                      <a:pt x="2" y="2"/>
                      <a:pt x="2" y="2"/>
                      <a:pt x="2" y="2"/>
                    </a:cubicBezTo>
                    <a:cubicBezTo>
                      <a:pt x="2" y="2"/>
                      <a:pt x="2" y="1"/>
                      <a:pt x="2" y="0"/>
                    </a:cubicBezTo>
                    <a:cubicBezTo>
                      <a:pt x="2" y="0"/>
                      <a:pt x="2" y="0"/>
                      <a:pt x="1" y="0"/>
                    </a:cubicBezTo>
                    <a:cubicBezTo>
                      <a:pt x="1" y="0"/>
                      <a:pt x="0" y="1"/>
                      <a:pt x="0" y="1"/>
                    </a:cubicBezTo>
                    <a:cubicBezTo>
                      <a:pt x="0" y="1"/>
                      <a:pt x="1" y="2"/>
                      <a:pt x="1" y="2"/>
                    </a:cubicBezTo>
                    <a:close/>
                  </a:path>
                </a:pathLst>
              </a:custGeom>
              <a:grpFill/>
              <a:ln w="6350" cap="flat">
                <a:solidFill>
                  <a:schemeClr val="bg1">
                    <a:alpha val="25000"/>
                  </a:schemeClr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27725" tIns="13862" rIns="27725" bIns="13862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id-ID" sz="546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ahoma"/>
                  <a:ea typeface="+mn-ea"/>
                  <a:cs typeface="+mn-cs"/>
                </a:endParaRPr>
              </a:p>
            </p:txBody>
          </p:sp>
          <p:sp>
            <p:nvSpPr>
              <p:cNvPr id="84" name="Freeform 55">
                <a:extLst>
                  <a:ext uri="{FF2B5EF4-FFF2-40B4-BE49-F238E27FC236}">
                    <a16:creationId xmlns:a16="http://schemas.microsoft.com/office/drawing/2014/main" id="{A01F41F5-F330-2FC7-1705-708F52C5C26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46" y="1940"/>
                <a:ext cx="22" cy="8"/>
              </a:xfrm>
              <a:custGeom>
                <a:avLst/>
                <a:gdLst>
                  <a:gd name="T0" fmla="*/ 2 w 11"/>
                  <a:gd name="T1" fmla="*/ 4 h 4"/>
                  <a:gd name="T2" fmla="*/ 3 w 11"/>
                  <a:gd name="T3" fmla="*/ 3 h 4"/>
                  <a:gd name="T4" fmla="*/ 4 w 11"/>
                  <a:gd name="T5" fmla="*/ 3 h 4"/>
                  <a:gd name="T6" fmla="*/ 5 w 11"/>
                  <a:gd name="T7" fmla="*/ 2 h 4"/>
                  <a:gd name="T8" fmla="*/ 7 w 11"/>
                  <a:gd name="T9" fmla="*/ 2 h 4"/>
                  <a:gd name="T10" fmla="*/ 8 w 11"/>
                  <a:gd name="T11" fmla="*/ 1 h 4"/>
                  <a:gd name="T12" fmla="*/ 10 w 11"/>
                  <a:gd name="T13" fmla="*/ 1 h 4"/>
                  <a:gd name="T14" fmla="*/ 11 w 11"/>
                  <a:gd name="T15" fmla="*/ 1 h 4"/>
                  <a:gd name="T16" fmla="*/ 9 w 11"/>
                  <a:gd name="T17" fmla="*/ 0 h 4"/>
                  <a:gd name="T18" fmla="*/ 6 w 11"/>
                  <a:gd name="T19" fmla="*/ 1 h 4"/>
                  <a:gd name="T20" fmla="*/ 2 w 11"/>
                  <a:gd name="T21" fmla="*/ 1 h 4"/>
                  <a:gd name="T22" fmla="*/ 1 w 11"/>
                  <a:gd name="T23" fmla="*/ 2 h 4"/>
                  <a:gd name="T24" fmla="*/ 0 w 11"/>
                  <a:gd name="T25" fmla="*/ 2 h 4"/>
                  <a:gd name="T26" fmla="*/ 1 w 11"/>
                  <a:gd name="T27" fmla="*/ 4 h 4"/>
                  <a:gd name="T28" fmla="*/ 2 w 11"/>
                  <a:gd name="T29" fmla="*/ 4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11" h="4">
                    <a:moveTo>
                      <a:pt x="2" y="4"/>
                    </a:moveTo>
                    <a:cubicBezTo>
                      <a:pt x="3" y="3"/>
                      <a:pt x="3" y="3"/>
                      <a:pt x="3" y="3"/>
                    </a:cubicBezTo>
                    <a:cubicBezTo>
                      <a:pt x="3" y="3"/>
                      <a:pt x="4" y="3"/>
                      <a:pt x="4" y="3"/>
                    </a:cubicBezTo>
                    <a:cubicBezTo>
                      <a:pt x="5" y="3"/>
                      <a:pt x="5" y="2"/>
                      <a:pt x="5" y="2"/>
                    </a:cubicBezTo>
                    <a:cubicBezTo>
                      <a:pt x="5" y="2"/>
                      <a:pt x="6" y="2"/>
                      <a:pt x="7" y="2"/>
                    </a:cubicBezTo>
                    <a:cubicBezTo>
                      <a:pt x="7" y="2"/>
                      <a:pt x="8" y="1"/>
                      <a:pt x="8" y="1"/>
                    </a:cubicBezTo>
                    <a:cubicBezTo>
                      <a:pt x="8" y="1"/>
                      <a:pt x="9" y="1"/>
                      <a:pt x="10" y="1"/>
                    </a:cubicBezTo>
                    <a:cubicBezTo>
                      <a:pt x="10" y="2"/>
                      <a:pt x="11" y="1"/>
                      <a:pt x="11" y="1"/>
                    </a:cubicBezTo>
                    <a:cubicBezTo>
                      <a:pt x="9" y="0"/>
                      <a:pt x="9" y="0"/>
                      <a:pt x="9" y="0"/>
                    </a:cubicBezTo>
                    <a:cubicBezTo>
                      <a:pt x="6" y="1"/>
                      <a:pt x="6" y="1"/>
                      <a:pt x="6" y="1"/>
                    </a:cubicBezTo>
                    <a:cubicBezTo>
                      <a:pt x="6" y="1"/>
                      <a:pt x="4" y="2"/>
                      <a:pt x="2" y="1"/>
                    </a:cubicBezTo>
                    <a:cubicBezTo>
                      <a:pt x="1" y="1"/>
                      <a:pt x="1" y="2"/>
                      <a:pt x="1" y="2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2"/>
                      <a:pt x="0" y="4"/>
                      <a:pt x="1" y="4"/>
                    </a:cubicBezTo>
                    <a:cubicBezTo>
                      <a:pt x="1" y="4"/>
                      <a:pt x="2" y="4"/>
                      <a:pt x="2" y="4"/>
                    </a:cubicBezTo>
                    <a:close/>
                  </a:path>
                </a:pathLst>
              </a:custGeom>
              <a:grpFill/>
              <a:ln w="6350" cap="flat">
                <a:solidFill>
                  <a:schemeClr val="bg1">
                    <a:alpha val="25000"/>
                  </a:schemeClr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27725" tIns="13862" rIns="27725" bIns="13862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id-ID" sz="546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ahoma"/>
                  <a:ea typeface="+mn-ea"/>
                  <a:cs typeface="+mn-cs"/>
                </a:endParaRPr>
              </a:p>
            </p:txBody>
          </p:sp>
          <p:sp>
            <p:nvSpPr>
              <p:cNvPr id="85" name="Freeform 56">
                <a:extLst>
                  <a:ext uri="{FF2B5EF4-FFF2-40B4-BE49-F238E27FC236}">
                    <a16:creationId xmlns:a16="http://schemas.microsoft.com/office/drawing/2014/main" id="{E9D6A6A1-9ED3-7446-0DB4-0AD69F36B69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518" y="1932"/>
                <a:ext cx="8" cy="4"/>
              </a:xfrm>
              <a:custGeom>
                <a:avLst/>
                <a:gdLst>
                  <a:gd name="T0" fmla="*/ 1 w 4"/>
                  <a:gd name="T1" fmla="*/ 2 h 2"/>
                  <a:gd name="T2" fmla="*/ 2 w 4"/>
                  <a:gd name="T3" fmla="*/ 2 h 2"/>
                  <a:gd name="T4" fmla="*/ 2 w 4"/>
                  <a:gd name="T5" fmla="*/ 1 h 2"/>
                  <a:gd name="T6" fmla="*/ 3 w 4"/>
                  <a:gd name="T7" fmla="*/ 1 h 2"/>
                  <a:gd name="T8" fmla="*/ 4 w 4"/>
                  <a:gd name="T9" fmla="*/ 1 h 2"/>
                  <a:gd name="T10" fmla="*/ 4 w 4"/>
                  <a:gd name="T11" fmla="*/ 0 h 2"/>
                  <a:gd name="T12" fmla="*/ 3 w 4"/>
                  <a:gd name="T13" fmla="*/ 0 h 2"/>
                  <a:gd name="T14" fmla="*/ 2 w 4"/>
                  <a:gd name="T15" fmla="*/ 0 h 2"/>
                  <a:gd name="T16" fmla="*/ 1 w 4"/>
                  <a:gd name="T17" fmla="*/ 0 h 2"/>
                  <a:gd name="T18" fmla="*/ 0 w 4"/>
                  <a:gd name="T19" fmla="*/ 1 h 2"/>
                  <a:gd name="T20" fmla="*/ 1 w 4"/>
                  <a:gd name="T21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4" h="2">
                    <a:moveTo>
                      <a:pt x="1" y="2"/>
                    </a:moveTo>
                    <a:cubicBezTo>
                      <a:pt x="2" y="2"/>
                      <a:pt x="2" y="2"/>
                      <a:pt x="2" y="2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2" y="1"/>
                      <a:pt x="3" y="1"/>
                      <a:pt x="3" y="1"/>
                    </a:cubicBezTo>
                    <a:cubicBezTo>
                      <a:pt x="4" y="1"/>
                      <a:pt x="4" y="1"/>
                      <a:pt x="4" y="1"/>
                    </a:cubicBezTo>
                    <a:cubicBezTo>
                      <a:pt x="4" y="0"/>
                      <a:pt x="4" y="0"/>
                      <a:pt x="4" y="0"/>
                    </a:cubicBezTo>
                    <a:cubicBezTo>
                      <a:pt x="3" y="0"/>
                      <a:pt x="3" y="0"/>
                      <a:pt x="3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2" y="0"/>
                      <a:pt x="1" y="0"/>
                      <a:pt x="1" y="0"/>
                    </a:cubicBezTo>
                    <a:cubicBezTo>
                      <a:pt x="1" y="0"/>
                      <a:pt x="0" y="1"/>
                      <a:pt x="0" y="1"/>
                    </a:cubicBezTo>
                    <a:cubicBezTo>
                      <a:pt x="0" y="1"/>
                      <a:pt x="1" y="2"/>
                      <a:pt x="1" y="2"/>
                    </a:cubicBezTo>
                    <a:close/>
                  </a:path>
                </a:pathLst>
              </a:custGeom>
              <a:grpFill/>
              <a:ln w="6350" cap="flat">
                <a:solidFill>
                  <a:schemeClr val="bg1">
                    <a:alpha val="25000"/>
                  </a:schemeClr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27725" tIns="13862" rIns="27725" bIns="13862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id-ID" sz="546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ahoma"/>
                  <a:ea typeface="+mn-ea"/>
                  <a:cs typeface="+mn-cs"/>
                </a:endParaRPr>
              </a:p>
            </p:txBody>
          </p:sp>
          <p:sp>
            <p:nvSpPr>
              <p:cNvPr id="86" name="Freeform 57">
                <a:extLst>
                  <a:ext uri="{FF2B5EF4-FFF2-40B4-BE49-F238E27FC236}">
                    <a16:creationId xmlns:a16="http://schemas.microsoft.com/office/drawing/2014/main" id="{B321E5F3-31F7-90DE-5757-7747957439F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62" y="2150"/>
                <a:ext cx="20" cy="22"/>
              </a:xfrm>
              <a:custGeom>
                <a:avLst/>
                <a:gdLst>
                  <a:gd name="T0" fmla="*/ 3 w 10"/>
                  <a:gd name="T1" fmla="*/ 4 h 11"/>
                  <a:gd name="T2" fmla="*/ 2 w 10"/>
                  <a:gd name="T3" fmla="*/ 5 h 11"/>
                  <a:gd name="T4" fmla="*/ 0 w 10"/>
                  <a:gd name="T5" fmla="*/ 8 h 11"/>
                  <a:gd name="T6" fmla="*/ 1 w 10"/>
                  <a:gd name="T7" fmla="*/ 9 h 11"/>
                  <a:gd name="T8" fmla="*/ 1 w 10"/>
                  <a:gd name="T9" fmla="*/ 9 h 11"/>
                  <a:gd name="T10" fmla="*/ 2 w 10"/>
                  <a:gd name="T11" fmla="*/ 9 h 11"/>
                  <a:gd name="T12" fmla="*/ 3 w 10"/>
                  <a:gd name="T13" fmla="*/ 10 h 11"/>
                  <a:gd name="T14" fmla="*/ 4 w 10"/>
                  <a:gd name="T15" fmla="*/ 10 h 11"/>
                  <a:gd name="T16" fmla="*/ 4 w 10"/>
                  <a:gd name="T17" fmla="*/ 10 h 11"/>
                  <a:gd name="T18" fmla="*/ 5 w 10"/>
                  <a:gd name="T19" fmla="*/ 10 h 11"/>
                  <a:gd name="T20" fmla="*/ 5 w 10"/>
                  <a:gd name="T21" fmla="*/ 10 h 11"/>
                  <a:gd name="T22" fmla="*/ 8 w 10"/>
                  <a:gd name="T23" fmla="*/ 11 h 11"/>
                  <a:gd name="T24" fmla="*/ 9 w 10"/>
                  <a:gd name="T25" fmla="*/ 9 h 11"/>
                  <a:gd name="T26" fmla="*/ 10 w 10"/>
                  <a:gd name="T27" fmla="*/ 9 h 11"/>
                  <a:gd name="T28" fmla="*/ 10 w 10"/>
                  <a:gd name="T29" fmla="*/ 8 h 11"/>
                  <a:gd name="T30" fmla="*/ 10 w 10"/>
                  <a:gd name="T31" fmla="*/ 6 h 11"/>
                  <a:gd name="T32" fmla="*/ 9 w 10"/>
                  <a:gd name="T33" fmla="*/ 5 h 11"/>
                  <a:gd name="T34" fmla="*/ 9 w 10"/>
                  <a:gd name="T35" fmla="*/ 5 h 11"/>
                  <a:gd name="T36" fmla="*/ 9 w 10"/>
                  <a:gd name="T37" fmla="*/ 4 h 11"/>
                  <a:gd name="T38" fmla="*/ 7 w 10"/>
                  <a:gd name="T39" fmla="*/ 3 h 11"/>
                  <a:gd name="T40" fmla="*/ 6 w 10"/>
                  <a:gd name="T41" fmla="*/ 3 h 11"/>
                  <a:gd name="T42" fmla="*/ 5 w 10"/>
                  <a:gd name="T43" fmla="*/ 1 h 11"/>
                  <a:gd name="T44" fmla="*/ 5 w 10"/>
                  <a:gd name="T45" fmla="*/ 0 h 11"/>
                  <a:gd name="T46" fmla="*/ 5 w 10"/>
                  <a:gd name="T47" fmla="*/ 0 h 11"/>
                  <a:gd name="T48" fmla="*/ 3 w 10"/>
                  <a:gd name="T49" fmla="*/ 4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10" h="11">
                    <a:moveTo>
                      <a:pt x="3" y="4"/>
                    </a:moveTo>
                    <a:cubicBezTo>
                      <a:pt x="3" y="4"/>
                      <a:pt x="2" y="5"/>
                      <a:pt x="2" y="5"/>
                    </a:cubicBezTo>
                    <a:cubicBezTo>
                      <a:pt x="1" y="7"/>
                      <a:pt x="0" y="8"/>
                      <a:pt x="0" y="8"/>
                    </a:cubicBezTo>
                    <a:cubicBezTo>
                      <a:pt x="1" y="9"/>
                      <a:pt x="1" y="9"/>
                      <a:pt x="1" y="9"/>
                    </a:cubicBezTo>
                    <a:cubicBezTo>
                      <a:pt x="1" y="9"/>
                      <a:pt x="1" y="9"/>
                      <a:pt x="1" y="9"/>
                    </a:cubicBezTo>
                    <a:cubicBezTo>
                      <a:pt x="2" y="9"/>
                      <a:pt x="2" y="9"/>
                      <a:pt x="2" y="9"/>
                    </a:cubicBezTo>
                    <a:cubicBezTo>
                      <a:pt x="2" y="9"/>
                      <a:pt x="2" y="9"/>
                      <a:pt x="3" y="10"/>
                    </a:cubicBezTo>
                    <a:cubicBezTo>
                      <a:pt x="3" y="10"/>
                      <a:pt x="4" y="10"/>
                      <a:pt x="4" y="10"/>
                    </a:cubicBezTo>
                    <a:cubicBezTo>
                      <a:pt x="4" y="10"/>
                      <a:pt x="4" y="10"/>
                      <a:pt x="4" y="10"/>
                    </a:cubicBezTo>
                    <a:cubicBezTo>
                      <a:pt x="5" y="10"/>
                      <a:pt x="5" y="10"/>
                      <a:pt x="5" y="10"/>
                    </a:cubicBezTo>
                    <a:cubicBezTo>
                      <a:pt x="5" y="10"/>
                      <a:pt x="5" y="10"/>
                      <a:pt x="5" y="10"/>
                    </a:cubicBezTo>
                    <a:cubicBezTo>
                      <a:pt x="6" y="10"/>
                      <a:pt x="7" y="10"/>
                      <a:pt x="8" y="11"/>
                    </a:cubicBezTo>
                    <a:cubicBezTo>
                      <a:pt x="8" y="10"/>
                      <a:pt x="8" y="10"/>
                      <a:pt x="9" y="9"/>
                    </a:cubicBezTo>
                    <a:cubicBezTo>
                      <a:pt x="9" y="9"/>
                      <a:pt x="9" y="9"/>
                      <a:pt x="10" y="9"/>
                    </a:cubicBezTo>
                    <a:cubicBezTo>
                      <a:pt x="10" y="10"/>
                      <a:pt x="10" y="9"/>
                      <a:pt x="10" y="8"/>
                    </a:cubicBezTo>
                    <a:cubicBezTo>
                      <a:pt x="10" y="8"/>
                      <a:pt x="10" y="6"/>
                      <a:pt x="10" y="6"/>
                    </a:cubicBezTo>
                    <a:cubicBezTo>
                      <a:pt x="10" y="6"/>
                      <a:pt x="10" y="6"/>
                      <a:pt x="9" y="5"/>
                    </a:cubicBezTo>
                    <a:cubicBezTo>
                      <a:pt x="9" y="5"/>
                      <a:pt x="9" y="5"/>
                      <a:pt x="9" y="5"/>
                    </a:cubicBezTo>
                    <a:cubicBezTo>
                      <a:pt x="8" y="4"/>
                      <a:pt x="9" y="4"/>
                      <a:pt x="9" y="4"/>
                    </a:cubicBezTo>
                    <a:cubicBezTo>
                      <a:pt x="9" y="4"/>
                      <a:pt x="8" y="3"/>
                      <a:pt x="7" y="3"/>
                    </a:cubicBezTo>
                    <a:cubicBezTo>
                      <a:pt x="7" y="3"/>
                      <a:pt x="6" y="3"/>
                      <a:pt x="6" y="3"/>
                    </a:cubicBezTo>
                    <a:cubicBezTo>
                      <a:pt x="5" y="1"/>
                      <a:pt x="5" y="1"/>
                      <a:pt x="5" y="1"/>
                    </a:cubicBezTo>
                    <a:cubicBezTo>
                      <a:pt x="5" y="0"/>
                      <a:pt x="5" y="0"/>
                      <a:pt x="5" y="0"/>
                    </a:cubicBezTo>
                    <a:cubicBezTo>
                      <a:pt x="5" y="0"/>
                      <a:pt x="5" y="0"/>
                      <a:pt x="5" y="0"/>
                    </a:cubicBezTo>
                    <a:cubicBezTo>
                      <a:pt x="5" y="0"/>
                      <a:pt x="4" y="3"/>
                      <a:pt x="3" y="4"/>
                    </a:cubicBezTo>
                    <a:close/>
                  </a:path>
                </a:pathLst>
              </a:custGeom>
              <a:grpFill/>
              <a:ln w="6350" cap="flat">
                <a:solidFill>
                  <a:schemeClr val="bg1">
                    <a:alpha val="25000"/>
                  </a:schemeClr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27725" tIns="13862" rIns="27725" bIns="13862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id-ID" sz="546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ahoma"/>
                  <a:ea typeface="+mn-ea"/>
                  <a:cs typeface="+mn-cs"/>
                </a:endParaRPr>
              </a:p>
            </p:txBody>
          </p:sp>
          <p:sp>
            <p:nvSpPr>
              <p:cNvPr id="87" name="Freeform 58">
                <a:extLst>
                  <a:ext uri="{FF2B5EF4-FFF2-40B4-BE49-F238E27FC236}">
                    <a16:creationId xmlns:a16="http://schemas.microsoft.com/office/drawing/2014/main" id="{4FAA64B3-B26A-AA01-1B45-CCE1BF1A3F15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2345" y="1948"/>
                <a:ext cx="203" cy="202"/>
              </a:xfrm>
              <a:custGeom>
                <a:avLst/>
                <a:gdLst>
                  <a:gd name="T0" fmla="*/ 93 w 101"/>
                  <a:gd name="T1" fmla="*/ 3 h 101"/>
                  <a:gd name="T2" fmla="*/ 74 w 101"/>
                  <a:gd name="T3" fmla="*/ 0 h 101"/>
                  <a:gd name="T4" fmla="*/ 55 w 101"/>
                  <a:gd name="T5" fmla="*/ 11 h 101"/>
                  <a:gd name="T6" fmla="*/ 55 w 101"/>
                  <a:gd name="T7" fmla="*/ 15 h 101"/>
                  <a:gd name="T8" fmla="*/ 57 w 101"/>
                  <a:gd name="T9" fmla="*/ 22 h 101"/>
                  <a:gd name="T10" fmla="*/ 59 w 101"/>
                  <a:gd name="T11" fmla="*/ 28 h 101"/>
                  <a:gd name="T12" fmla="*/ 66 w 101"/>
                  <a:gd name="T13" fmla="*/ 35 h 101"/>
                  <a:gd name="T14" fmla="*/ 62 w 101"/>
                  <a:gd name="T15" fmla="*/ 35 h 101"/>
                  <a:gd name="T16" fmla="*/ 50 w 101"/>
                  <a:gd name="T17" fmla="*/ 40 h 101"/>
                  <a:gd name="T18" fmla="*/ 54 w 101"/>
                  <a:gd name="T19" fmla="*/ 46 h 101"/>
                  <a:gd name="T20" fmla="*/ 46 w 101"/>
                  <a:gd name="T21" fmla="*/ 43 h 101"/>
                  <a:gd name="T22" fmla="*/ 46 w 101"/>
                  <a:gd name="T23" fmla="*/ 38 h 101"/>
                  <a:gd name="T24" fmla="*/ 47 w 101"/>
                  <a:gd name="T25" fmla="*/ 31 h 101"/>
                  <a:gd name="T26" fmla="*/ 49 w 101"/>
                  <a:gd name="T27" fmla="*/ 25 h 101"/>
                  <a:gd name="T28" fmla="*/ 43 w 101"/>
                  <a:gd name="T29" fmla="*/ 16 h 101"/>
                  <a:gd name="T30" fmla="*/ 37 w 101"/>
                  <a:gd name="T31" fmla="*/ 19 h 101"/>
                  <a:gd name="T32" fmla="*/ 18 w 101"/>
                  <a:gd name="T33" fmla="*/ 54 h 101"/>
                  <a:gd name="T34" fmla="*/ 21 w 101"/>
                  <a:gd name="T35" fmla="*/ 63 h 101"/>
                  <a:gd name="T36" fmla="*/ 31 w 101"/>
                  <a:gd name="T37" fmla="*/ 68 h 101"/>
                  <a:gd name="T38" fmla="*/ 31 w 101"/>
                  <a:gd name="T39" fmla="*/ 69 h 101"/>
                  <a:gd name="T40" fmla="*/ 23 w 101"/>
                  <a:gd name="T41" fmla="*/ 70 h 101"/>
                  <a:gd name="T42" fmla="*/ 16 w 101"/>
                  <a:gd name="T43" fmla="*/ 66 h 101"/>
                  <a:gd name="T44" fmla="*/ 7 w 101"/>
                  <a:gd name="T45" fmla="*/ 65 h 101"/>
                  <a:gd name="T46" fmla="*/ 13 w 101"/>
                  <a:gd name="T47" fmla="*/ 69 h 101"/>
                  <a:gd name="T48" fmla="*/ 20 w 101"/>
                  <a:gd name="T49" fmla="*/ 71 h 101"/>
                  <a:gd name="T50" fmla="*/ 20 w 101"/>
                  <a:gd name="T51" fmla="*/ 74 h 101"/>
                  <a:gd name="T52" fmla="*/ 17 w 101"/>
                  <a:gd name="T53" fmla="*/ 76 h 101"/>
                  <a:gd name="T54" fmla="*/ 11 w 101"/>
                  <a:gd name="T55" fmla="*/ 72 h 101"/>
                  <a:gd name="T56" fmla="*/ 3 w 101"/>
                  <a:gd name="T57" fmla="*/ 69 h 101"/>
                  <a:gd name="T58" fmla="*/ 4 w 101"/>
                  <a:gd name="T59" fmla="*/ 75 h 101"/>
                  <a:gd name="T60" fmla="*/ 14 w 101"/>
                  <a:gd name="T61" fmla="*/ 76 h 101"/>
                  <a:gd name="T62" fmla="*/ 20 w 101"/>
                  <a:gd name="T63" fmla="*/ 80 h 101"/>
                  <a:gd name="T64" fmla="*/ 19 w 101"/>
                  <a:gd name="T65" fmla="*/ 81 h 101"/>
                  <a:gd name="T66" fmla="*/ 28 w 101"/>
                  <a:gd name="T67" fmla="*/ 79 h 101"/>
                  <a:gd name="T68" fmla="*/ 34 w 101"/>
                  <a:gd name="T69" fmla="*/ 77 h 101"/>
                  <a:gd name="T70" fmla="*/ 44 w 101"/>
                  <a:gd name="T71" fmla="*/ 84 h 101"/>
                  <a:gd name="T72" fmla="*/ 48 w 101"/>
                  <a:gd name="T73" fmla="*/ 88 h 101"/>
                  <a:gd name="T74" fmla="*/ 52 w 101"/>
                  <a:gd name="T75" fmla="*/ 87 h 101"/>
                  <a:gd name="T76" fmla="*/ 62 w 101"/>
                  <a:gd name="T77" fmla="*/ 94 h 101"/>
                  <a:gd name="T78" fmla="*/ 65 w 101"/>
                  <a:gd name="T79" fmla="*/ 101 h 101"/>
                  <a:gd name="T80" fmla="*/ 69 w 101"/>
                  <a:gd name="T81" fmla="*/ 97 h 101"/>
                  <a:gd name="T82" fmla="*/ 72 w 101"/>
                  <a:gd name="T83" fmla="*/ 87 h 101"/>
                  <a:gd name="T84" fmla="*/ 69 w 101"/>
                  <a:gd name="T85" fmla="*/ 75 h 101"/>
                  <a:gd name="T86" fmla="*/ 71 w 101"/>
                  <a:gd name="T87" fmla="*/ 68 h 101"/>
                  <a:gd name="T88" fmla="*/ 78 w 101"/>
                  <a:gd name="T89" fmla="*/ 69 h 101"/>
                  <a:gd name="T90" fmla="*/ 87 w 101"/>
                  <a:gd name="T91" fmla="*/ 65 h 101"/>
                  <a:gd name="T92" fmla="*/ 87 w 101"/>
                  <a:gd name="T93" fmla="*/ 58 h 101"/>
                  <a:gd name="T94" fmla="*/ 96 w 101"/>
                  <a:gd name="T95" fmla="*/ 52 h 101"/>
                  <a:gd name="T96" fmla="*/ 88 w 101"/>
                  <a:gd name="T97" fmla="*/ 43 h 101"/>
                  <a:gd name="T98" fmla="*/ 91 w 101"/>
                  <a:gd name="T99" fmla="*/ 35 h 101"/>
                  <a:gd name="T100" fmla="*/ 101 w 101"/>
                  <a:gd name="T101" fmla="*/ 15 h 101"/>
                  <a:gd name="T102" fmla="*/ 58 w 101"/>
                  <a:gd name="T103" fmla="*/ 46 h 101"/>
                  <a:gd name="T104" fmla="*/ 54 w 101"/>
                  <a:gd name="T105" fmla="*/ 47 h 101"/>
                  <a:gd name="T106" fmla="*/ 61 w 101"/>
                  <a:gd name="T107" fmla="*/ 42 h 1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</a:cxnLst>
                <a:rect l="0" t="0" r="r" b="b"/>
                <a:pathLst>
                  <a:path w="101" h="101">
                    <a:moveTo>
                      <a:pt x="101" y="12"/>
                    </a:moveTo>
                    <a:cubicBezTo>
                      <a:pt x="101" y="11"/>
                      <a:pt x="101" y="11"/>
                      <a:pt x="101" y="11"/>
                    </a:cubicBezTo>
                    <a:cubicBezTo>
                      <a:pt x="101" y="11"/>
                      <a:pt x="98" y="9"/>
                      <a:pt x="98" y="9"/>
                    </a:cubicBezTo>
                    <a:cubicBezTo>
                      <a:pt x="97" y="9"/>
                      <a:pt x="98" y="8"/>
                      <a:pt x="98" y="8"/>
                    </a:cubicBezTo>
                    <a:cubicBezTo>
                      <a:pt x="94" y="6"/>
                      <a:pt x="94" y="6"/>
                      <a:pt x="94" y="6"/>
                    </a:cubicBezTo>
                    <a:cubicBezTo>
                      <a:pt x="93" y="3"/>
                      <a:pt x="93" y="3"/>
                      <a:pt x="93" y="3"/>
                    </a:cubicBezTo>
                    <a:cubicBezTo>
                      <a:pt x="91" y="0"/>
                      <a:pt x="91" y="0"/>
                      <a:pt x="91" y="0"/>
                    </a:cubicBezTo>
                    <a:cubicBezTo>
                      <a:pt x="88" y="0"/>
                      <a:pt x="88" y="0"/>
                      <a:pt x="88" y="0"/>
                    </a:cubicBezTo>
                    <a:cubicBezTo>
                      <a:pt x="88" y="0"/>
                      <a:pt x="86" y="1"/>
                      <a:pt x="85" y="1"/>
                    </a:cubicBezTo>
                    <a:cubicBezTo>
                      <a:pt x="84" y="1"/>
                      <a:pt x="83" y="0"/>
                      <a:pt x="83" y="0"/>
                    </a:cubicBezTo>
                    <a:cubicBezTo>
                      <a:pt x="82" y="0"/>
                      <a:pt x="80" y="1"/>
                      <a:pt x="80" y="1"/>
                    </a:cubicBezTo>
                    <a:cubicBezTo>
                      <a:pt x="74" y="0"/>
                      <a:pt x="74" y="0"/>
                      <a:pt x="74" y="0"/>
                    </a:cubicBezTo>
                    <a:cubicBezTo>
                      <a:pt x="74" y="0"/>
                      <a:pt x="68" y="1"/>
                      <a:pt x="68" y="1"/>
                    </a:cubicBezTo>
                    <a:cubicBezTo>
                      <a:pt x="67" y="1"/>
                      <a:pt x="64" y="3"/>
                      <a:pt x="64" y="3"/>
                    </a:cubicBezTo>
                    <a:cubicBezTo>
                      <a:pt x="64" y="3"/>
                      <a:pt x="60" y="4"/>
                      <a:pt x="60" y="4"/>
                    </a:cubicBezTo>
                    <a:cubicBezTo>
                      <a:pt x="59" y="5"/>
                      <a:pt x="57" y="6"/>
                      <a:pt x="57" y="6"/>
                    </a:cubicBezTo>
                    <a:cubicBezTo>
                      <a:pt x="55" y="9"/>
                      <a:pt x="55" y="9"/>
                      <a:pt x="55" y="9"/>
                    </a:cubicBezTo>
                    <a:cubicBezTo>
                      <a:pt x="55" y="11"/>
                      <a:pt x="55" y="11"/>
                      <a:pt x="55" y="11"/>
                    </a:cubicBezTo>
                    <a:cubicBezTo>
                      <a:pt x="54" y="12"/>
                      <a:pt x="54" y="12"/>
                      <a:pt x="54" y="12"/>
                    </a:cubicBezTo>
                    <a:cubicBezTo>
                      <a:pt x="50" y="13"/>
                      <a:pt x="50" y="13"/>
                      <a:pt x="50" y="13"/>
                    </a:cubicBezTo>
                    <a:cubicBezTo>
                      <a:pt x="50" y="14"/>
                      <a:pt x="50" y="14"/>
                      <a:pt x="50" y="14"/>
                    </a:cubicBezTo>
                    <a:cubicBezTo>
                      <a:pt x="53" y="13"/>
                      <a:pt x="53" y="13"/>
                      <a:pt x="53" y="13"/>
                    </a:cubicBezTo>
                    <a:cubicBezTo>
                      <a:pt x="54" y="13"/>
                      <a:pt x="54" y="13"/>
                      <a:pt x="54" y="13"/>
                    </a:cubicBezTo>
                    <a:cubicBezTo>
                      <a:pt x="55" y="15"/>
                      <a:pt x="55" y="15"/>
                      <a:pt x="55" y="15"/>
                    </a:cubicBezTo>
                    <a:cubicBezTo>
                      <a:pt x="55" y="15"/>
                      <a:pt x="55" y="15"/>
                      <a:pt x="55" y="15"/>
                    </a:cubicBezTo>
                    <a:cubicBezTo>
                      <a:pt x="55" y="15"/>
                      <a:pt x="55" y="17"/>
                      <a:pt x="55" y="18"/>
                    </a:cubicBezTo>
                    <a:cubicBezTo>
                      <a:pt x="55" y="18"/>
                      <a:pt x="54" y="19"/>
                      <a:pt x="54" y="20"/>
                    </a:cubicBezTo>
                    <a:cubicBezTo>
                      <a:pt x="54" y="20"/>
                      <a:pt x="54" y="21"/>
                      <a:pt x="54" y="21"/>
                    </a:cubicBezTo>
                    <a:cubicBezTo>
                      <a:pt x="54" y="21"/>
                      <a:pt x="55" y="22"/>
                      <a:pt x="55" y="21"/>
                    </a:cubicBezTo>
                    <a:cubicBezTo>
                      <a:pt x="56" y="21"/>
                      <a:pt x="56" y="21"/>
                      <a:pt x="57" y="22"/>
                    </a:cubicBezTo>
                    <a:cubicBezTo>
                      <a:pt x="57" y="22"/>
                      <a:pt x="57" y="23"/>
                      <a:pt x="59" y="23"/>
                    </a:cubicBezTo>
                    <a:cubicBezTo>
                      <a:pt x="60" y="24"/>
                      <a:pt x="59" y="23"/>
                      <a:pt x="60" y="23"/>
                    </a:cubicBezTo>
                    <a:cubicBezTo>
                      <a:pt x="60" y="23"/>
                      <a:pt x="61" y="23"/>
                      <a:pt x="61" y="23"/>
                    </a:cubicBezTo>
                    <a:cubicBezTo>
                      <a:pt x="62" y="24"/>
                      <a:pt x="61" y="24"/>
                      <a:pt x="60" y="25"/>
                    </a:cubicBezTo>
                    <a:cubicBezTo>
                      <a:pt x="60" y="25"/>
                      <a:pt x="60" y="25"/>
                      <a:pt x="59" y="26"/>
                    </a:cubicBezTo>
                    <a:cubicBezTo>
                      <a:pt x="58" y="27"/>
                      <a:pt x="59" y="27"/>
                      <a:pt x="59" y="28"/>
                    </a:cubicBezTo>
                    <a:cubicBezTo>
                      <a:pt x="59" y="28"/>
                      <a:pt x="59" y="29"/>
                      <a:pt x="59" y="30"/>
                    </a:cubicBezTo>
                    <a:cubicBezTo>
                      <a:pt x="59" y="31"/>
                      <a:pt x="59" y="31"/>
                      <a:pt x="59" y="31"/>
                    </a:cubicBezTo>
                    <a:cubicBezTo>
                      <a:pt x="59" y="32"/>
                      <a:pt x="60" y="33"/>
                      <a:pt x="61" y="33"/>
                    </a:cubicBezTo>
                    <a:cubicBezTo>
                      <a:pt x="61" y="33"/>
                      <a:pt x="61" y="33"/>
                      <a:pt x="62" y="34"/>
                    </a:cubicBezTo>
                    <a:cubicBezTo>
                      <a:pt x="64" y="34"/>
                      <a:pt x="65" y="34"/>
                      <a:pt x="65" y="34"/>
                    </a:cubicBezTo>
                    <a:cubicBezTo>
                      <a:pt x="65" y="34"/>
                      <a:pt x="66" y="34"/>
                      <a:pt x="66" y="35"/>
                    </a:cubicBezTo>
                    <a:cubicBezTo>
                      <a:pt x="66" y="36"/>
                      <a:pt x="66" y="37"/>
                      <a:pt x="66" y="39"/>
                    </a:cubicBezTo>
                    <a:cubicBezTo>
                      <a:pt x="66" y="39"/>
                      <a:pt x="65" y="40"/>
                      <a:pt x="65" y="40"/>
                    </a:cubicBezTo>
                    <a:cubicBezTo>
                      <a:pt x="65" y="40"/>
                      <a:pt x="66" y="39"/>
                      <a:pt x="66" y="38"/>
                    </a:cubicBezTo>
                    <a:cubicBezTo>
                      <a:pt x="66" y="37"/>
                      <a:pt x="65" y="36"/>
                      <a:pt x="65" y="36"/>
                    </a:cubicBezTo>
                    <a:cubicBezTo>
                      <a:pt x="65" y="35"/>
                      <a:pt x="64" y="35"/>
                      <a:pt x="64" y="35"/>
                    </a:cubicBezTo>
                    <a:cubicBezTo>
                      <a:pt x="64" y="35"/>
                      <a:pt x="63" y="35"/>
                      <a:pt x="62" y="35"/>
                    </a:cubicBezTo>
                    <a:cubicBezTo>
                      <a:pt x="62" y="35"/>
                      <a:pt x="62" y="34"/>
                      <a:pt x="61" y="34"/>
                    </a:cubicBezTo>
                    <a:cubicBezTo>
                      <a:pt x="61" y="33"/>
                      <a:pt x="60" y="33"/>
                      <a:pt x="60" y="33"/>
                    </a:cubicBezTo>
                    <a:cubicBezTo>
                      <a:pt x="59" y="33"/>
                      <a:pt x="57" y="34"/>
                      <a:pt x="57" y="34"/>
                    </a:cubicBezTo>
                    <a:cubicBezTo>
                      <a:pt x="54" y="36"/>
                      <a:pt x="54" y="36"/>
                      <a:pt x="54" y="36"/>
                    </a:cubicBezTo>
                    <a:cubicBezTo>
                      <a:pt x="52" y="37"/>
                      <a:pt x="52" y="37"/>
                      <a:pt x="52" y="37"/>
                    </a:cubicBezTo>
                    <a:cubicBezTo>
                      <a:pt x="52" y="37"/>
                      <a:pt x="51" y="39"/>
                      <a:pt x="50" y="40"/>
                    </a:cubicBezTo>
                    <a:cubicBezTo>
                      <a:pt x="49" y="40"/>
                      <a:pt x="49" y="40"/>
                      <a:pt x="47" y="40"/>
                    </a:cubicBezTo>
                    <a:cubicBezTo>
                      <a:pt x="46" y="40"/>
                      <a:pt x="46" y="41"/>
                      <a:pt x="46" y="41"/>
                    </a:cubicBezTo>
                    <a:cubicBezTo>
                      <a:pt x="45" y="41"/>
                      <a:pt x="46" y="42"/>
                      <a:pt x="46" y="42"/>
                    </a:cubicBezTo>
                    <a:cubicBezTo>
                      <a:pt x="46" y="43"/>
                      <a:pt x="48" y="43"/>
                      <a:pt x="48" y="43"/>
                    </a:cubicBezTo>
                    <a:cubicBezTo>
                      <a:pt x="49" y="43"/>
                      <a:pt x="50" y="44"/>
                      <a:pt x="51" y="44"/>
                    </a:cubicBezTo>
                    <a:cubicBezTo>
                      <a:pt x="52" y="45"/>
                      <a:pt x="53" y="46"/>
                      <a:pt x="54" y="46"/>
                    </a:cubicBezTo>
                    <a:cubicBezTo>
                      <a:pt x="54" y="47"/>
                      <a:pt x="54" y="48"/>
                      <a:pt x="54" y="48"/>
                    </a:cubicBezTo>
                    <a:cubicBezTo>
                      <a:pt x="54" y="48"/>
                      <a:pt x="52" y="47"/>
                      <a:pt x="52" y="47"/>
                    </a:cubicBezTo>
                    <a:cubicBezTo>
                      <a:pt x="51" y="46"/>
                      <a:pt x="51" y="46"/>
                      <a:pt x="51" y="46"/>
                    </a:cubicBezTo>
                    <a:cubicBezTo>
                      <a:pt x="51" y="46"/>
                      <a:pt x="49" y="45"/>
                      <a:pt x="49" y="45"/>
                    </a:cubicBezTo>
                    <a:cubicBezTo>
                      <a:pt x="49" y="45"/>
                      <a:pt x="47" y="45"/>
                      <a:pt x="47" y="45"/>
                    </a:cubicBezTo>
                    <a:cubicBezTo>
                      <a:pt x="46" y="43"/>
                      <a:pt x="46" y="43"/>
                      <a:pt x="46" y="43"/>
                    </a:cubicBezTo>
                    <a:cubicBezTo>
                      <a:pt x="46" y="43"/>
                      <a:pt x="44" y="43"/>
                      <a:pt x="43" y="43"/>
                    </a:cubicBezTo>
                    <a:cubicBezTo>
                      <a:pt x="43" y="43"/>
                      <a:pt x="42" y="42"/>
                      <a:pt x="42" y="41"/>
                    </a:cubicBezTo>
                    <a:cubicBezTo>
                      <a:pt x="42" y="41"/>
                      <a:pt x="42" y="41"/>
                      <a:pt x="43" y="41"/>
                    </a:cubicBezTo>
                    <a:cubicBezTo>
                      <a:pt x="43" y="41"/>
                      <a:pt x="45" y="40"/>
                      <a:pt x="45" y="40"/>
                    </a:cubicBezTo>
                    <a:cubicBezTo>
                      <a:pt x="46" y="39"/>
                      <a:pt x="46" y="39"/>
                      <a:pt x="46" y="39"/>
                    </a:cubicBezTo>
                    <a:cubicBezTo>
                      <a:pt x="46" y="38"/>
                      <a:pt x="46" y="38"/>
                      <a:pt x="46" y="38"/>
                    </a:cubicBezTo>
                    <a:cubicBezTo>
                      <a:pt x="45" y="36"/>
                      <a:pt x="45" y="36"/>
                      <a:pt x="45" y="36"/>
                    </a:cubicBezTo>
                    <a:cubicBezTo>
                      <a:pt x="46" y="35"/>
                      <a:pt x="46" y="35"/>
                      <a:pt x="46" y="35"/>
                    </a:cubicBezTo>
                    <a:cubicBezTo>
                      <a:pt x="45" y="33"/>
                      <a:pt x="45" y="33"/>
                      <a:pt x="45" y="33"/>
                    </a:cubicBezTo>
                    <a:cubicBezTo>
                      <a:pt x="45" y="30"/>
                      <a:pt x="45" y="30"/>
                      <a:pt x="45" y="30"/>
                    </a:cubicBezTo>
                    <a:cubicBezTo>
                      <a:pt x="45" y="30"/>
                      <a:pt x="45" y="30"/>
                      <a:pt x="45" y="30"/>
                    </a:cubicBezTo>
                    <a:cubicBezTo>
                      <a:pt x="46" y="30"/>
                      <a:pt x="47" y="31"/>
                      <a:pt x="47" y="31"/>
                    </a:cubicBezTo>
                    <a:cubicBezTo>
                      <a:pt x="47" y="31"/>
                      <a:pt x="49" y="30"/>
                      <a:pt x="49" y="30"/>
                    </a:cubicBezTo>
                    <a:cubicBezTo>
                      <a:pt x="49" y="30"/>
                      <a:pt x="49" y="29"/>
                      <a:pt x="49" y="29"/>
                    </a:cubicBezTo>
                    <a:cubicBezTo>
                      <a:pt x="49" y="29"/>
                      <a:pt x="50" y="29"/>
                      <a:pt x="51" y="29"/>
                    </a:cubicBezTo>
                    <a:cubicBezTo>
                      <a:pt x="51" y="29"/>
                      <a:pt x="51" y="26"/>
                      <a:pt x="51" y="26"/>
                    </a:cubicBezTo>
                    <a:cubicBezTo>
                      <a:pt x="51" y="26"/>
                      <a:pt x="51" y="26"/>
                      <a:pt x="51" y="26"/>
                    </a:cubicBezTo>
                    <a:cubicBezTo>
                      <a:pt x="51" y="26"/>
                      <a:pt x="50" y="25"/>
                      <a:pt x="49" y="25"/>
                    </a:cubicBezTo>
                    <a:cubicBezTo>
                      <a:pt x="48" y="25"/>
                      <a:pt x="48" y="25"/>
                      <a:pt x="48" y="25"/>
                    </a:cubicBezTo>
                    <a:cubicBezTo>
                      <a:pt x="47" y="25"/>
                      <a:pt x="47" y="24"/>
                      <a:pt x="47" y="24"/>
                    </a:cubicBezTo>
                    <a:cubicBezTo>
                      <a:pt x="47" y="24"/>
                      <a:pt x="48" y="23"/>
                      <a:pt x="48" y="22"/>
                    </a:cubicBezTo>
                    <a:cubicBezTo>
                      <a:pt x="48" y="22"/>
                      <a:pt x="47" y="20"/>
                      <a:pt x="47" y="20"/>
                    </a:cubicBezTo>
                    <a:cubicBezTo>
                      <a:pt x="47" y="20"/>
                      <a:pt x="47" y="18"/>
                      <a:pt x="47" y="18"/>
                    </a:cubicBezTo>
                    <a:cubicBezTo>
                      <a:pt x="47" y="18"/>
                      <a:pt x="44" y="16"/>
                      <a:pt x="43" y="16"/>
                    </a:cubicBezTo>
                    <a:cubicBezTo>
                      <a:pt x="43" y="16"/>
                      <a:pt x="41" y="17"/>
                      <a:pt x="41" y="17"/>
                    </a:cubicBezTo>
                    <a:cubicBezTo>
                      <a:pt x="41" y="17"/>
                      <a:pt x="41" y="17"/>
                      <a:pt x="41" y="17"/>
                    </a:cubicBezTo>
                    <a:cubicBezTo>
                      <a:pt x="39" y="16"/>
                      <a:pt x="39" y="16"/>
                      <a:pt x="39" y="16"/>
                    </a:cubicBezTo>
                    <a:cubicBezTo>
                      <a:pt x="39" y="16"/>
                      <a:pt x="39" y="15"/>
                      <a:pt x="39" y="14"/>
                    </a:cubicBezTo>
                    <a:cubicBezTo>
                      <a:pt x="38" y="14"/>
                      <a:pt x="38" y="14"/>
                      <a:pt x="38" y="14"/>
                    </a:cubicBezTo>
                    <a:cubicBezTo>
                      <a:pt x="37" y="19"/>
                      <a:pt x="37" y="19"/>
                      <a:pt x="37" y="19"/>
                    </a:cubicBezTo>
                    <a:cubicBezTo>
                      <a:pt x="35" y="25"/>
                      <a:pt x="35" y="25"/>
                      <a:pt x="35" y="25"/>
                    </a:cubicBezTo>
                    <a:cubicBezTo>
                      <a:pt x="32" y="37"/>
                      <a:pt x="32" y="37"/>
                      <a:pt x="32" y="37"/>
                    </a:cubicBezTo>
                    <a:cubicBezTo>
                      <a:pt x="27" y="45"/>
                      <a:pt x="27" y="45"/>
                      <a:pt x="27" y="45"/>
                    </a:cubicBezTo>
                    <a:cubicBezTo>
                      <a:pt x="20" y="54"/>
                      <a:pt x="20" y="54"/>
                      <a:pt x="20" y="54"/>
                    </a:cubicBezTo>
                    <a:cubicBezTo>
                      <a:pt x="19" y="55"/>
                      <a:pt x="19" y="55"/>
                      <a:pt x="19" y="55"/>
                    </a:cubicBezTo>
                    <a:cubicBezTo>
                      <a:pt x="19" y="55"/>
                      <a:pt x="18" y="54"/>
                      <a:pt x="18" y="54"/>
                    </a:cubicBezTo>
                    <a:cubicBezTo>
                      <a:pt x="18" y="54"/>
                      <a:pt x="17" y="55"/>
                      <a:pt x="17" y="55"/>
                    </a:cubicBezTo>
                    <a:cubicBezTo>
                      <a:pt x="17" y="55"/>
                      <a:pt x="17" y="57"/>
                      <a:pt x="17" y="57"/>
                    </a:cubicBezTo>
                    <a:cubicBezTo>
                      <a:pt x="17" y="57"/>
                      <a:pt x="17" y="59"/>
                      <a:pt x="17" y="60"/>
                    </a:cubicBezTo>
                    <a:cubicBezTo>
                      <a:pt x="17" y="60"/>
                      <a:pt x="17" y="60"/>
                      <a:pt x="17" y="60"/>
                    </a:cubicBezTo>
                    <a:cubicBezTo>
                      <a:pt x="17" y="60"/>
                      <a:pt x="20" y="61"/>
                      <a:pt x="20" y="62"/>
                    </a:cubicBezTo>
                    <a:cubicBezTo>
                      <a:pt x="21" y="62"/>
                      <a:pt x="21" y="63"/>
                      <a:pt x="21" y="63"/>
                    </a:cubicBezTo>
                    <a:cubicBezTo>
                      <a:pt x="22" y="64"/>
                      <a:pt x="22" y="64"/>
                      <a:pt x="22" y="64"/>
                    </a:cubicBezTo>
                    <a:cubicBezTo>
                      <a:pt x="22" y="64"/>
                      <a:pt x="23" y="65"/>
                      <a:pt x="24" y="65"/>
                    </a:cubicBezTo>
                    <a:cubicBezTo>
                      <a:pt x="26" y="66"/>
                      <a:pt x="25" y="66"/>
                      <a:pt x="26" y="66"/>
                    </a:cubicBezTo>
                    <a:cubicBezTo>
                      <a:pt x="26" y="66"/>
                      <a:pt x="28" y="67"/>
                      <a:pt x="28" y="68"/>
                    </a:cubicBezTo>
                    <a:cubicBezTo>
                      <a:pt x="28" y="68"/>
                      <a:pt x="29" y="68"/>
                      <a:pt x="30" y="68"/>
                    </a:cubicBezTo>
                    <a:cubicBezTo>
                      <a:pt x="30" y="68"/>
                      <a:pt x="31" y="68"/>
                      <a:pt x="31" y="68"/>
                    </a:cubicBezTo>
                    <a:cubicBezTo>
                      <a:pt x="32" y="67"/>
                      <a:pt x="32" y="67"/>
                      <a:pt x="32" y="67"/>
                    </a:cubicBezTo>
                    <a:cubicBezTo>
                      <a:pt x="34" y="67"/>
                      <a:pt x="34" y="67"/>
                      <a:pt x="34" y="67"/>
                    </a:cubicBezTo>
                    <a:cubicBezTo>
                      <a:pt x="34" y="67"/>
                      <a:pt x="35" y="67"/>
                      <a:pt x="35" y="67"/>
                    </a:cubicBezTo>
                    <a:cubicBezTo>
                      <a:pt x="36" y="67"/>
                      <a:pt x="35" y="68"/>
                      <a:pt x="35" y="68"/>
                    </a:cubicBezTo>
                    <a:cubicBezTo>
                      <a:pt x="32" y="68"/>
                      <a:pt x="32" y="68"/>
                      <a:pt x="32" y="68"/>
                    </a:cubicBezTo>
                    <a:cubicBezTo>
                      <a:pt x="32" y="68"/>
                      <a:pt x="31" y="68"/>
                      <a:pt x="31" y="69"/>
                    </a:cubicBezTo>
                    <a:cubicBezTo>
                      <a:pt x="31" y="69"/>
                      <a:pt x="30" y="70"/>
                      <a:pt x="31" y="70"/>
                    </a:cubicBezTo>
                    <a:cubicBezTo>
                      <a:pt x="31" y="70"/>
                      <a:pt x="28" y="69"/>
                      <a:pt x="28" y="69"/>
                    </a:cubicBezTo>
                    <a:cubicBezTo>
                      <a:pt x="28" y="68"/>
                      <a:pt x="27" y="68"/>
                      <a:pt x="27" y="68"/>
                    </a:cubicBezTo>
                    <a:cubicBezTo>
                      <a:pt x="26" y="68"/>
                      <a:pt x="25" y="69"/>
                      <a:pt x="24" y="69"/>
                    </a:cubicBezTo>
                    <a:cubicBezTo>
                      <a:pt x="24" y="69"/>
                      <a:pt x="24" y="69"/>
                      <a:pt x="24" y="69"/>
                    </a:cubicBezTo>
                    <a:cubicBezTo>
                      <a:pt x="23" y="69"/>
                      <a:pt x="23" y="70"/>
                      <a:pt x="23" y="70"/>
                    </a:cubicBezTo>
                    <a:cubicBezTo>
                      <a:pt x="22" y="70"/>
                      <a:pt x="22" y="70"/>
                      <a:pt x="22" y="70"/>
                    </a:cubicBezTo>
                    <a:cubicBezTo>
                      <a:pt x="22" y="70"/>
                      <a:pt x="20" y="69"/>
                      <a:pt x="20" y="69"/>
                    </a:cubicBezTo>
                    <a:cubicBezTo>
                      <a:pt x="18" y="69"/>
                      <a:pt x="18" y="69"/>
                      <a:pt x="18" y="69"/>
                    </a:cubicBezTo>
                    <a:cubicBezTo>
                      <a:pt x="18" y="68"/>
                      <a:pt x="18" y="68"/>
                      <a:pt x="18" y="68"/>
                    </a:cubicBezTo>
                    <a:cubicBezTo>
                      <a:pt x="17" y="67"/>
                      <a:pt x="17" y="67"/>
                      <a:pt x="17" y="67"/>
                    </a:cubicBezTo>
                    <a:cubicBezTo>
                      <a:pt x="17" y="67"/>
                      <a:pt x="16" y="67"/>
                      <a:pt x="16" y="66"/>
                    </a:cubicBezTo>
                    <a:cubicBezTo>
                      <a:pt x="16" y="66"/>
                      <a:pt x="16" y="66"/>
                      <a:pt x="15" y="66"/>
                    </a:cubicBezTo>
                    <a:cubicBezTo>
                      <a:pt x="15" y="65"/>
                      <a:pt x="15" y="65"/>
                      <a:pt x="14" y="65"/>
                    </a:cubicBezTo>
                    <a:cubicBezTo>
                      <a:pt x="13" y="64"/>
                      <a:pt x="13" y="64"/>
                      <a:pt x="13" y="64"/>
                    </a:cubicBezTo>
                    <a:cubicBezTo>
                      <a:pt x="12" y="64"/>
                      <a:pt x="12" y="63"/>
                      <a:pt x="11" y="63"/>
                    </a:cubicBezTo>
                    <a:cubicBezTo>
                      <a:pt x="10" y="63"/>
                      <a:pt x="9" y="64"/>
                      <a:pt x="8" y="64"/>
                    </a:cubicBezTo>
                    <a:cubicBezTo>
                      <a:pt x="8" y="64"/>
                      <a:pt x="7" y="64"/>
                      <a:pt x="7" y="65"/>
                    </a:cubicBezTo>
                    <a:cubicBezTo>
                      <a:pt x="7" y="65"/>
                      <a:pt x="7" y="66"/>
                      <a:pt x="7" y="66"/>
                    </a:cubicBezTo>
                    <a:cubicBezTo>
                      <a:pt x="8" y="66"/>
                      <a:pt x="8" y="66"/>
                      <a:pt x="9" y="66"/>
                    </a:cubicBezTo>
                    <a:cubicBezTo>
                      <a:pt x="9" y="66"/>
                      <a:pt x="10" y="66"/>
                      <a:pt x="10" y="66"/>
                    </a:cubicBezTo>
                    <a:cubicBezTo>
                      <a:pt x="11" y="66"/>
                      <a:pt x="11" y="66"/>
                      <a:pt x="11" y="66"/>
                    </a:cubicBezTo>
                    <a:cubicBezTo>
                      <a:pt x="11" y="66"/>
                      <a:pt x="11" y="67"/>
                      <a:pt x="12" y="67"/>
                    </a:cubicBezTo>
                    <a:cubicBezTo>
                      <a:pt x="12" y="67"/>
                      <a:pt x="13" y="68"/>
                      <a:pt x="13" y="69"/>
                    </a:cubicBezTo>
                    <a:cubicBezTo>
                      <a:pt x="13" y="69"/>
                      <a:pt x="14" y="69"/>
                      <a:pt x="14" y="69"/>
                    </a:cubicBezTo>
                    <a:cubicBezTo>
                      <a:pt x="15" y="70"/>
                      <a:pt x="15" y="69"/>
                      <a:pt x="15" y="69"/>
                    </a:cubicBezTo>
                    <a:cubicBezTo>
                      <a:pt x="16" y="69"/>
                      <a:pt x="16" y="69"/>
                      <a:pt x="16" y="69"/>
                    </a:cubicBezTo>
                    <a:cubicBezTo>
                      <a:pt x="18" y="69"/>
                      <a:pt x="18" y="69"/>
                      <a:pt x="18" y="69"/>
                    </a:cubicBezTo>
                    <a:cubicBezTo>
                      <a:pt x="18" y="69"/>
                      <a:pt x="18" y="70"/>
                      <a:pt x="20" y="70"/>
                    </a:cubicBezTo>
                    <a:cubicBezTo>
                      <a:pt x="21" y="71"/>
                      <a:pt x="20" y="71"/>
                      <a:pt x="20" y="71"/>
                    </a:cubicBezTo>
                    <a:cubicBezTo>
                      <a:pt x="20" y="71"/>
                      <a:pt x="19" y="71"/>
                      <a:pt x="17" y="70"/>
                    </a:cubicBezTo>
                    <a:cubicBezTo>
                      <a:pt x="15" y="69"/>
                      <a:pt x="17" y="70"/>
                      <a:pt x="16" y="70"/>
                    </a:cubicBezTo>
                    <a:cubicBezTo>
                      <a:pt x="15" y="70"/>
                      <a:pt x="15" y="71"/>
                      <a:pt x="15" y="71"/>
                    </a:cubicBezTo>
                    <a:cubicBezTo>
                      <a:pt x="15" y="71"/>
                      <a:pt x="15" y="72"/>
                      <a:pt x="16" y="73"/>
                    </a:cubicBezTo>
                    <a:cubicBezTo>
                      <a:pt x="17" y="74"/>
                      <a:pt x="17" y="73"/>
                      <a:pt x="19" y="74"/>
                    </a:cubicBezTo>
                    <a:cubicBezTo>
                      <a:pt x="20" y="75"/>
                      <a:pt x="19" y="74"/>
                      <a:pt x="20" y="74"/>
                    </a:cubicBezTo>
                    <a:cubicBezTo>
                      <a:pt x="20" y="74"/>
                      <a:pt x="21" y="74"/>
                      <a:pt x="22" y="76"/>
                    </a:cubicBezTo>
                    <a:cubicBezTo>
                      <a:pt x="23" y="77"/>
                      <a:pt x="22" y="78"/>
                      <a:pt x="22" y="78"/>
                    </a:cubicBezTo>
                    <a:cubicBezTo>
                      <a:pt x="22" y="78"/>
                      <a:pt x="21" y="78"/>
                      <a:pt x="20" y="78"/>
                    </a:cubicBezTo>
                    <a:cubicBezTo>
                      <a:pt x="20" y="78"/>
                      <a:pt x="20" y="78"/>
                      <a:pt x="20" y="78"/>
                    </a:cubicBezTo>
                    <a:cubicBezTo>
                      <a:pt x="18" y="78"/>
                      <a:pt x="18" y="78"/>
                      <a:pt x="18" y="78"/>
                    </a:cubicBezTo>
                    <a:cubicBezTo>
                      <a:pt x="18" y="78"/>
                      <a:pt x="18" y="78"/>
                      <a:pt x="17" y="76"/>
                    </a:cubicBezTo>
                    <a:cubicBezTo>
                      <a:pt x="16" y="74"/>
                      <a:pt x="17" y="75"/>
                      <a:pt x="18" y="75"/>
                    </a:cubicBezTo>
                    <a:cubicBezTo>
                      <a:pt x="18" y="75"/>
                      <a:pt x="16" y="75"/>
                      <a:pt x="16" y="75"/>
                    </a:cubicBezTo>
                    <a:cubicBezTo>
                      <a:pt x="15" y="73"/>
                      <a:pt x="15" y="73"/>
                      <a:pt x="15" y="73"/>
                    </a:cubicBezTo>
                    <a:cubicBezTo>
                      <a:pt x="14" y="73"/>
                      <a:pt x="14" y="73"/>
                      <a:pt x="14" y="73"/>
                    </a:cubicBezTo>
                    <a:cubicBezTo>
                      <a:pt x="14" y="73"/>
                      <a:pt x="13" y="73"/>
                      <a:pt x="13" y="73"/>
                    </a:cubicBezTo>
                    <a:cubicBezTo>
                      <a:pt x="13" y="73"/>
                      <a:pt x="11" y="72"/>
                      <a:pt x="11" y="72"/>
                    </a:cubicBezTo>
                    <a:cubicBezTo>
                      <a:pt x="11" y="72"/>
                      <a:pt x="12" y="72"/>
                      <a:pt x="12" y="71"/>
                    </a:cubicBezTo>
                    <a:cubicBezTo>
                      <a:pt x="13" y="70"/>
                      <a:pt x="10" y="69"/>
                      <a:pt x="10" y="69"/>
                    </a:cubicBezTo>
                    <a:cubicBezTo>
                      <a:pt x="8" y="68"/>
                      <a:pt x="9" y="69"/>
                      <a:pt x="9" y="69"/>
                    </a:cubicBezTo>
                    <a:cubicBezTo>
                      <a:pt x="9" y="69"/>
                      <a:pt x="8" y="69"/>
                      <a:pt x="7" y="69"/>
                    </a:cubicBezTo>
                    <a:cubicBezTo>
                      <a:pt x="6" y="69"/>
                      <a:pt x="6" y="69"/>
                      <a:pt x="5" y="69"/>
                    </a:cubicBezTo>
                    <a:cubicBezTo>
                      <a:pt x="4" y="69"/>
                      <a:pt x="4" y="69"/>
                      <a:pt x="3" y="69"/>
                    </a:cubicBezTo>
                    <a:cubicBezTo>
                      <a:pt x="3" y="69"/>
                      <a:pt x="2" y="69"/>
                      <a:pt x="1" y="70"/>
                    </a:cubicBezTo>
                    <a:cubicBezTo>
                      <a:pt x="0" y="70"/>
                      <a:pt x="0" y="70"/>
                      <a:pt x="0" y="71"/>
                    </a:cubicBezTo>
                    <a:cubicBezTo>
                      <a:pt x="1" y="71"/>
                      <a:pt x="1" y="71"/>
                      <a:pt x="1" y="72"/>
                    </a:cubicBezTo>
                    <a:cubicBezTo>
                      <a:pt x="1" y="72"/>
                      <a:pt x="1" y="73"/>
                      <a:pt x="2" y="73"/>
                    </a:cubicBezTo>
                    <a:cubicBezTo>
                      <a:pt x="2" y="73"/>
                      <a:pt x="2" y="74"/>
                      <a:pt x="3" y="74"/>
                    </a:cubicBezTo>
                    <a:cubicBezTo>
                      <a:pt x="3" y="75"/>
                      <a:pt x="4" y="75"/>
                      <a:pt x="4" y="75"/>
                    </a:cubicBezTo>
                    <a:cubicBezTo>
                      <a:pt x="5" y="75"/>
                      <a:pt x="6" y="75"/>
                      <a:pt x="6" y="75"/>
                    </a:cubicBezTo>
                    <a:cubicBezTo>
                      <a:pt x="9" y="78"/>
                      <a:pt x="9" y="78"/>
                      <a:pt x="9" y="78"/>
                    </a:cubicBezTo>
                    <a:cubicBezTo>
                      <a:pt x="9" y="78"/>
                      <a:pt x="10" y="78"/>
                      <a:pt x="12" y="78"/>
                    </a:cubicBezTo>
                    <a:cubicBezTo>
                      <a:pt x="13" y="79"/>
                      <a:pt x="12" y="78"/>
                      <a:pt x="12" y="78"/>
                    </a:cubicBezTo>
                    <a:cubicBezTo>
                      <a:pt x="12" y="77"/>
                      <a:pt x="13" y="77"/>
                      <a:pt x="13" y="77"/>
                    </a:cubicBezTo>
                    <a:cubicBezTo>
                      <a:pt x="13" y="76"/>
                      <a:pt x="13" y="76"/>
                      <a:pt x="14" y="76"/>
                    </a:cubicBezTo>
                    <a:cubicBezTo>
                      <a:pt x="15" y="77"/>
                      <a:pt x="15" y="77"/>
                      <a:pt x="15" y="78"/>
                    </a:cubicBezTo>
                    <a:cubicBezTo>
                      <a:pt x="16" y="78"/>
                      <a:pt x="16" y="78"/>
                      <a:pt x="16" y="79"/>
                    </a:cubicBezTo>
                    <a:cubicBezTo>
                      <a:pt x="17" y="79"/>
                      <a:pt x="18" y="79"/>
                      <a:pt x="19" y="79"/>
                    </a:cubicBezTo>
                    <a:cubicBezTo>
                      <a:pt x="19" y="79"/>
                      <a:pt x="20" y="79"/>
                      <a:pt x="20" y="79"/>
                    </a:cubicBezTo>
                    <a:cubicBezTo>
                      <a:pt x="20" y="79"/>
                      <a:pt x="20" y="80"/>
                      <a:pt x="21" y="80"/>
                    </a:cubicBezTo>
                    <a:cubicBezTo>
                      <a:pt x="21" y="80"/>
                      <a:pt x="20" y="80"/>
                      <a:pt x="20" y="80"/>
                    </a:cubicBezTo>
                    <a:cubicBezTo>
                      <a:pt x="20" y="80"/>
                      <a:pt x="20" y="81"/>
                      <a:pt x="19" y="81"/>
                    </a:cubicBezTo>
                    <a:cubicBezTo>
                      <a:pt x="19" y="81"/>
                      <a:pt x="19" y="81"/>
                      <a:pt x="19" y="81"/>
                    </a:cubicBezTo>
                    <a:cubicBezTo>
                      <a:pt x="19" y="81"/>
                      <a:pt x="18" y="81"/>
                      <a:pt x="18" y="81"/>
                    </a:cubicBezTo>
                    <a:cubicBezTo>
                      <a:pt x="18" y="81"/>
                      <a:pt x="19" y="81"/>
                      <a:pt x="19" y="81"/>
                    </a:cubicBezTo>
                    <a:cubicBezTo>
                      <a:pt x="19" y="81"/>
                      <a:pt x="19" y="81"/>
                      <a:pt x="19" y="81"/>
                    </a:cubicBezTo>
                    <a:cubicBezTo>
                      <a:pt x="19" y="81"/>
                      <a:pt x="19" y="81"/>
                      <a:pt x="19" y="81"/>
                    </a:cubicBezTo>
                    <a:cubicBezTo>
                      <a:pt x="20" y="82"/>
                      <a:pt x="20" y="82"/>
                      <a:pt x="21" y="82"/>
                    </a:cubicBezTo>
                    <a:cubicBezTo>
                      <a:pt x="21" y="81"/>
                      <a:pt x="21" y="80"/>
                      <a:pt x="22" y="79"/>
                    </a:cubicBezTo>
                    <a:cubicBezTo>
                      <a:pt x="23" y="78"/>
                      <a:pt x="25" y="78"/>
                      <a:pt x="25" y="78"/>
                    </a:cubicBezTo>
                    <a:cubicBezTo>
                      <a:pt x="25" y="77"/>
                      <a:pt x="25" y="77"/>
                      <a:pt x="25" y="77"/>
                    </a:cubicBezTo>
                    <a:cubicBezTo>
                      <a:pt x="25" y="77"/>
                      <a:pt x="25" y="77"/>
                      <a:pt x="25" y="77"/>
                    </a:cubicBezTo>
                    <a:cubicBezTo>
                      <a:pt x="26" y="77"/>
                      <a:pt x="27" y="78"/>
                      <a:pt x="28" y="79"/>
                    </a:cubicBezTo>
                    <a:cubicBezTo>
                      <a:pt x="29" y="80"/>
                      <a:pt x="29" y="80"/>
                      <a:pt x="29" y="80"/>
                    </a:cubicBezTo>
                    <a:cubicBezTo>
                      <a:pt x="29" y="80"/>
                      <a:pt x="29" y="80"/>
                      <a:pt x="29" y="80"/>
                    </a:cubicBezTo>
                    <a:cubicBezTo>
                      <a:pt x="29" y="80"/>
                      <a:pt x="29" y="80"/>
                      <a:pt x="29" y="80"/>
                    </a:cubicBezTo>
                    <a:cubicBezTo>
                      <a:pt x="30" y="79"/>
                      <a:pt x="30" y="79"/>
                      <a:pt x="30" y="79"/>
                    </a:cubicBezTo>
                    <a:cubicBezTo>
                      <a:pt x="31" y="78"/>
                      <a:pt x="32" y="77"/>
                      <a:pt x="33" y="77"/>
                    </a:cubicBezTo>
                    <a:cubicBezTo>
                      <a:pt x="34" y="77"/>
                      <a:pt x="34" y="77"/>
                      <a:pt x="34" y="77"/>
                    </a:cubicBezTo>
                    <a:cubicBezTo>
                      <a:pt x="36" y="77"/>
                      <a:pt x="36" y="78"/>
                      <a:pt x="37" y="78"/>
                    </a:cubicBezTo>
                    <a:cubicBezTo>
                      <a:pt x="39" y="79"/>
                      <a:pt x="39" y="79"/>
                      <a:pt x="39" y="79"/>
                    </a:cubicBezTo>
                    <a:cubicBezTo>
                      <a:pt x="39" y="78"/>
                      <a:pt x="40" y="78"/>
                      <a:pt x="41" y="78"/>
                    </a:cubicBezTo>
                    <a:cubicBezTo>
                      <a:pt x="42" y="78"/>
                      <a:pt x="43" y="80"/>
                      <a:pt x="43" y="80"/>
                    </a:cubicBezTo>
                    <a:cubicBezTo>
                      <a:pt x="44" y="83"/>
                      <a:pt x="44" y="83"/>
                      <a:pt x="44" y="83"/>
                    </a:cubicBezTo>
                    <a:cubicBezTo>
                      <a:pt x="44" y="83"/>
                      <a:pt x="44" y="84"/>
                      <a:pt x="44" y="84"/>
                    </a:cubicBezTo>
                    <a:cubicBezTo>
                      <a:pt x="45" y="84"/>
                      <a:pt x="45" y="84"/>
                      <a:pt x="45" y="84"/>
                    </a:cubicBezTo>
                    <a:cubicBezTo>
                      <a:pt x="46" y="85"/>
                      <a:pt x="46" y="85"/>
                      <a:pt x="46" y="85"/>
                    </a:cubicBezTo>
                    <a:cubicBezTo>
                      <a:pt x="46" y="86"/>
                      <a:pt x="46" y="86"/>
                      <a:pt x="46" y="86"/>
                    </a:cubicBezTo>
                    <a:cubicBezTo>
                      <a:pt x="46" y="86"/>
                      <a:pt x="46" y="86"/>
                      <a:pt x="46" y="86"/>
                    </a:cubicBezTo>
                    <a:cubicBezTo>
                      <a:pt x="48" y="86"/>
                      <a:pt x="48" y="86"/>
                      <a:pt x="48" y="86"/>
                    </a:cubicBezTo>
                    <a:cubicBezTo>
                      <a:pt x="48" y="86"/>
                      <a:pt x="48" y="88"/>
                      <a:pt x="48" y="88"/>
                    </a:cubicBezTo>
                    <a:cubicBezTo>
                      <a:pt x="48" y="88"/>
                      <a:pt x="49" y="88"/>
                      <a:pt x="49" y="88"/>
                    </a:cubicBezTo>
                    <a:cubicBezTo>
                      <a:pt x="49" y="88"/>
                      <a:pt x="49" y="88"/>
                      <a:pt x="49" y="88"/>
                    </a:cubicBezTo>
                    <a:cubicBezTo>
                      <a:pt x="49" y="88"/>
                      <a:pt x="50" y="88"/>
                      <a:pt x="50" y="88"/>
                    </a:cubicBezTo>
                    <a:cubicBezTo>
                      <a:pt x="50" y="88"/>
                      <a:pt x="50" y="88"/>
                      <a:pt x="50" y="88"/>
                    </a:cubicBezTo>
                    <a:cubicBezTo>
                      <a:pt x="50" y="88"/>
                      <a:pt x="50" y="88"/>
                      <a:pt x="50" y="88"/>
                    </a:cubicBezTo>
                    <a:cubicBezTo>
                      <a:pt x="50" y="88"/>
                      <a:pt x="51" y="87"/>
                      <a:pt x="52" y="87"/>
                    </a:cubicBezTo>
                    <a:cubicBezTo>
                      <a:pt x="53" y="87"/>
                      <a:pt x="53" y="87"/>
                      <a:pt x="53" y="87"/>
                    </a:cubicBezTo>
                    <a:cubicBezTo>
                      <a:pt x="54" y="88"/>
                      <a:pt x="54" y="88"/>
                      <a:pt x="54" y="88"/>
                    </a:cubicBezTo>
                    <a:cubicBezTo>
                      <a:pt x="56" y="89"/>
                      <a:pt x="56" y="90"/>
                      <a:pt x="56" y="91"/>
                    </a:cubicBezTo>
                    <a:cubicBezTo>
                      <a:pt x="56" y="91"/>
                      <a:pt x="56" y="91"/>
                      <a:pt x="56" y="91"/>
                    </a:cubicBezTo>
                    <a:cubicBezTo>
                      <a:pt x="58" y="92"/>
                      <a:pt x="59" y="92"/>
                      <a:pt x="60" y="93"/>
                    </a:cubicBezTo>
                    <a:cubicBezTo>
                      <a:pt x="60" y="93"/>
                      <a:pt x="61" y="93"/>
                      <a:pt x="62" y="94"/>
                    </a:cubicBezTo>
                    <a:cubicBezTo>
                      <a:pt x="63" y="94"/>
                      <a:pt x="63" y="94"/>
                      <a:pt x="63" y="94"/>
                    </a:cubicBezTo>
                    <a:cubicBezTo>
                      <a:pt x="63" y="94"/>
                      <a:pt x="63" y="94"/>
                      <a:pt x="63" y="94"/>
                    </a:cubicBezTo>
                    <a:cubicBezTo>
                      <a:pt x="64" y="94"/>
                      <a:pt x="65" y="95"/>
                      <a:pt x="65" y="97"/>
                    </a:cubicBezTo>
                    <a:cubicBezTo>
                      <a:pt x="65" y="98"/>
                      <a:pt x="64" y="99"/>
                      <a:pt x="64" y="100"/>
                    </a:cubicBezTo>
                    <a:cubicBezTo>
                      <a:pt x="64" y="100"/>
                      <a:pt x="64" y="100"/>
                      <a:pt x="64" y="100"/>
                    </a:cubicBezTo>
                    <a:cubicBezTo>
                      <a:pt x="65" y="101"/>
                      <a:pt x="65" y="101"/>
                      <a:pt x="65" y="101"/>
                    </a:cubicBezTo>
                    <a:cubicBezTo>
                      <a:pt x="65" y="101"/>
                      <a:pt x="65" y="101"/>
                      <a:pt x="66" y="100"/>
                    </a:cubicBezTo>
                    <a:cubicBezTo>
                      <a:pt x="66" y="100"/>
                      <a:pt x="67" y="98"/>
                      <a:pt x="67" y="98"/>
                    </a:cubicBezTo>
                    <a:cubicBezTo>
                      <a:pt x="69" y="98"/>
                      <a:pt x="69" y="98"/>
                      <a:pt x="69" y="98"/>
                    </a:cubicBezTo>
                    <a:cubicBezTo>
                      <a:pt x="69" y="98"/>
                      <a:pt x="71" y="98"/>
                      <a:pt x="72" y="98"/>
                    </a:cubicBezTo>
                    <a:cubicBezTo>
                      <a:pt x="72" y="98"/>
                      <a:pt x="71" y="96"/>
                      <a:pt x="71" y="96"/>
                    </a:cubicBezTo>
                    <a:cubicBezTo>
                      <a:pt x="71" y="96"/>
                      <a:pt x="70" y="97"/>
                      <a:pt x="69" y="97"/>
                    </a:cubicBezTo>
                    <a:cubicBezTo>
                      <a:pt x="68" y="97"/>
                      <a:pt x="69" y="95"/>
                      <a:pt x="69" y="95"/>
                    </a:cubicBezTo>
                    <a:cubicBezTo>
                      <a:pt x="69" y="94"/>
                      <a:pt x="69" y="94"/>
                      <a:pt x="69" y="94"/>
                    </a:cubicBezTo>
                    <a:cubicBezTo>
                      <a:pt x="70" y="92"/>
                      <a:pt x="70" y="92"/>
                      <a:pt x="70" y="92"/>
                    </a:cubicBezTo>
                    <a:cubicBezTo>
                      <a:pt x="71" y="91"/>
                      <a:pt x="71" y="91"/>
                      <a:pt x="71" y="91"/>
                    </a:cubicBezTo>
                    <a:cubicBezTo>
                      <a:pt x="71" y="91"/>
                      <a:pt x="72" y="89"/>
                      <a:pt x="73" y="89"/>
                    </a:cubicBezTo>
                    <a:cubicBezTo>
                      <a:pt x="73" y="89"/>
                      <a:pt x="72" y="87"/>
                      <a:pt x="72" y="87"/>
                    </a:cubicBezTo>
                    <a:cubicBezTo>
                      <a:pt x="73" y="84"/>
                      <a:pt x="73" y="84"/>
                      <a:pt x="73" y="84"/>
                    </a:cubicBezTo>
                    <a:cubicBezTo>
                      <a:pt x="72" y="82"/>
                      <a:pt x="72" y="82"/>
                      <a:pt x="72" y="82"/>
                    </a:cubicBezTo>
                    <a:cubicBezTo>
                      <a:pt x="72" y="80"/>
                      <a:pt x="72" y="80"/>
                      <a:pt x="72" y="80"/>
                    </a:cubicBezTo>
                    <a:cubicBezTo>
                      <a:pt x="70" y="77"/>
                      <a:pt x="70" y="77"/>
                      <a:pt x="70" y="77"/>
                    </a:cubicBezTo>
                    <a:cubicBezTo>
                      <a:pt x="70" y="76"/>
                      <a:pt x="70" y="76"/>
                      <a:pt x="70" y="76"/>
                    </a:cubicBezTo>
                    <a:cubicBezTo>
                      <a:pt x="69" y="75"/>
                      <a:pt x="69" y="75"/>
                      <a:pt x="69" y="75"/>
                    </a:cubicBezTo>
                    <a:cubicBezTo>
                      <a:pt x="70" y="73"/>
                      <a:pt x="70" y="73"/>
                      <a:pt x="70" y="73"/>
                    </a:cubicBezTo>
                    <a:cubicBezTo>
                      <a:pt x="70" y="73"/>
                      <a:pt x="68" y="72"/>
                      <a:pt x="67" y="72"/>
                    </a:cubicBezTo>
                    <a:cubicBezTo>
                      <a:pt x="66" y="71"/>
                      <a:pt x="67" y="71"/>
                      <a:pt x="67" y="71"/>
                    </a:cubicBezTo>
                    <a:cubicBezTo>
                      <a:pt x="67" y="69"/>
                      <a:pt x="67" y="69"/>
                      <a:pt x="67" y="69"/>
                    </a:cubicBezTo>
                    <a:cubicBezTo>
                      <a:pt x="67" y="67"/>
                      <a:pt x="67" y="67"/>
                      <a:pt x="67" y="67"/>
                    </a:cubicBezTo>
                    <a:cubicBezTo>
                      <a:pt x="71" y="68"/>
                      <a:pt x="71" y="68"/>
                      <a:pt x="71" y="68"/>
                    </a:cubicBezTo>
                    <a:cubicBezTo>
                      <a:pt x="73" y="67"/>
                      <a:pt x="73" y="67"/>
                      <a:pt x="73" y="67"/>
                    </a:cubicBezTo>
                    <a:cubicBezTo>
                      <a:pt x="70" y="66"/>
                      <a:pt x="70" y="66"/>
                      <a:pt x="70" y="66"/>
                    </a:cubicBezTo>
                    <a:cubicBezTo>
                      <a:pt x="73" y="65"/>
                      <a:pt x="73" y="65"/>
                      <a:pt x="73" y="65"/>
                    </a:cubicBezTo>
                    <a:cubicBezTo>
                      <a:pt x="74" y="67"/>
                      <a:pt x="74" y="67"/>
                      <a:pt x="74" y="67"/>
                    </a:cubicBezTo>
                    <a:cubicBezTo>
                      <a:pt x="76" y="68"/>
                      <a:pt x="76" y="68"/>
                      <a:pt x="76" y="68"/>
                    </a:cubicBezTo>
                    <a:cubicBezTo>
                      <a:pt x="78" y="69"/>
                      <a:pt x="78" y="69"/>
                      <a:pt x="78" y="69"/>
                    </a:cubicBezTo>
                    <a:cubicBezTo>
                      <a:pt x="78" y="68"/>
                      <a:pt x="78" y="68"/>
                      <a:pt x="78" y="68"/>
                    </a:cubicBezTo>
                    <a:cubicBezTo>
                      <a:pt x="80" y="68"/>
                      <a:pt x="80" y="68"/>
                      <a:pt x="80" y="68"/>
                    </a:cubicBezTo>
                    <a:cubicBezTo>
                      <a:pt x="81" y="67"/>
                      <a:pt x="81" y="67"/>
                      <a:pt x="81" y="67"/>
                    </a:cubicBezTo>
                    <a:cubicBezTo>
                      <a:pt x="84" y="66"/>
                      <a:pt x="84" y="66"/>
                      <a:pt x="84" y="66"/>
                    </a:cubicBezTo>
                    <a:cubicBezTo>
                      <a:pt x="86" y="67"/>
                      <a:pt x="86" y="67"/>
                      <a:pt x="86" y="67"/>
                    </a:cubicBezTo>
                    <a:cubicBezTo>
                      <a:pt x="87" y="65"/>
                      <a:pt x="87" y="65"/>
                      <a:pt x="87" y="65"/>
                    </a:cubicBezTo>
                    <a:cubicBezTo>
                      <a:pt x="89" y="65"/>
                      <a:pt x="89" y="65"/>
                      <a:pt x="89" y="65"/>
                    </a:cubicBezTo>
                    <a:cubicBezTo>
                      <a:pt x="89" y="63"/>
                      <a:pt x="89" y="63"/>
                      <a:pt x="89" y="63"/>
                    </a:cubicBezTo>
                    <a:cubicBezTo>
                      <a:pt x="87" y="62"/>
                      <a:pt x="87" y="62"/>
                      <a:pt x="87" y="62"/>
                    </a:cubicBezTo>
                    <a:cubicBezTo>
                      <a:pt x="85" y="60"/>
                      <a:pt x="85" y="60"/>
                      <a:pt x="85" y="60"/>
                    </a:cubicBezTo>
                    <a:cubicBezTo>
                      <a:pt x="87" y="59"/>
                      <a:pt x="87" y="59"/>
                      <a:pt x="87" y="59"/>
                    </a:cubicBezTo>
                    <a:cubicBezTo>
                      <a:pt x="87" y="58"/>
                      <a:pt x="87" y="58"/>
                      <a:pt x="87" y="58"/>
                    </a:cubicBezTo>
                    <a:cubicBezTo>
                      <a:pt x="87" y="58"/>
                      <a:pt x="90" y="58"/>
                      <a:pt x="90" y="58"/>
                    </a:cubicBezTo>
                    <a:cubicBezTo>
                      <a:pt x="90" y="57"/>
                      <a:pt x="90" y="57"/>
                      <a:pt x="91" y="57"/>
                    </a:cubicBezTo>
                    <a:cubicBezTo>
                      <a:pt x="92" y="56"/>
                      <a:pt x="93" y="55"/>
                      <a:pt x="93" y="55"/>
                    </a:cubicBezTo>
                    <a:cubicBezTo>
                      <a:pt x="94" y="54"/>
                      <a:pt x="94" y="54"/>
                      <a:pt x="94" y="54"/>
                    </a:cubicBezTo>
                    <a:cubicBezTo>
                      <a:pt x="94" y="54"/>
                      <a:pt x="96" y="53"/>
                      <a:pt x="96" y="53"/>
                    </a:cubicBezTo>
                    <a:cubicBezTo>
                      <a:pt x="97" y="53"/>
                      <a:pt x="96" y="52"/>
                      <a:pt x="96" y="52"/>
                    </a:cubicBezTo>
                    <a:cubicBezTo>
                      <a:pt x="96" y="51"/>
                      <a:pt x="95" y="49"/>
                      <a:pt x="95" y="49"/>
                    </a:cubicBezTo>
                    <a:cubicBezTo>
                      <a:pt x="97" y="47"/>
                      <a:pt x="97" y="47"/>
                      <a:pt x="97" y="47"/>
                    </a:cubicBezTo>
                    <a:cubicBezTo>
                      <a:pt x="95" y="44"/>
                      <a:pt x="95" y="44"/>
                      <a:pt x="95" y="44"/>
                    </a:cubicBezTo>
                    <a:cubicBezTo>
                      <a:pt x="93" y="45"/>
                      <a:pt x="93" y="45"/>
                      <a:pt x="93" y="45"/>
                    </a:cubicBezTo>
                    <a:cubicBezTo>
                      <a:pt x="91" y="43"/>
                      <a:pt x="91" y="43"/>
                      <a:pt x="91" y="43"/>
                    </a:cubicBezTo>
                    <a:cubicBezTo>
                      <a:pt x="91" y="43"/>
                      <a:pt x="89" y="43"/>
                      <a:pt x="88" y="43"/>
                    </a:cubicBezTo>
                    <a:cubicBezTo>
                      <a:pt x="88" y="42"/>
                      <a:pt x="87" y="41"/>
                      <a:pt x="87" y="41"/>
                    </a:cubicBezTo>
                    <a:cubicBezTo>
                      <a:pt x="87" y="39"/>
                      <a:pt x="87" y="39"/>
                      <a:pt x="87" y="39"/>
                    </a:cubicBezTo>
                    <a:cubicBezTo>
                      <a:pt x="89" y="38"/>
                      <a:pt x="89" y="38"/>
                      <a:pt x="89" y="38"/>
                    </a:cubicBezTo>
                    <a:cubicBezTo>
                      <a:pt x="88" y="37"/>
                      <a:pt x="88" y="37"/>
                      <a:pt x="88" y="37"/>
                    </a:cubicBezTo>
                    <a:cubicBezTo>
                      <a:pt x="88" y="35"/>
                      <a:pt x="88" y="35"/>
                      <a:pt x="88" y="35"/>
                    </a:cubicBezTo>
                    <a:cubicBezTo>
                      <a:pt x="91" y="35"/>
                      <a:pt x="91" y="35"/>
                      <a:pt x="91" y="35"/>
                    </a:cubicBezTo>
                    <a:cubicBezTo>
                      <a:pt x="91" y="35"/>
                      <a:pt x="95" y="36"/>
                      <a:pt x="96" y="37"/>
                    </a:cubicBezTo>
                    <a:cubicBezTo>
                      <a:pt x="96" y="37"/>
                      <a:pt x="97" y="34"/>
                      <a:pt x="97" y="34"/>
                    </a:cubicBezTo>
                    <a:cubicBezTo>
                      <a:pt x="98" y="30"/>
                      <a:pt x="98" y="30"/>
                      <a:pt x="98" y="30"/>
                    </a:cubicBezTo>
                    <a:cubicBezTo>
                      <a:pt x="98" y="30"/>
                      <a:pt x="97" y="26"/>
                      <a:pt x="97" y="26"/>
                    </a:cubicBezTo>
                    <a:cubicBezTo>
                      <a:pt x="98" y="26"/>
                      <a:pt x="101" y="21"/>
                      <a:pt x="101" y="21"/>
                    </a:cubicBezTo>
                    <a:cubicBezTo>
                      <a:pt x="101" y="21"/>
                      <a:pt x="101" y="16"/>
                      <a:pt x="101" y="15"/>
                    </a:cubicBezTo>
                    <a:cubicBezTo>
                      <a:pt x="101" y="15"/>
                      <a:pt x="101" y="12"/>
                      <a:pt x="101" y="12"/>
                    </a:cubicBezTo>
                    <a:close/>
                    <a:moveTo>
                      <a:pt x="62" y="43"/>
                    </a:moveTo>
                    <a:cubicBezTo>
                      <a:pt x="61" y="44"/>
                      <a:pt x="61" y="44"/>
                      <a:pt x="60" y="44"/>
                    </a:cubicBezTo>
                    <a:cubicBezTo>
                      <a:pt x="59" y="45"/>
                      <a:pt x="59" y="45"/>
                      <a:pt x="59" y="45"/>
                    </a:cubicBezTo>
                    <a:cubicBezTo>
                      <a:pt x="59" y="45"/>
                      <a:pt x="59" y="45"/>
                      <a:pt x="59" y="45"/>
                    </a:cubicBezTo>
                    <a:cubicBezTo>
                      <a:pt x="59" y="46"/>
                      <a:pt x="58" y="46"/>
                      <a:pt x="58" y="46"/>
                    </a:cubicBezTo>
                    <a:cubicBezTo>
                      <a:pt x="57" y="46"/>
                      <a:pt x="57" y="46"/>
                      <a:pt x="57" y="46"/>
                    </a:cubicBezTo>
                    <a:cubicBezTo>
                      <a:pt x="57" y="46"/>
                      <a:pt x="56" y="47"/>
                      <a:pt x="56" y="47"/>
                    </a:cubicBezTo>
                    <a:cubicBezTo>
                      <a:pt x="56" y="47"/>
                      <a:pt x="56" y="47"/>
                      <a:pt x="55" y="47"/>
                    </a:cubicBezTo>
                    <a:cubicBezTo>
                      <a:pt x="55" y="47"/>
                      <a:pt x="55" y="47"/>
                      <a:pt x="54" y="47"/>
                    </a:cubicBezTo>
                    <a:cubicBezTo>
                      <a:pt x="54" y="47"/>
                      <a:pt x="54" y="48"/>
                      <a:pt x="54" y="48"/>
                    </a:cubicBezTo>
                    <a:cubicBezTo>
                      <a:pt x="54" y="47"/>
                      <a:pt x="54" y="47"/>
                      <a:pt x="54" y="47"/>
                    </a:cubicBezTo>
                    <a:cubicBezTo>
                      <a:pt x="54" y="47"/>
                      <a:pt x="55" y="47"/>
                      <a:pt x="55" y="46"/>
                    </a:cubicBezTo>
                    <a:cubicBezTo>
                      <a:pt x="56" y="46"/>
                      <a:pt x="56" y="46"/>
                      <a:pt x="56" y="46"/>
                    </a:cubicBezTo>
                    <a:cubicBezTo>
                      <a:pt x="56" y="45"/>
                      <a:pt x="56" y="45"/>
                      <a:pt x="57" y="44"/>
                    </a:cubicBezTo>
                    <a:cubicBezTo>
                      <a:pt x="58" y="44"/>
                      <a:pt x="58" y="43"/>
                      <a:pt x="58" y="43"/>
                    </a:cubicBezTo>
                    <a:cubicBezTo>
                      <a:pt x="59" y="43"/>
                      <a:pt x="59" y="43"/>
                      <a:pt x="60" y="43"/>
                    </a:cubicBezTo>
                    <a:cubicBezTo>
                      <a:pt x="60" y="43"/>
                      <a:pt x="60" y="42"/>
                      <a:pt x="61" y="42"/>
                    </a:cubicBezTo>
                    <a:cubicBezTo>
                      <a:pt x="62" y="42"/>
                      <a:pt x="62" y="42"/>
                      <a:pt x="62" y="42"/>
                    </a:cubicBezTo>
                    <a:cubicBezTo>
                      <a:pt x="62" y="42"/>
                      <a:pt x="62" y="43"/>
                      <a:pt x="62" y="43"/>
                    </a:cubicBezTo>
                    <a:close/>
                  </a:path>
                </a:pathLst>
              </a:custGeom>
              <a:grpFill/>
              <a:ln w="6350" cap="flat">
                <a:solidFill>
                  <a:schemeClr val="bg1">
                    <a:alpha val="25000"/>
                  </a:schemeClr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27725" tIns="13862" rIns="27725" bIns="13862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id-ID" sz="546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ahoma"/>
                  <a:ea typeface="+mn-ea"/>
                  <a:cs typeface="+mn-cs"/>
                </a:endParaRPr>
              </a:p>
            </p:txBody>
          </p:sp>
          <p:sp>
            <p:nvSpPr>
              <p:cNvPr id="88" name="Freeform 59">
                <a:extLst>
                  <a:ext uri="{FF2B5EF4-FFF2-40B4-BE49-F238E27FC236}">
                    <a16:creationId xmlns:a16="http://schemas.microsoft.com/office/drawing/2014/main" id="{94045DA9-0949-E001-6317-719BF796C6A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544" y="1919"/>
                <a:ext cx="14" cy="5"/>
              </a:xfrm>
              <a:custGeom>
                <a:avLst/>
                <a:gdLst>
                  <a:gd name="T0" fmla="*/ 7 w 7"/>
                  <a:gd name="T1" fmla="*/ 1 h 2"/>
                  <a:gd name="T2" fmla="*/ 5 w 7"/>
                  <a:gd name="T3" fmla="*/ 0 h 2"/>
                  <a:gd name="T4" fmla="*/ 4 w 7"/>
                  <a:gd name="T5" fmla="*/ 1 h 2"/>
                  <a:gd name="T6" fmla="*/ 2 w 7"/>
                  <a:gd name="T7" fmla="*/ 1 h 2"/>
                  <a:gd name="T8" fmla="*/ 1 w 7"/>
                  <a:gd name="T9" fmla="*/ 1 h 2"/>
                  <a:gd name="T10" fmla="*/ 0 w 7"/>
                  <a:gd name="T11" fmla="*/ 2 h 2"/>
                  <a:gd name="T12" fmla="*/ 0 w 7"/>
                  <a:gd name="T13" fmla="*/ 2 h 2"/>
                  <a:gd name="T14" fmla="*/ 1 w 7"/>
                  <a:gd name="T15" fmla="*/ 2 h 2"/>
                  <a:gd name="T16" fmla="*/ 2 w 7"/>
                  <a:gd name="T17" fmla="*/ 2 h 2"/>
                  <a:gd name="T18" fmla="*/ 4 w 7"/>
                  <a:gd name="T19" fmla="*/ 2 h 2"/>
                  <a:gd name="T20" fmla="*/ 5 w 7"/>
                  <a:gd name="T21" fmla="*/ 1 h 2"/>
                  <a:gd name="T22" fmla="*/ 7 w 7"/>
                  <a:gd name="T23" fmla="*/ 1 h 2"/>
                  <a:gd name="T24" fmla="*/ 7 w 7"/>
                  <a:gd name="T25" fmla="*/ 1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7" h="2">
                    <a:moveTo>
                      <a:pt x="7" y="1"/>
                    </a:moveTo>
                    <a:cubicBezTo>
                      <a:pt x="7" y="0"/>
                      <a:pt x="6" y="0"/>
                      <a:pt x="5" y="0"/>
                    </a:cubicBezTo>
                    <a:cubicBezTo>
                      <a:pt x="5" y="0"/>
                      <a:pt x="4" y="1"/>
                      <a:pt x="4" y="1"/>
                    </a:cubicBezTo>
                    <a:cubicBezTo>
                      <a:pt x="4" y="0"/>
                      <a:pt x="3" y="1"/>
                      <a:pt x="2" y="1"/>
                    </a:cubicBezTo>
                    <a:cubicBezTo>
                      <a:pt x="2" y="0"/>
                      <a:pt x="1" y="1"/>
                      <a:pt x="1" y="1"/>
                    </a:cubicBezTo>
                    <a:cubicBezTo>
                      <a:pt x="0" y="1"/>
                      <a:pt x="0" y="2"/>
                      <a:pt x="0" y="2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1" y="1"/>
                      <a:pt x="1" y="2"/>
                      <a:pt x="1" y="2"/>
                    </a:cubicBezTo>
                    <a:cubicBezTo>
                      <a:pt x="2" y="2"/>
                      <a:pt x="2" y="2"/>
                      <a:pt x="2" y="2"/>
                    </a:cubicBezTo>
                    <a:cubicBezTo>
                      <a:pt x="3" y="2"/>
                      <a:pt x="3" y="2"/>
                      <a:pt x="4" y="2"/>
                    </a:cubicBezTo>
                    <a:cubicBezTo>
                      <a:pt x="4" y="1"/>
                      <a:pt x="5" y="1"/>
                      <a:pt x="5" y="1"/>
                    </a:cubicBezTo>
                    <a:cubicBezTo>
                      <a:pt x="7" y="1"/>
                      <a:pt x="7" y="1"/>
                      <a:pt x="7" y="1"/>
                    </a:cubicBezTo>
                    <a:cubicBezTo>
                      <a:pt x="7" y="1"/>
                      <a:pt x="7" y="1"/>
                      <a:pt x="7" y="1"/>
                    </a:cubicBezTo>
                    <a:close/>
                  </a:path>
                </a:pathLst>
              </a:custGeom>
              <a:grpFill/>
              <a:ln w="6350" cap="flat">
                <a:solidFill>
                  <a:schemeClr val="bg1">
                    <a:alpha val="25000"/>
                  </a:schemeClr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27725" tIns="13862" rIns="27725" bIns="13862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id-ID" sz="546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ahoma"/>
                  <a:ea typeface="+mn-ea"/>
                  <a:cs typeface="+mn-cs"/>
                </a:endParaRPr>
              </a:p>
            </p:txBody>
          </p:sp>
          <p:sp>
            <p:nvSpPr>
              <p:cNvPr id="89" name="Freeform 60">
                <a:extLst>
                  <a:ext uri="{FF2B5EF4-FFF2-40B4-BE49-F238E27FC236}">
                    <a16:creationId xmlns:a16="http://schemas.microsoft.com/office/drawing/2014/main" id="{F51C38B2-E852-F3C4-9B9E-A8537729197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339" y="2100"/>
                <a:ext cx="42" cy="20"/>
              </a:xfrm>
              <a:custGeom>
                <a:avLst/>
                <a:gdLst>
                  <a:gd name="T0" fmla="*/ 1 w 21"/>
                  <a:gd name="T1" fmla="*/ 3 h 10"/>
                  <a:gd name="T2" fmla="*/ 2 w 21"/>
                  <a:gd name="T3" fmla="*/ 5 h 10"/>
                  <a:gd name="T4" fmla="*/ 2 w 21"/>
                  <a:gd name="T5" fmla="*/ 6 h 10"/>
                  <a:gd name="T6" fmla="*/ 3 w 21"/>
                  <a:gd name="T7" fmla="*/ 6 h 10"/>
                  <a:gd name="T8" fmla="*/ 6 w 21"/>
                  <a:gd name="T9" fmla="*/ 4 h 10"/>
                  <a:gd name="T10" fmla="*/ 8 w 21"/>
                  <a:gd name="T11" fmla="*/ 5 h 10"/>
                  <a:gd name="T12" fmla="*/ 10 w 21"/>
                  <a:gd name="T13" fmla="*/ 7 h 10"/>
                  <a:gd name="T14" fmla="*/ 10 w 21"/>
                  <a:gd name="T15" fmla="*/ 7 h 10"/>
                  <a:gd name="T16" fmla="*/ 11 w 21"/>
                  <a:gd name="T17" fmla="*/ 8 h 10"/>
                  <a:gd name="T18" fmla="*/ 12 w 21"/>
                  <a:gd name="T19" fmla="*/ 10 h 10"/>
                  <a:gd name="T20" fmla="*/ 12 w 21"/>
                  <a:gd name="T21" fmla="*/ 10 h 10"/>
                  <a:gd name="T22" fmla="*/ 13 w 21"/>
                  <a:gd name="T23" fmla="*/ 10 h 10"/>
                  <a:gd name="T24" fmla="*/ 18 w 21"/>
                  <a:gd name="T25" fmla="*/ 9 h 10"/>
                  <a:gd name="T26" fmla="*/ 19 w 21"/>
                  <a:gd name="T27" fmla="*/ 8 h 10"/>
                  <a:gd name="T28" fmla="*/ 19 w 21"/>
                  <a:gd name="T29" fmla="*/ 6 h 10"/>
                  <a:gd name="T30" fmla="*/ 20 w 21"/>
                  <a:gd name="T31" fmla="*/ 5 h 10"/>
                  <a:gd name="T32" fmla="*/ 21 w 21"/>
                  <a:gd name="T33" fmla="*/ 5 h 10"/>
                  <a:gd name="T34" fmla="*/ 21 w 21"/>
                  <a:gd name="T35" fmla="*/ 5 h 10"/>
                  <a:gd name="T36" fmla="*/ 20 w 21"/>
                  <a:gd name="T37" fmla="*/ 5 h 10"/>
                  <a:gd name="T38" fmla="*/ 19 w 21"/>
                  <a:gd name="T39" fmla="*/ 4 h 10"/>
                  <a:gd name="T40" fmla="*/ 17 w 21"/>
                  <a:gd name="T41" fmla="*/ 2 h 10"/>
                  <a:gd name="T42" fmla="*/ 17 w 21"/>
                  <a:gd name="T43" fmla="*/ 2 h 10"/>
                  <a:gd name="T44" fmla="*/ 16 w 21"/>
                  <a:gd name="T45" fmla="*/ 3 h 10"/>
                  <a:gd name="T46" fmla="*/ 16 w 21"/>
                  <a:gd name="T47" fmla="*/ 4 h 10"/>
                  <a:gd name="T48" fmla="*/ 15 w 21"/>
                  <a:gd name="T49" fmla="*/ 4 h 10"/>
                  <a:gd name="T50" fmla="*/ 13 w 21"/>
                  <a:gd name="T51" fmla="*/ 5 h 10"/>
                  <a:gd name="T52" fmla="*/ 11 w 21"/>
                  <a:gd name="T53" fmla="*/ 4 h 10"/>
                  <a:gd name="T54" fmla="*/ 8 w 21"/>
                  <a:gd name="T55" fmla="*/ 3 h 10"/>
                  <a:gd name="T56" fmla="*/ 6 w 21"/>
                  <a:gd name="T57" fmla="*/ 1 h 10"/>
                  <a:gd name="T58" fmla="*/ 5 w 21"/>
                  <a:gd name="T59" fmla="*/ 0 h 10"/>
                  <a:gd name="T60" fmla="*/ 3 w 21"/>
                  <a:gd name="T61" fmla="*/ 0 h 10"/>
                  <a:gd name="T62" fmla="*/ 0 w 21"/>
                  <a:gd name="T63" fmla="*/ 1 h 10"/>
                  <a:gd name="T64" fmla="*/ 0 w 21"/>
                  <a:gd name="T65" fmla="*/ 4 h 10"/>
                  <a:gd name="T66" fmla="*/ 1 w 21"/>
                  <a:gd name="T67" fmla="*/ 3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21" h="10">
                    <a:moveTo>
                      <a:pt x="1" y="3"/>
                    </a:moveTo>
                    <a:cubicBezTo>
                      <a:pt x="2" y="5"/>
                      <a:pt x="2" y="5"/>
                      <a:pt x="2" y="5"/>
                    </a:cubicBezTo>
                    <a:cubicBezTo>
                      <a:pt x="2" y="5"/>
                      <a:pt x="2" y="6"/>
                      <a:pt x="2" y="6"/>
                    </a:cubicBezTo>
                    <a:cubicBezTo>
                      <a:pt x="3" y="6"/>
                      <a:pt x="3" y="6"/>
                      <a:pt x="3" y="6"/>
                    </a:cubicBezTo>
                    <a:cubicBezTo>
                      <a:pt x="3" y="5"/>
                      <a:pt x="5" y="4"/>
                      <a:pt x="6" y="4"/>
                    </a:cubicBezTo>
                    <a:cubicBezTo>
                      <a:pt x="7" y="4"/>
                      <a:pt x="7" y="5"/>
                      <a:pt x="8" y="5"/>
                    </a:cubicBezTo>
                    <a:cubicBezTo>
                      <a:pt x="9" y="5"/>
                      <a:pt x="9" y="6"/>
                      <a:pt x="10" y="7"/>
                    </a:cubicBezTo>
                    <a:cubicBezTo>
                      <a:pt x="10" y="7"/>
                      <a:pt x="10" y="7"/>
                      <a:pt x="10" y="7"/>
                    </a:cubicBezTo>
                    <a:cubicBezTo>
                      <a:pt x="11" y="8"/>
                      <a:pt x="11" y="8"/>
                      <a:pt x="11" y="8"/>
                    </a:cubicBezTo>
                    <a:cubicBezTo>
                      <a:pt x="12" y="10"/>
                      <a:pt x="12" y="10"/>
                      <a:pt x="12" y="10"/>
                    </a:cubicBezTo>
                    <a:cubicBezTo>
                      <a:pt x="12" y="10"/>
                      <a:pt x="12" y="10"/>
                      <a:pt x="12" y="10"/>
                    </a:cubicBezTo>
                    <a:cubicBezTo>
                      <a:pt x="13" y="10"/>
                      <a:pt x="13" y="10"/>
                      <a:pt x="13" y="10"/>
                    </a:cubicBezTo>
                    <a:cubicBezTo>
                      <a:pt x="14" y="10"/>
                      <a:pt x="15" y="10"/>
                      <a:pt x="18" y="9"/>
                    </a:cubicBezTo>
                    <a:cubicBezTo>
                      <a:pt x="18" y="9"/>
                      <a:pt x="18" y="8"/>
                      <a:pt x="19" y="8"/>
                    </a:cubicBezTo>
                    <a:cubicBezTo>
                      <a:pt x="19" y="7"/>
                      <a:pt x="19" y="7"/>
                      <a:pt x="19" y="6"/>
                    </a:cubicBezTo>
                    <a:cubicBezTo>
                      <a:pt x="20" y="5"/>
                      <a:pt x="20" y="5"/>
                      <a:pt x="20" y="5"/>
                    </a:cubicBezTo>
                    <a:cubicBezTo>
                      <a:pt x="21" y="5"/>
                      <a:pt x="21" y="5"/>
                      <a:pt x="21" y="5"/>
                    </a:cubicBezTo>
                    <a:cubicBezTo>
                      <a:pt x="21" y="5"/>
                      <a:pt x="21" y="5"/>
                      <a:pt x="21" y="5"/>
                    </a:cubicBezTo>
                    <a:cubicBezTo>
                      <a:pt x="21" y="5"/>
                      <a:pt x="20" y="5"/>
                      <a:pt x="20" y="5"/>
                    </a:cubicBezTo>
                    <a:cubicBezTo>
                      <a:pt x="19" y="4"/>
                      <a:pt x="19" y="4"/>
                      <a:pt x="19" y="4"/>
                    </a:cubicBezTo>
                    <a:cubicBezTo>
                      <a:pt x="19" y="4"/>
                      <a:pt x="17" y="3"/>
                      <a:pt x="17" y="2"/>
                    </a:cubicBezTo>
                    <a:cubicBezTo>
                      <a:pt x="17" y="2"/>
                      <a:pt x="17" y="2"/>
                      <a:pt x="17" y="2"/>
                    </a:cubicBezTo>
                    <a:cubicBezTo>
                      <a:pt x="17" y="2"/>
                      <a:pt x="16" y="3"/>
                      <a:pt x="16" y="3"/>
                    </a:cubicBezTo>
                    <a:cubicBezTo>
                      <a:pt x="16" y="4"/>
                      <a:pt x="16" y="4"/>
                      <a:pt x="16" y="4"/>
                    </a:cubicBezTo>
                    <a:cubicBezTo>
                      <a:pt x="16" y="4"/>
                      <a:pt x="15" y="4"/>
                      <a:pt x="15" y="4"/>
                    </a:cubicBezTo>
                    <a:cubicBezTo>
                      <a:pt x="14" y="5"/>
                      <a:pt x="13" y="5"/>
                      <a:pt x="13" y="5"/>
                    </a:cubicBezTo>
                    <a:cubicBezTo>
                      <a:pt x="13" y="5"/>
                      <a:pt x="11" y="4"/>
                      <a:pt x="11" y="4"/>
                    </a:cubicBezTo>
                    <a:cubicBezTo>
                      <a:pt x="10" y="3"/>
                      <a:pt x="9" y="3"/>
                      <a:pt x="8" y="3"/>
                    </a:cubicBezTo>
                    <a:cubicBezTo>
                      <a:pt x="8" y="3"/>
                      <a:pt x="6" y="2"/>
                      <a:pt x="6" y="1"/>
                    </a:cubicBezTo>
                    <a:cubicBezTo>
                      <a:pt x="5" y="1"/>
                      <a:pt x="5" y="0"/>
                      <a:pt x="5" y="0"/>
                    </a:cubicBezTo>
                    <a:cubicBezTo>
                      <a:pt x="5" y="0"/>
                      <a:pt x="3" y="0"/>
                      <a:pt x="3" y="0"/>
                    </a:cubicBezTo>
                    <a:cubicBezTo>
                      <a:pt x="3" y="0"/>
                      <a:pt x="0" y="1"/>
                      <a:pt x="0" y="1"/>
                    </a:cubicBezTo>
                    <a:cubicBezTo>
                      <a:pt x="0" y="4"/>
                      <a:pt x="0" y="4"/>
                      <a:pt x="0" y="4"/>
                    </a:cubicBezTo>
                    <a:lnTo>
                      <a:pt x="1" y="3"/>
                    </a:lnTo>
                    <a:close/>
                  </a:path>
                </a:pathLst>
              </a:custGeom>
              <a:grpFill/>
              <a:ln w="6350" cap="flat">
                <a:solidFill>
                  <a:schemeClr val="bg1">
                    <a:alpha val="25000"/>
                  </a:schemeClr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27725" tIns="13862" rIns="27725" bIns="13862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id-ID" sz="546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ahoma"/>
                  <a:ea typeface="+mn-ea"/>
                  <a:cs typeface="+mn-cs"/>
                </a:endParaRPr>
              </a:p>
            </p:txBody>
          </p:sp>
          <p:sp>
            <p:nvSpPr>
              <p:cNvPr id="90" name="Freeform 61">
                <a:extLst>
                  <a:ext uri="{FF2B5EF4-FFF2-40B4-BE49-F238E27FC236}">
                    <a16:creationId xmlns:a16="http://schemas.microsoft.com/office/drawing/2014/main" id="{A63814B2-A581-95D7-B84C-9B00C55E238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19" y="1958"/>
                <a:ext cx="12" cy="16"/>
              </a:xfrm>
              <a:custGeom>
                <a:avLst/>
                <a:gdLst>
                  <a:gd name="T0" fmla="*/ 2 w 6"/>
                  <a:gd name="T1" fmla="*/ 8 h 8"/>
                  <a:gd name="T2" fmla="*/ 2 w 6"/>
                  <a:gd name="T3" fmla="*/ 8 h 8"/>
                  <a:gd name="T4" fmla="*/ 4 w 6"/>
                  <a:gd name="T5" fmla="*/ 7 h 8"/>
                  <a:gd name="T6" fmla="*/ 5 w 6"/>
                  <a:gd name="T7" fmla="*/ 5 h 8"/>
                  <a:gd name="T8" fmla="*/ 6 w 6"/>
                  <a:gd name="T9" fmla="*/ 3 h 8"/>
                  <a:gd name="T10" fmla="*/ 5 w 6"/>
                  <a:gd name="T11" fmla="*/ 1 h 8"/>
                  <a:gd name="T12" fmla="*/ 4 w 6"/>
                  <a:gd name="T13" fmla="*/ 0 h 8"/>
                  <a:gd name="T14" fmla="*/ 3 w 6"/>
                  <a:gd name="T15" fmla="*/ 2 h 8"/>
                  <a:gd name="T16" fmla="*/ 2 w 6"/>
                  <a:gd name="T17" fmla="*/ 3 h 8"/>
                  <a:gd name="T18" fmla="*/ 1 w 6"/>
                  <a:gd name="T19" fmla="*/ 5 h 8"/>
                  <a:gd name="T20" fmla="*/ 0 w 6"/>
                  <a:gd name="T21" fmla="*/ 7 h 8"/>
                  <a:gd name="T22" fmla="*/ 2 w 6"/>
                  <a:gd name="T23" fmla="*/ 8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6" h="8">
                    <a:moveTo>
                      <a:pt x="2" y="8"/>
                    </a:moveTo>
                    <a:cubicBezTo>
                      <a:pt x="2" y="8"/>
                      <a:pt x="2" y="8"/>
                      <a:pt x="2" y="8"/>
                    </a:cubicBezTo>
                    <a:cubicBezTo>
                      <a:pt x="4" y="7"/>
                      <a:pt x="4" y="7"/>
                      <a:pt x="4" y="7"/>
                    </a:cubicBezTo>
                    <a:cubicBezTo>
                      <a:pt x="4" y="7"/>
                      <a:pt x="5" y="5"/>
                      <a:pt x="5" y="5"/>
                    </a:cubicBezTo>
                    <a:cubicBezTo>
                      <a:pt x="6" y="5"/>
                      <a:pt x="6" y="3"/>
                      <a:pt x="6" y="3"/>
                    </a:cubicBezTo>
                    <a:cubicBezTo>
                      <a:pt x="5" y="1"/>
                      <a:pt x="5" y="1"/>
                      <a:pt x="5" y="1"/>
                    </a:cubicBezTo>
                    <a:cubicBezTo>
                      <a:pt x="4" y="0"/>
                      <a:pt x="4" y="0"/>
                      <a:pt x="4" y="0"/>
                    </a:cubicBezTo>
                    <a:cubicBezTo>
                      <a:pt x="4" y="0"/>
                      <a:pt x="4" y="2"/>
                      <a:pt x="3" y="2"/>
                    </a:cubicBezTo>
                    <a:cubicBezTo>
                      <a:pt x="3" y="2"/>
                      <a:pt x="3" y="3"/>
                      <a:pt x="2" y="3"/>
                    </a:cubicBezTo>
                    <a:cubicBezTo>
                      <a:pt x="1" y="4"/>
                      <a:pt x="1" y="5"/>
                      <a:pt x="1" y="5"/>
                    </a:cubicBezTo>
                    <a:cubicBezTo>
                      <a:pt x="1" y="6"/>
                      <a:pt x="0" y="7"/>
                      <a:pt x="0" y="7"/>
                    </a:cubicBezTo>
                    <a:cubicBezTo>
                      <a:pt x="0" y="8"/>
                      <a:pt x="1" y="8"/>
                      <a:pt x="2" y="8"/>
                    </a:cubicBezTo>
                    <a:close/>
                  </a:path>
                </a:pathLst>
              </a:custGeom>
              <a:grpFill/>
              <a:ln w="6350" cap="flat">
                <a:solidFill>
                  <a:schemeClr val="bg1">
                    <a:alpha val="25000"/>
                  </a:schemeClr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27725" tIns="13862" rIns="27725" bIns="13862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id-ID" sz="546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ahoma"/>
                  <a:ea typeface="+mn-ea"/>
                  <a:cs typeface="+mn-cs"/>
                </a:endParaRPr>
              </a:p>
            </p:txBody>
          </p:sp>
          <p:sp>
            <p:nvSpPr>
              <p:cNvPr id="91" name="Freeform 62">
                <a:extLst>
                  <a:ext uri="{FF2B5EF4-FFF2-40B4-BE49-F238E27FC236}">
                    <a16:creationId xmlns:a16="http://schemas.microsoft.com/office/drawing/2014/main" id="{42DD891A-68D8-FBEA-F37C-975BB812C9E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369" y="2066"/>
                <a:ext cx="26" cy="20"/>
              </a:xfrm>
              <a:custGeom>
                <a:avLst/>
                <a:gdLst>
                  <a:gd name="T0" fmla="*/ 2 w 13"/>
                  <a:gd name="T1" fmla="*/ 3 h 10"/>
                  <a:gd name="T2" fmla="*/ 2 w 13"/>
                  <a:gd name="T3" fmla="*/ 3 h 10"/>
                  <a:gd name="T4" fmla="*/ 3 w 13"/>
                  <a:gd name="T5" fmla="*/ 2 h 10"/>
                  <a:gd name="T6" fmla="*/ 4 w 13"/>
                  <a:gd name="T7" fmla="*/ 3 h 10"/>
                  <a:gd name="T8" fmla="*/ 4 w 13"/>
                  <a:gd name="T9" fmla="*/ 4 h 10"/>
                  <a:gd name="T10" fmla="*/ 5 w 13"/>
                  <a:gd name="T11" fmla="*/ 5 h 10"/>
                  <a:gd name="T12" fmla="*/ 5 w 13"/>
                  <a:gd name="T13" fmla="*/ 6 h 10"/>
                  <a:gd name="T14" fmla="*/ 5 w 13"/>
                  <a:gd name="T15" fmla="*/ 7 h 10"/>
                  <a:gd name="T16" fmla="*/ 6 w 13"/>
                  <a:gd name="T17" fmla="*/ 7 h 10"/>
                  <a:gd name="T18" fmla="*/ 8 w 13"/>
                  <a:gd name="T19" fmla="*/ 8 h 10"/>
                  <a:gd name="T20" fmla="*/ 9 w 13"/>
                  <a:gd name="T21" fmla="*/ 9 h 10"/>
                  <a:gd name="T22" fmla="*/ 10 w 13"/>
                  <a:gd name="T23" fmla="*/ 10 h 10"/>
                  <a:gd name="T24" fmla="*/ 11 w 13"/>
                  <a:gd name="T25" fmla="*/ 10 h 10"/>
                  <a:gd name="T26" fmla="*/ 12 w 13"/>
                  <a:gd name="T27" fmla="*/ 10 h 10"/>
                  <a:gd name="T28" fmla="*/ 13 w 13"/>
                  <a:gd name="T29" fmla="*/ 9 h 10"/>
                  <a:gd name="T30" fmla="*/ 12 w 13"/>
                  <a:gd name="T31" fmla="*/ 8 h 10"/>
                  <a:gd name="T32" fmla="*/ 11 w 13"/>
                  <a:gd name="T33" fmla="*/ 7 h 10"/>
                  <a:gd name="T34" fmla="*/ 11 w 13"/>
                  <a:gd name="T35" fmla="*/ 6 h 10"/>
                  <a:gd name="T36" fmla="*/ 10 w 13"/>
                  <a:gd name="T37" fmla="*/ 6 h 10"/>
                  <a:gd name="T38" fmla="*/ 9 w 13"/>
                  <a:gd name="T39" fmla="*/ 5 h 10"/>
                  <a:gd name="T40" fmla="*/ 8 w 13"/>
                  <a:gd name="T41" fmla="*/ 4 h 10"/>
                  <a:gd name="T42" fmla="*/ 7 w 13"/>
                  <a:gd name="T43" fmla="*/ 3 h 10"/>
                  <a:gd name="T44" fmla="*/ 6 w 13"/>
                  <a:gd name="T45" fmla="*/ 3 h 10"/>
                  <a:gd name="T46" fmla="*/ 4 w 13"/>
                  <a:gd name="T47" fmla="*/ 1 h 10"/>
                  <a:gd name="T48" fmla="*/ 4 w 13"/>
                  <a:gd name="T49" fmla="*/ 0 h 10"/>
                  <a:gd name="T50" fmla="*/ 2 w 13"/>
                  <a:gd name="T51" fmla="*/ 1 h 10"/>
                  <a:gd name="T52" fmla="*/ 1 w 13"/>
                  <a:gd name="T53" fmla="*/ 1 h 10"/>
                  <a:gd name="T54" fmla="*/ 0 w 13"/>
                  <a:gd name="T55" fmla="*/ 2 h 10"/>
                  <a:gd name="T56" fmla="*/ 1 w 13"/>
                  <a:gd name="T57" fmla="*/ 3 h 10"/>
                  <a:gd name="T58" fmla="*/ 2 w 13"/>
                  <a:gd name="T59" fmla="*/ 3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</a:cxnLst>
                <a:rect l="0" t="0" r="r" b="b"/>
                <a:pathLst>
                  <a:path w="13" h="10">
                    <a:moveTo>
                      <a:pt x="2" y="3"/>
                    </a:moveTo>
                    <a:cubicBezTo>
                      <a:pt x="2" y="3"/>
                      <a:pt x="2" y="3"/>
                      <a:pt x="2" y="3"/>
                    </a:cubicBezTo>
                    <a:cubicBezTo>
                      <a:pt x="2" y="3"/>
                      <a:pt x="3" y="2"/>
                      <a:pt x="3" y="2"/>
                    </a:cubicBezTo>
                    <a:cubicBezTo>
                      <a:pt x="3" y="2"/>
                      <a:pt x="4" y="3"/>
                      <a:pt x="4" y="3"/>
                    </a:cubicBezTo>
                    <a:cubicBezTo>
                      <a:pt x="4" y="3"/>
                      <a:pt x="4" y="4"/>
                      <a:pt x="4" y="4"/>
                    </a:cubicBezTo>
                    <a:cubicBezTo>
                      <a:pt x="5" y="5"/>
                      <a:pt x="5" y="5"/>
                      <a:pt x="5" y="5"/>
                    </a:cubicBezTo>
                    <a:cubicBezTo>
                      <a:pt x="5" y="5"/>
                      <a:pt x="5" y="6"/>
                      <a:pt x="5" y="6"/>
                    </a:cubicBezTo>
                    <a:cubicBezTo>
                      <a:pt x="5" y="7"/>
                      <a:pt x="5" y="7"/>
                      <a:pt x="5" y="7"/>
                    </a:cubicBezTo>
                    <a:cubicBezTo>
                      <a:pt x="5" y="7"/>
                      <a:pt x="6" y="7"/>
                      <a:pt x="6" y="7"/>
                    </a:cubicBezTo>
                    <a:cubicBezTo>
                      <a:pt x="6" y="7"/>
                      <a:pt x="7" y="8"/>
                      <a:pt x="8" y="8"/>
                    </a:cubicBezTo>
                    <a:cubicBezTo>
                      <a:pt x="9" y="9"/>
                      <a:pt x="8" y="9"/>
                      <a:pt x="9" y="9"/>
                    </a:cubicBezTo>
                    <a:cubicBezTo>
                      <a:pt x="9" y="9"/>
                      <a:pt x="9" y="9"/>
                      <a:pt x="10" y="10"/>
                    </a:cubicBezTo>
                    <a:cubicBezTo>
                      <a:pt x="11" y="10"/>
                      <a:pt x="11" y="10"/>
                      <a:pt x="11" y="10"/>
                    </a:cubicBezTo>
                    <a:cubicBezTo>
                      <a:pt x="12" y="10"/>
                      <a:pt x="12" y="10"/>
                      <a:pt x="12" y="10"/>
                    </a:cubicBezTo>
                    <a:cubicBezTo>
                      <a:pt x="12" y="10"/>
                      <a:pt x="12" y="9"/>
                      <a:pt x="13" y="9"/>
                    </a:cubicBezTo>
                    <a:cubicBezTo>
                      <a:pt x="13" y="9"/>
                      <a:pt x="12" y="8"/>
                      <a:pt x="12" y="8"/>
                    </a:cubicBezTo>
                    <a:cubicBezTo>
                      <a:pt x="12" y="8"/>
                      <a:pt x="11" y="8"/>
                      <a:pt x="11" y="7"/>
                    </a:cubicBezTo>
                    <a:cubicBezTo>
                      <a:pt x="11" y="7"/>
                      <a:pt x="11" y="7"/>
                      <a:pt x="11" y="6"/>
                    </a:cubicBezTo>
                    <a:cubicBezTo>
                      <a:pt x="10" y="6"/>
                      <a:pt x="10" y="6"/>
                      <a:pt x="10" y="6"/>
                    </a:cubicBezTo>
                    <a:cubicBezTo>
                      <a:pt x="9" y="5"/>
                      <a:pt x="9" y="5"/>
                      <a:pt x="9" y="5"/>
                    </a:cubicBezTo>
                    <a:cubicBezTo>
                      <a:pt x="8" y="5"/>
                      <a:pt x="8" y="4"/>
                      <a:pt x="8" y="4"/>
                    </a:cubicBezTo>
                    <a:cubicBezTo>
                      <a:pt x="8" y="4"/>
                      <a:pt x="7" y="3"/>
                      <a:pt x="7" y="3"/>
                    </a:cubicBezTo>
                    <a:cubicBezTo>
                      <a:pt x="6" y="3"/>
                      <a:pt x="6" y="3"/>
                      <a:pt x="6" y="3"/>
                    </a:cubicBezTo>
                    <a:cubicBezTo>
                      <a:pt x="6" y="3"/>
                      <a:pt x="5" y="2"/>
                      <a:pt x="4" y="1"/>
                    </a:cubicBezTo>
                    <a:cubicBezTo>
                      <a:pt x="4" y="1"/>
                      <a:pt x="4" y="0"/>
                      <a:pt x="4" y="0"/>
                    </a:cubicBezTo>
                    <a:cubicBezTo>
                      <a:pt x="4" y="0"/>
                      <a:pt x="3" y="1"/>
                      <a:pt x="2" y="1"/>
                    </a:cubicBezTo>
                    <a:cubicBezTo>
                      <a:pt x="2" y="1"/>
                      <a:pt x="1" y="1"/>
                      <a:pt x="1" y="1"/>
                    </a:cubicBezTo>
                    <a:cubicBezTo>
                      <a:pt x="0" y="1"/>
                      <a:pt x="0" y="2"/>
                      <a:pt x="0" y="2"/>
                    </a:cubicBezTo>
                    <a:cubicBezTo>
                      <a:pt x="0" y="2"/>
                      <a:pt x="0" y="3"/>
                      <a:pt x="1" y="3"/>
                    </a:cubicBezTo>
                    <a:cubicBezTo>
                      <a:pt x="1" y="4"/>
                      <a:pt x="2" y="3"/>
                      <a:pt x="2" y="3"/>
                    </a:cubicBezTo>
                    <a:close/>
                  </a:path>
                </a:pathLst>
              </a:custGeom>
              <a:grpFill/>
              <a:ln w="6350" cap="flat">
                <a:solidFill>
                  <a:schemeClr val="bg1">
                    <a:alpha val="25000"/>
                  </a:schemeClr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27725" tIns="13862" rIns="27725" bIns="13862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id-ID" sz="546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ahoma"/>
                  <a:ea typeface="+mn-ea"/>
                  <a:cs typeface="+mn-cs"/>
                </a:endParaRPr>
              </a:p>
            </p:txBody>
          </p:sp>
          <p:sp>
            <p:nvSpPr>
              <p:cNvPr id="92" name="Freeform 63">
                <a:extLst>
                  <a:ext uri="{FF2B5EF4-FFF2-40B4-BE49-F238E27FC236}">
                    <a16:creationId xmlns:a16="http://schemas.microsoft.com/office/drawing/2014/main" id="{586CE2D7-9648-3C1E-2258-4224B33DA5B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29" y="1950"/>
                <a:ext cx="12" cy="8"/>
              </a:xfrm>
              <a:custGeom>
                <a:avLst/>
                <a:gdLst>
                  <a:gd name="T0" fmla="*/ 1 w 6"/>
                  <a:gd name="T1" fmla="*/ 4 h 4"/>
                  <a:gd name="T2" fmla="*/ 2 w 6"/>
                  <a:gd name="T3" fmla="*/ 3 h 4"/>
                  <a:gd name="T4" fmla="*/ 2 w 6"/>
                  <a:gd name="T5" fmla="*/ 2 h 4"/>
                  <a:gd name="T6" fmla="*/ 4 w 6"/>
                  <a:gd name="T7" fmla="*/ 1 h 4"/>
                  <a:gd name="T8" fmla="*/ 6 w 6"/>
                  <a:gd name="T9" fmla="*/ 0 h 4"/>
                  <a:gd name="T10" fmla="*/ 5 w 6"/>
                  <a:gd name="T11" fmla="*/ 0 h 4"/>
                  <a:gd name="T12" fmla="*/ 3 w 6"/>
                  <a:gd name="T13" fmla="*/ 0 h 4"/>
                  <a:gd name="T14" fmla="*/ 2 w 6"/>
                  <a:gd name="T15" fmla="*/ 1 h 4"/>
                  <a:gd name="T16" fmla="*/ 0 w 6"/>
                  <a:gd name="T17" fmla="*/ 3 h 4"/>
                  <a:gd name="T18" fmla="*/ 0 w 6"/>
                  <a:gd name="T19" fmla="*/ 3 h 4"/>
                  <a:gd name="T20" fmla="*/ 1 w 6"/>
                  <a:gd name="T21" fmla="*/ 4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6" h="4">
                    <a:moveTo>
                      <a:pt x="1" y="4"/>
                    </a:moveTo>
                    <a:cubicBezTo>
                      <a:pt x="1" y="4"/>
                      <a:pt x="1" y="3"/>
                      <a:pt x="2" y="3"/>
                    </a:cubicBezTo>
                    <a:cubicBezTo>
                      <a:pt x="2" y="2"/>
                      <a:pt x="2" y="2"/>
                      <a:pt x="2" y="2"/>
                    </a:cubicBezTo>
                    <a:cubicBezTo>
                      <a:pt x="2" y="2"/>
                      <a:pt x="3" y="1"/>
                      <a:pt x="4" y="1"/>
                    </a:cubicBezTo>
                    <a:cubicBezTo>
                      <a:pt x="4" y="1"/>
                      <a:pt x="6" y="0"/>
                      <a:pt x="6" y="0"/>
                    </a:cubicBezTo>
                    <a:cubicBezTo>
                      <a:pt x="5" y="0"/>
                      <a:pt x="5" y="0"/>
                      <a:pt x="5" y="0"/>
                    </a:cubicBezTo>
                    <a:cubicBezTo>
                      <a:pt x="5" y="0"/>
                      <a:pt x="4" y="0"/>
                      <a:pt x="3" y="0"/>
                    </a:cubicBezTo>
                    <a:cubicBezTo>
                      <a:pt x="3" y="0"/>
                      <a:pt x="2" y="1"/>
                      <a:pt x="2" y="1"/>
                    </a:cubicBezTo>
                    <a:cubicBezTo>
                      <a:pt x="2" y="1"/>
                      <a:pt x="0" y="3"/>
                      <a:pt x="0" y="3"/>
                    </a:cubicBezTo>
                    <a:cubicBezTo>
                      <a:pt x="0" y="3"/>
                      <a:pt x="0" y="3"/>
                      <a:pt x="0" y="3"/>
                    </a:cubicBezTo>
                    <a:lnTo>
                      <a:pt x="1" y="4"/>
                    </a:lnTo>
                    <a:close/>
                  </a:path>
                </a:pathLst>
              </a:custGeom>
              <a:grpFill/>
              <a:ln w="6350" cap="flat">
                <a:solidFill>
                  <a:schemeClr val="bg1">
                    <a:alpha val="25000"/>
                  </a:schemeClr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27725" tIns="13862" rIns="27725" bIns="13862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id-ID" sz="546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ahoma"/>
                  <a:ea typeface="+mn-ea"/>
                  <a:cs typeface="+mn-cs"/>
                </a:endParaRPr>
              </a:p>
            </p:txBody>
          </p:sp>
          <p:sp>
            <p:nvSpPr>
              <p:cNvPr id="93" name="Freeform 64">
                <a:extLst>
                  <a:ext uri="{FF2B5EF4-FFF2-40B4-BE49-F238E27FC236}">
                    <a16:creationId xmlns:a16="http://schemas.microsoft.com/office/drawing/2014/main" id="{9E8995AF-A295-6FB7-AD64-5D9722D27EA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502" y="2496"/>
                <a:ext cx="786" cy="788"/>
              </a:xfrm>
              <a:custGeom>
                <a:avLst/>
                <a:gdLst>
                  <a:gd name="T0" fmla="*/ 322 w 392"/>
                  <a:gd name="T1" fmla="*/ 246 h 393"/>
                  <a:gd name="T2" fmla="*/ 306 w 392"/>
                  <a:gd name="T3" fmla="*/ 223 h 393"/>
                  <a:gd name="T4" fmla="*/ 250 w 392"/>
                  <a:gd name="T5" fmla="*/ 204 h 393"/>
                  <a:gd name="T6" fmla="*/ 217 w 392"/>
                  <a:gd name="T7" fmla="*/ 150 h 393"/>
                  <a:gd name="T8" fmla="*/ 176 w 392"/>
                  <a:gd name="T9" fmla="*/ 96 h 393"/>
                  <a:gd name="T10" fmla="*/ 178 w 392"/>
                  <a:gd name="T11" fmla="*/ 71 h 393"/>
                  <a:gd name="T12" fmla="*/ 204 w 392"/>
                  <a:gd name="T13" fmla="*/ 61 h 393"/>
                  <a:gd name="T14" fmla="*/ 211 w 392"/>
                  <a:gd name="T15" fmla="*/ 49 h 393"/>
                  <a:gd name="T16" fmla="*/ 206 w 392"/>
                  <a:gd name="T17" fmla="*/ 46 h 393"/>
                  <a:gd name="T18" fmla="*/ 209 w 392"/>
                  <a:gd name="T19" fmla="*/ 39 h 393"/>
                  <a:gd name="T20" fmla="*/ 204 w 392"/>
                  <a:gd name="T21" fmla="*/ 31 h 393"/>
                  <a:gd name="T22" fmla="*/ 206 w 392"/>
                  <a:gd name="T23" fmla="*/ 23 h 393"/>
                  <a:gd name="T24" fmla="*/ 167 w 392"/>
                  <a:gd name="T25" fmla="*/ 13 h 393"/>
                  <a:gd name="T26" fmla="*/ 152 w 392"/>
                  <a:gd name="T27" fmla="*/ 3 h 393"/>
                  <a:gd name="T28" fmla="*/ 128 w 392"/>
                  <a:gd name="T29" fmla="*/ 15 h 393"/>
                  <a:gd name="T30" fmla="*/ 113 w 392"/>
                  <a:gd name="T31" fmla="*/ 14 h 393"/>
                  <a:gd name="T32" fmla="*/ 115 w 392"/>
                  <a:gd name="T33" fmla="*/ 22 h 393"/>
                  <a:gd name="T34" fmla="*/ 108 w 392"/>
                  <a:gd name="T35" fmla="*/ 23 h 393"/>
                  <a:gd name="T36" fmla="*/ 102 w 392"/>
                  <a:gd name="T37" fmla="*/ 25 h 393"/>
                  <a:gd name="T38" fmla="*/ 105 w 392"/>
                  <a:gd name="T39" fmla="*/ 31 h 393"/>
                  <a:gd name="T40" fmla="*/ 104 w 392"/>
                  <a:gd name="T41" fmla="*/ 39 h 393"/>
                  <a:gd name="T42" fmla="*/ 99 w 392"/>
                  <a:gd name="T43" fmla="*/ 33 h 393"/>
                  <a:gd name="T44" fmla="*/ 92 w 392"/>
                  <a:gd name="T45" fmla="*/ 36 h 393"/>
                  <a:gd name="T46" fmla="*/ 84 w 392"/>
                  <a:gd name="T47" fmla="*/ 28 h 393"/>
                  <a:gd name="T48" fmla="*/ 78 w 392"/>
                  <a:gd name="T49" fmla="*/ 30 h 393"/>
                  <a:gd name="T50" fmla="*/ 77 w 392"/>
                  <a:gd name="T51" fmla="*/ 40 h 393"/>
                  <a:gd name="T52" fmla="*/ 71 w 392"/>
                  <a:gd name="T53" fmla="*/ 48 h 393"/>
                  <a:gd name="T54" fmla="*/ 72 w 392"/>
                  <a:gd name="T55" fmla="*/ 57 h 393"/>
                  <a:gd name="T56" fmla="*/ 67 w 392"/>
                  <a:gd name="T57" fmla="*/ 52 h 393"/>
                  <a:gd name="T58" fmla="*/ 64 w 392"/>
                  <a:gd name="T59" fmla="*/ 46 h 393"/>
                  <a:gd name="T60" fmla="*/ 55 w 392"/>
                  <a:gd name="T61" fmla="*/ 41 h 393"/>
                  <a:gd name="T62" fmla="*/ 52 w 392"/>
                  <a:gd name="T63" fmla="*/ 33 h 393"/>
                  <a:gd name="T64" fmla="*/ 43 w 392"/>
                  <a:gd name="T65" fmla="*/ 37 h 393"/>
                  <a:gd name="T66" fmla="*/ 41 w 392"/>
                  <a:gd name="T67" fmla="*/ 45 h 393"/>
                  <a:gd name="T68" fmla="*/ 35 w 392"/>
                  <a:gd name="T69" fmla="*/ 52 h 393"/>
                  <a:gd name="T70" fmla="*/ 27 w 392"/>
                  <a:gd name="T71" fmla="*/ 51 h 393"/>
                  <a:gd name="T72" fmla="*/ 16 w 392"/>
                  <a:gd name="T73" fmla="*/ 54 h 393"/>
                  <a:gd name="T74" fmla="*/ 4 w 392"/>
                  <a:gd name="T75" fmla="*/ 59 h 393"/>
                  <a:gd name="T76" fmla="*/ 9 w 392"/>
                  <a:gd name="T77" fmla="*/ 87 h 393"/>
                  <a:gd name="T78" fmla="*/ 10 w 392"/>
                  <a:gd name="T79" fmla="*/ 109 h 393"/>
                  <a:gd name="T80" fmla="*/ 26 w 392"/>
                  <a:gd name="T81" fmla="*/ 127 h 393"/>
                  <a:gd name="T82" fmla="*/ 37 w 392"/>
                  <a:gd name="T83" fmla="*/ 141 h 393"/>
                  <a:gd name="T84" fmla="*/ 86 w 392"/>
                  <a:gd name="T85" fmla="*/ 130 h 393"/>
                  <a:gd name="T86" fmla="*/ 110 w 392"/>
                  <a:gd name="T87" fmla="*/ 153 h 393"/>
                  <a:gd name="T88" fmla="*/ 125 w 392"/>
                  <a:gd name="T89" fmla="*/ 187 h 393"/>
                  <a:gd name="T90" fmla="*/ 147 w 392"/>
                  <a:gd name="T91" fmla="*/ 206 h 393"/>
                  <a:gd name="T92" fmla="*/ 181 w 392"/>
                  <a:gd name="T93" fmla="*/ 239 h 393"/>
                  <a:gd name="T94" fmla="*/ 203 w 392"/>
                  <a:gd name="T95" fmla="*/ 253 h 393"/>
                  <a:gd name="T96" fmla="*/ 229 w 392"/>
                  <a:gd name="T97" fmla="*/ 255 h 393"/>
                  <a:gd name="T98" fmla="*/ 257 w 392"/>
                  <a:gd name="T99" fmla="*/ 280 h 393"/>
                  <a:gd name="T100" fmla="*/ 271 w 392"/>
                  <a:gd name="T101" fmla="*/ 292 h 393"/>
                  <a:gd name="T102" fmla="*/ 297 w 392"/>
                  <a:gd name="T103" fmla="*/ 301 h 393"/>
                  <a:gd name="T104" fmla="*/ 317 w 392"/>
                  <a:gd name="T105" fmla="*/ 344 h 393"/>
                  <a:gd name="T106" fmla="*/ 311 w 392"/>
                  <a:gd name="T107" fmla="*/ 367 h 393"/>
                  <a:gd name="T108" fmla="*/ 314 w 392"/>
                  <a:gd name="T109" fmla="*/ 393 h 393"/>
                  <a:gd name="T110" fmla="*/ 334 w 392"/>
                  <a:gd name="T111" fmla="*/ 357 h 393"/>
                  <a:gd name="T112" fmla="*/ 349 w 392"/>
                  <a:gd name="T113" fmla="*/ 326 h 393"/>
                  <a:gd name="T114" fmla="*/ 329 w 392"/>
                  <a:gd name="T115" fmla="*/ 298 h 393"/>
                  <a:gd name="T116" fmla="*/ 354 w 392"/>
                  <a:gd name="T117" fmla="*/ 282 h 393"/>
                  <a:gd name="T118" fmla="*/ 388 w 392"/>
                  <a:gd name="T119" fmla="*/ 301 h 39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</a:cxnLst>
                <a:rect l="0" t="0" r="r" b="b"/>
                <a:pathLst>
                  <a:path w="392" h="393">
                    <a:moveTo>
                      <a:pt x="390" y="282"/>
                    </a:moveTo>
                    <a:cubicBezTo>
                      <a:pt x="384" y="276"/>
                      <a:pt x="384" y="276"/>
                      <a:pt x="384" y="276"/>
                    </a:cubicBezTo>
                    <a:cubicBezTo>
                      <a:pt x="379" y="272"/>
                      <a:pt x="379" y="272"/>
                      <a:pt x="379" y="272"/>
                    </a:cubicBezTo>
                    <a:cubicBezTo>
                      <a:pt x="365" y="263"/>
                      <a:pt x="365" y="263"/>
                      <a:pt x="365" y="263"/>
                    </a:cubicBezTo>
                    <a:cubicBezTo>
                      <a:pt x="346" y="257"/>
                      <a:pt x="346" y="257"/>
                      <a:pt x="346" y="257"/>
                    </a:cubicBezTo>
                    <a:cubicBezTo>
                      <a:pt x="333" y="249"/>
                      <a:pt x="333" y="249"/>
                      <a:pt x="333" y="249"/>
                    </a:cubicBezTo>
                    <a:cubicBezTo>
                      <a:pt x="322" y="246"/>
                      <a:pt x="322" y="246"/>
                      <a:pt x="322" y="246"/>
                    </a:cubicBezTo>
                    <a:cubicBezTo>
                      <a:pt x="322" y="246"/>
                      <a:pt x="311" y="241"/>
                      <a:pt x="310" y="241"/>
                    </a:cubicBezTo>
                    <a:cubicBezTo>
                      <a:pt x="310" y="241"/>
                      <a:pt x="307" y="240"/>
                      <a:pt x="307" y="240"/>
                    </a:cubicBezTo>
                    <a:cubicBezTo>
                      <a:pt x="307" y="240"/>
                      <a:pt x="301" y="238"/>
                      <a:pt x="300" y="237"/>
                    </a:cubicBezTo>
                    <a:cubicBezTo>
                      <a:pt x="300" y="237"/>
                      <a:pt x="299" y="234"/>
                      <a:pt x="299" y="233"/>
                    </a:cubicBezTo>
                    <a:cubicBezTo>
                      <a:pt x="299" y="233"/>
                      <a:pt x="299" y="230"/>
                      <a:pt x="299" y="230"/>
                    </a:cubicBezTo>
                    <a:cubicBezTo>
                      <a:pt x="303" y="227"/>
                      <a:pt x="303" y="227"/>
                      <a:pt x="303" y="227"/>
                    </a:cubicBezTo>
                    <a:cubicBezTo>
                      <a:pt x="303" y="227"/>
                      <a:pt x="306" y="224"/>
                      <a:pt x="306" y="223"/>
                    </a:cubicBezTo>
                    <a:cubicBezTo>
                      <a:pt x="306" y="222"/>
                      <a:pt x="306" y="217"/>
                      <a:pt x="306" y="217"/>
                    </a:cubicBezTo>
                    <a:cubicBezTo>
                      <a:pt x="302" y="216"/>
                      <a:pt x="302" y="216"/>
                      <a:pt x="302" y="216"/>
                    </a:cubicBezTo>
                    <a:cubicBezTo>
                      <a:pt x="293" y="217"/>
                      <a:pt x="293" y="217"/>
                      <a:pt x="293" y="217"/>
                    </a:cubicBezTo>
                    <a:cubicBezTo>
                      <a:pt x="278" y="218"/>
                      <a:pt x="278" y="218"/>
                      <a:pt x="278" y="218"/>
                    </a:cubicBezTo>
                    <a:cubicBezTo>
                      <a:pt x="270" y="218"/>
                      <a:pt x="270" y="218"/>
                      <a:pt x="270" y="218"/>
                    </a:cubicBezTo>
                    <a:cubicBezTo>
                      <a:pt x="259" y="212"/>
                      <a:pt x="259" y="212"/>
                      <a:pt x="259" y="212"/>
                    </a:cubicBezTo>
                    <a:cubicBezTo>
                      <a:pt x="250" y="204"/>
                      <a:pt x="250" y="204"/>
                      <a:pt x="250" y="204"/>
                    </a:cubicBezTo>
                    <a:cubicBezTo>
                      <a:pt x="244" y="201"/>
                      <a:pt x="244" y="201"/>
                      <a:pt x="244" y="201"/>
                    </a:cubicBezTo>
                    <a:cubicBezTo>
                      <a:pt x="237" y="193"/>
                      <a:pt x="237" y="193"/>
                      <a:pt x="237" y="193"/>
                    </a:cubicBezTo>
                    <a:cubicBezTo>
                      <a:pt x="233" y="187"/>
                      <a:pt x="233" y="187"/>
                      <a:pt x="233" y="187"/>
                    </a:cubicBezTo>
                    <a:cubicBezTo>
                      <a:pt x="233" y="187"/>
                      <a:pt x="230" y="179"/>
                      <a:pt x="229" y="176"/>
                    </a:cubicBezTo>
                    <a:cubicBezTo>
                      <a:pt x="228" y="173"/>
                      <a:pt x="222" y="164"/>
                      <a:pt x="222" y="164"/>
                    </a:cubicBezTo>
                    <a:cubicBezTo>
                      <a:pt x="222" y="164"/>
                      <a:pt x="219" y="157"/>
                      <a:pt x="218" y="156"/>
                    </a:cubicBezTo>
                    <a:cubicBezTo>
                      <a:pt x="218" y="155"/>
                      <a:pt x="217" y="150"/>
                      <a:pt x="217" y="150"/>
                    </a:cubicBezTo>
                    <a:cubicBezTo>
                      <a:pt x="207" y="145"/>
                      <a:pt x="207" y="145"/>
                      <a:pt x="207" y="145"/>
                    </a:cubicBezTo>
                    <a:cubicBezTo>
                      <a:pt x="193" y="137"/>
                      <a:pt x="193" y="137"/>
                      <a:pt x="193" y="137"/>
                    </a:cubicBezTo>
                    <a:cubicBezTo>
                      <a:pt x="181" y="130"/>
                      <a:pt x="181" y="130"/>
                      <a:pt x="181" y="130"/>
                    </a:cubicBezTo>
                    <a:cubicBezTo>
                      <a:pt x="176" y="121"/>
                      <a:pt x="176" y="121"/>
                      <a:pt x="176" y="121"/>
                    </a:cubicBezTo>
                    <a:cubicBezTo>
                      <a:pt x="172" y="109"/>
                      <a:pt x="172" y="109"/>
                      <a:pt x="172" y="109"/>
                    </a:cubicBezTo>
                    <a:cubicBezTo>
                      <a:pt x="171" y="99"/>
                      <a:pt x="171" y="99"/>
                      <a:pt x="171" y="99"/>
                    </a:cubicBezTo>
                    <a:cubicBezTo>
                      <a:pt x="176" y="96"/>
                      <a:pt x="176" y="96"/>
                      <a:pt x="176" y="96"/>
                    </a:cubicBezTo>
                    <a:cubicBezTo>
                      <a:pt x="176" y="91"/>
                      <a:pt x="176" y="91"/>
                      <a:pt x="176" y="91"/>
                    </a:cubicBezTo>
                    <a:cubicBezTo>
                      <a:pt x="171" y="88"/>
                      <a:pt x="171" y="88"/>
                      <a:pt x="171" y="88"/>
                    </a:cubicBezTo>
                    <a:cubicBezTo>
                      <a:pt x="171" y="83"/>
                      <a:pt x="171" y="83"/>
                      <a:pt x="171" y="83"/>
                    </a:cubicBezTo>
                    <a:cubicBezTo>
                      <a:pt x="169" y="81"/>
                      <a:pt x="169" y="81"/>
                      <a:pt x="169" y="81"/>
                    </a:cubicBezTo>
                    <a:cubicBezTo>
                      <a:pt x="166" y="77"/>
                      <a:pt x="166" y="77"/>
                      <a:pt x="166" y="77"/>
                    </a:cubicBezTo>
                    <a:cubicBezTo>
                      <a:pt x="172" y="74"/>
                      <a:pt x="172" y="74"/>
                      <a:pt x="172" y="74"/>
                    </a:cubicBezTo>
                    <a:cubicBezTo>
                      <a:pt x="172" y="74"/>
                      <a:pt x="175" y="71"/>
                      <a:pt x="178" y="71"/>
                    </a:cubicBezTo>
                    <a:cubicBezTo>
                      <a:pt x="181" y="71"/>
                      <a:pt x="183" y="68"/>
                      <a:pt x="183" y="68"/>
                    </a:cubicBezTo>
                    <a:cubicBezTo>
                      <a:pt x="183" y="68"/>
                      <a:pt x="186" y="66"/>
                      <a:pt x="187" y="65"/>
                    </a:cubicBezTo>
                    <a:cubicBezTo>
                      <a:pt x="188" y="65"/>
                      <a:pt x="190" y="65"/>
                      <a:pt x="191" y="64"/>
                    </a:cubicBezTo>
                    <a:cubicBezTo>
                      <a:pt x="192" y="64"/>
                      <a:pt x="195" y="63"/>
                      <a:pt x="194" y="63"/>
                    </a:cubicBezTo>
                    <a:cubicBezTo>
                      <a:pt x="194" y="62"/>
                      <a:pt x="196" y="57"/>
                      <a:pt x="196" y="57"/>
                    </a:cubicBezTo>
                    <a:cubicBezTo>
                      <a:pt x="197" y="56"/>
                      <a:pt x="199" y="60"/>
                      <a:pt x="201" y="60"/>
                    </a:cubicBezTo>
                    <a:cubicBezTo>
                      <a:pt x="202" y="60"/>
                      <a:pt x="204" y="61"/>
                      <a:pt x="204" y="61"/>
                    </a:cubicBezTo>
                    <a:cubicBezTo>
                      <a:pt x="206" y="60"/>
                      <a:pt x="207" y="57"/>
                      <a:pt x="207" y="57"/>
                    </a:cubicBezTo>
                    <a:cubicBezTo>
                      <a:pt x="207" y="57"/>
                      <a:pt x="208" y="56"/>
                      <a:pt x="211" y="55"/>
                    </a:cubicBezTo>
                    <a:cubicBezTo>
                      <a:pt x="211" y="55"/>
                      <a:pt x="211" y="55"/>
                      <a:pt x="211" y="55"/>
                    </a:cubicBezTo>
                    <a:cubicBezTo>
                      <a:pt x="211" y="55"/>
                      <a:pt x="209" y="54"/>
                      <a:pt x="209" y="54"/>
                    </a:cubicBezTo>
                    <a:cubicBezTo>
                      <a:pt x="209" y="54"/>
                      <a:pt x="209" y="53"/>
                      <a:pt x="210" y="52"/>
                    </a:cubicBezTo>
                    <a:cubicBezTo>
                      <a:pt x="210" y="52"/>
                      <a:pt x="210" y="51"/>
                      <a:pt x="210" y="51"/>
                    </a:cubicBezTo>
                    <a:cubicBezTo>
                      <a:pt x="210" y="51"/>
                      <a:pt x="211" y="49"/>
                      <a:pt x="211" y="49"/>
                    </a:cubicBezTo>
                    <a:cubicBezTo>
                      <a:pt x="211" y="49"/>
                      <a:pt x="211" y="49"/>
                      <a:pt x="211" y="48"/>
                    </a:cubicBezTo>
                    <a:cubicBezTo>
                      <a:pt x="211" y="48"/>
                      <a:pt x="210" y="47"/>
                      <a:pt x="210" y="47"/>
                    </a:cubicBezTo>
                    <a:cubicBezTo>
                      <a:pt x="210" y="47"/>
                      <a:pt x="210" y="47"/>
                      <a:pt x="209" y="47"/>
                    </a:cubicBezTo>
                    <a:cubicBezTo>
                      <a:pt x="209" y="47"/>
                      <a:pt x="209" y="48"/>
                      <a:pt x="209" y="48"/>
                    </a:cubicBezTo>
                    <a:cubicBezTo>
                      <a:pt x="207" y="48"/>
                      <a:pt x="207" y="48"/>
                      <a:pt x="207" y="48"/>
                    </a:cubicBezTo>
                    <a:cubicBezTo>
                      <a:pt x="207" y="48"/>
                      <a:pt x="207" y="47"/>
                      <a:pt x="207" y="47"/>
                    </a:cubicBezTo>
                    <a:cubicBezTo>
                      <a:pt x="206" y="47"/>
                      <a:pt x="205" y="47"/>
                      <a:pt x="206" y="46"/>
                    </a:cubicBezTo>
                    <a:cubicBezTo>
                      <a:pt x="206" y="46"/>
                      <a:pt x="206" y="45"/>
                      <a:pt x="206" y="45"/>
                    </a:cubicBezTo>
                    <a:cubicBezTo>
                      <a:pt x="206" y="45"/>
                      <a:pt x="206" y="45"/>
                      <a:pt x="206" y="44"/>
                    </a:cubicBezTo>
                    <a:cubicBezTo>
                      <a:pt x="206" y="44"/>
                      <a:pt x="207" y="43"/>
                      <a:pt x="208" y="43"/>
                    </a:cubicBezTo>
                    <a:cubicBezTo>
                      <a:pt x="208" y="42"/>
                      <a:pt x="210" y="41"/>
                      <a:pt x="210" y="41"/>
                    </a:cubicBezTo>
                    <a:cubicBezTo>
                      <a:pt x="211" y="39"/>
                      <a:pt x="211" y="39"/>
                      <a:pt x="211" y="39"/>
                    </a:cubicBezTo>
                    <a:cubicBezTo>
                      <a:pt x="210" y="38"/>
                      <a:pt x="210" y="38"/>
                      <a:pt x="210" y="38"/>
                    </a:cubicBezTo>
                    <a:cubicBezTo>
                      <a:pt x="210" y="38"/>
                      <a:pt x="209" y="39"/>
                      <a:pt x="209" y="39"/>
                    </a:cubicBezTo>
                    <a:cubicBezTo>
                      <a:pt x="207" y="38"/>
                      <a:pt x="207" y="38"/>
                      <a:pt x="207" y="38"/>
                    </a:cubicBezTo>
                    <a:cubicBezTo>
                      <a:pt x="205" y="37"/>
                      <a:pt x="205" y="37"/>
                      <a:pt x="205" y="37"/>
                    </a:cubicBezTo>
                    <a:cubicBezTo>
                      <a:pt x="204" y="37"/>
                      <a:pt x="204" y="37"/>
                      <a:pt x="204" y="37"/>
                    </a:cubicBezTo>
                    <a:cubicBezTo>
                      <a:pt x="202" y="36"/>
                      <a:pt x="202" y="36"/>
                      <a:pt x="202" y="36"/>
                    </a:cubicBezTo>
                    <a:cubicBezTo>
                      <a:pt x="202" y="34"/>
                      <a:pt x="202" y="34"/>
                      <a:pt x="202" y="34"/>
                    </a:cubicBezTo>
                    <a:cubicBezTo>
                      <a:pt x="203" y="33"/>
                      <a:pt x="203" y="33"/>
                      <a:pt x="203" y="33"/>
                    </a:cubicBezTo>
                    <a:cubicBezTo>
                      <a:pt x="203" y="33"/>
                      <a:pt x="204" y="31"/>
                      <a:pt x="204" y="31"/>
                    </a:cubicBezTo>
                    <a:cubicBezTo>
                      <a:pt x="205" y="30"/>
                      <a:pt x="207" y="29"/>
                      <a:pt x="207" y="29"/>
                    </a:cubicBezTo>
                    <a:cubicBezTo>
                      <a:pt x="208" y="27"/>
                      <a:pt x="208" y="27"/>
                      <a:pt x="208" y="27"/>
                    </a:cubicBezTo>
                    <a:cubicBezTo>
                      <a:pt x="208" y="27"/>
                      <a:pt x="208" y="27"/>
                      <a:pt x="209" y="27"/>
                    </a:cubicBezTo>
                    <a:cubicBezTo>
                      <a:pt x="210" y="27"/>
                      <a:pt x="210" y="27"/>
                      <a:pt x="210" y="27"/>
                    </a:cubicBezTo>
                    <a:cubicBezTo>
                      <a:pt x="210" y="27"/>
                      <a:pt x="211" y="25"/>
                      <a:pt x="211" y="24"/>
                    </a:cubicBezTo>
                    <a:cubicBezTo>
                      <a:pt x="211" y="22"/>
                      <a:pt x="211" y="22"/>
                      <a:pt x="211" y="22"/>
                    </a:cubicBezTo>
                    <a:cubicBezTo>
                      <a:pt x="206" y="23"/>
                      <a:pt x="206" y="23"/>
                      <a:pt x="206" y="23"/>
                    </a:cubicBezTo>
                    <a:cubicBezTo>
                      <a:pt x="206" y="23"/>
                      <a:pt x="203" y="22"/>
                      <a:pt x="200" y="22"/>
                    </a:cubicBezTo>
                    <a:cubicBezTo>
                      <a:pt x="197" y="22"/>
                      <a:pt x="191" y="21"/>
                      <a:pt x="191" y="21"/>
                    </a:cubicBezTo>
                    <a:cubicBezTo>
                      <a:pt x="183" y="18"/>
                      <a:pt x="183" y="18"/>
                      <a:pt x="183" y="18"/>
                    </a:cubicBezTo>
                    <a:cubicBezTo>
                      <a:pt x="178" y="18"/>
                      <a:pt x="178" y="18"/>
                      <a:pt x="178" y="18"/>
                    </a:cubicBezTo>
                    <a:cubicBezTo>
                      <a:pt x="171" y="17"/>
                      <a:pt x="171" y="17"/>
                      <a:pt x="171" y="17"/>
                    </a:cubicBezTo>
                    <a:cubicBezTo>
                      <a:pt x="171" y="17"/>
                      <a:pt x="170" y="15"/>
                      <a:pt x="169" y="15"/>
                    </a:cubicBezTo>
                    <a:cubicBezTo>
                      <a:pt x="169" y="14"/>
                      <a:pt x="167" y="13"/>
                      <a:pt x="167" y="13"/>
                    </a:cubicBezTo>
                    <a:cubicBezTo>
                      <a:pt x="167" y="10"/>
                      <a:pt x="167" y="10"/>
                      <a:pt x="167" y="10"/>
                    </a:cubicBezTo>
                    <a:cubicBezTo>
                      <a:pt x="164" y="7"/>
                      <a:pt x="164" y="7"/>
                      <a:pt x="164" y="7"/>
                    </a:cubicBezTo>
                    <a:cubicBezTo>
                      <a:pt x="163" y="4"/>
                      <a:pt x="163" y="4"/>
                      <a:pt x="163" y="4"/>
                    </a:cubicBezTo>
                    <a:cubicBezTo>
                      <a:pt x="165" y="2"/>
                      <a:pt x="165" y="2"/>
                      <a:pt x="165" y="2"/>
                    </a:cubicBezTo>
                    <a:cubicBezTo>
                      <a:pt x="163" y="0"/>
                      <a:pt x="163" y="0"/>
                      <a:pt x="163" y="0"/>
                    </a:cubicBezTo>
                    <a:cubicBezTo>
                      <a:pt x="163" y="0"/>
                      <a:pt x="160" y="1"/>
                      <a:pt x="159" y="1"/>
                    </a:cubicBezTo>
                    <a:cubicBezTo>
                      <a:pt x="158" y="2"/>
                      <a:pt x="152" y="3"/>
                      <a:pt x="152" y="3"/>
                    </a:cubicBezTo>
                    <a:cubicBezTo>
                      <a:pt x="151" y="4"/>
                      <a:pt x="151" y="4"/>
                      <a:pt x="151" y="4"/>
                    </a:cubicBezTo>
                    <a:cubicBezTo>
                      <a:pt x="145" y="4"/>
                      <a:pt x="145" y="4"/>
                      <a:pt x="145" y="4"/>
                    </a:cubicBezTo>
                    <a:cubicBezTo>
                      <a:pt x="138" y="4"/>
                      <a:pt x="138" y="4"/>
                      <a:pt x="138" y="4"/>
                    </a:cubicBezTo>
                    <a:cubicBezTo>
                      <a:pt x="136" y="6"/>
                      <a:pt x="136" y="6"/>
                      <a:pt x="136" y="6"/>
                    </a:cubicBezTo>
                    <a:cubicBezTo>
                      <a:pt x="131" y="8"/>
                      <a:pt x="131" y="8"/>
                      <a:pt x="131" y="8"/>
                    </a:cubicBezTo>
                    <a:cubicBezTo>
                      <a:pt x="131" y="12"/>
                      <a:pt x="131" y="12"/>
                      <a:pt x="131" y="12"/>
                    </a:cubicBezTo>
                    <a:cubicBezTo>
                      <a:pt x="128" y="15"/>
                      <a:pt x="128" y="15"/>
                      <a:pt x="128" y="15"/>
                    </a:cubicBezTo>
                    <a:cubicBezTo>
                      <a:pt x="125" y="14"/>
                      <a:pt x="125" y="14"/>
                      <a:pt x="125" y="14"/>
                    </a:cubicBezTo>
                    <a:cubicBezTo>
                      <a:pt x="121" y="12"/>
                      <a:pt x="121" y="12"/>
                      <a:pt x="121" y="12"/>
                    </a:cubicBezTo>
                    <a:cubicBezTo>
                      <a:pt x="119" y="13"/>
                      <a:pt x="119" y="13"/>
                      <a:pt x="119" y="13"/>
                    </a:cubicBezTo>
                    <a:cubicBezTo>
                      <a:pt x="115" y="12"/>
                      <a:pt x="115" y="12"/>
                      <a:pt x="115" y="12"/>
                    </a:cubicBezTo>
                    <a:cubicBezTo>
                      <a:pt x="114" y="12"/>
                      <a:pt x="114" y="12"/>
                      <a:pt x="114" y="12"/>
                    </a:cubicBezTo>
                    <a:cubicBezTo>
                      <a:pt x="114" y="12"/>
                      <a:pt x="114" y="12"/>
                      <a:pt x="114" y="12"/>
                    </a:cubicBezTo>
                    <a:cubicBezTo>
                      <a:pt x="114" y="13"/>
                      <a:pt x="113" y="14"/>
                      <a:pt x="113" y="14"/>
                    </a:cubicBezTo>
                    <a:cubicBezTo>
                      <a:pt x="113" y="15"/>
                      <a:pt x="113" y="15"/>
                      <a:pt x="113" y="15"/>
                    </a:cubicBezTo>
                    <a:cubicBezTo>
                      <a:pt x="113" y="16"/>
                      <a:pt x="113" y="16"/>
                      <a:pt x="113" y="16"/>
                    </a:cubicBezTo>
                    <a:cubicBezTo>
                      <a:pt x="113" y="17"/>
                      <a:pt x="113" y="17"/>
                      <a:pt x="113" y="17"/>
                    </a:cubicBezTo>
                    <a:cubicBezTo>
                      <a:pt x="113" y="17"/>
                      <a:pt x="112" y="18"/>
                      <a:pt x="112" y="18"/>
                    </a:cubicBezTo>
                    <a:cubicBezTo>
                      <a:pt x="111" y="19"/>
                      <a:pt x="112" y="20"/>
                      <a:pt x="112" y="20"/>
                    </a:cubicBezTo>
                    <a:cubicBezTo>
                      <a:pt x="112" y="20"/>
                      <a:pt x="113" y="21"/>
                      <a:pt x="115" y="22"/>
                    </a:cubicBezTo>
                    <a:cubicBezTo>
                      <a:pt x="116" y="22"/>
                      <a:pt x="115" y="22"/>
                      <a:pt x="115" y="22"/>
                    </a:cubicBezTo>
                    <a:cubicBezTo>
                      <a:pt x="115" y="23"/>
                      <a:pt x="115" y="23"/>
                      <a:pt x="115" y="24"/>
                    </a:cubicBezTo>
                    <a:cubicBezTo>
                      <a:pt x="114" y="24"/>
                      <a:pt x="114" y="24"/>
                      <a:pt x="114" y="24"/>
                    </a:cubicBezTo>
                    <a:cubicBezTo>
                      <a:pt x="113" y="24"/>
                      <a:pt x="113" y="24"/>
                      <a:pt x="113" y="24"/>
                    </a:cubicBezTo>
                    <a:cubicBezTo>
                      <a:pt x="113" y="24"/>
                      <a:pt x="111" y="25"/>
                      <a:pt x="111" y="25"/>
                    </a:cubicBezTo>
                    <a:cubicBezTo>
                      <a:pt x="111" y="25"/>
                      <a:pt x="111" y="25"/>
                      <a:pt x="111" y="24"/>
                    </a:cubicBezTo>
                    <a:cubicBezTo>
                      <a:pt x="110" y="24"/>
                      <a:pt x="110" y="24"/>
                      <a:pt x="110" y="24"/>
                    </a:cubicBezTo>
                    <a:cubicBezTo>
                      <a:pt x="110" y="24"/>
                      <a:pt x="108" y="23"/>
                      <a:pt x="108" y="23"/>
                    </a:cubicBezTo>
                    <a:cubicBezTo>
                      <a:pt x="108" y="22"/>
                      <a:pt x="108" y="22"/>
                      <a:pt x="108" y="22"/>
                    </a:cubicBezTo>
                    <a:cubicBezTo>
                      <a:pt x="108" y="22"/>
                      <a:pt x="107" y="21"/>
                      <a:pt x="107" y="21"/>
                    </a:cubicBezTo>
                    <a:cubicBezTo>
                      <a:pt x="106" y="22"/>
                      <a:pt x="106" y="22"/>
                      <a:pt x="106" y="22"/>
                    </a:cubicBezTo>
                    <a:cubicBezTo>
                      <a:pt x="105" y="22"/>
                      <a:pt x="105" y="22"/>
                      <a:pt x="104" y="22"/>
                    </a:cubicBezTo>
                    <a:cubicBezTo>
                      <a:pt x="104" y="22"/>
                      <a:pt x="104" y="23"/>
                      <a:pt x="103" y="23"/>
                    </a:cubicBezTo>
                    <a:cubicBezTo>
                      <a:pt x="103" y="23"/>
                      <a:pt x="103" y="24"/>
                      <a:pt x="103" y="24"/>
                    </a:cubicBezTo>
                    <a:cubicBezTo>
                      <a:pt x="102" y="24"/>
                      <a:pt x="102" y="25"/>
                      <a:pt x="102" y="25"/>
                    </a:cubicBezTo>
                    <a:cubicBezTo>
                      <a:pt x="102" y="26"/>
                      <a:pt x="102" y="26"/>
                      <a:pt x="102" y="26"/>
                    </a:cubicBezTo>
                    <a:cubicBezTo>
                      <a:pt x="102" y="27"/>
                      <a:pt x="102" y="27"/>
                      <a:pt x="102" y="27"/>
                    </a:cubicBezTo>
                    <a:cubicBezTo>
                      <a:pt x="102" y="28"/>
                      <a:pt x="102" y="28"/>
                      <a:pt x="102" y="28"/>
                    </a:cubicBezTo>
                    <a:cubicBezTo>
                      <a:pt x="102" y="28"/>
                      <a:pt x="102" y="29"/>
                      <a:pt x="102" y="29"/>
                    </a:cubicBezTo>
                    <a:cubicBezTo>
                      <a:pt x="102" y="30"/>
                      <a:pt x="102" y="30"/>
                      <a:pt x="102" y="30"/>
                    </a:cubicBezTo>
                    <a:cubicBezTo>
                      <a:pt x="103" y="30"/>
                      <a:pt x="104" y="30"/>
                      <a:pt x="104" y="30"/>
                    </a:cubicBezTo>
                    <a:cubicBezTo>
                      <a:pt x="104" y="30"/>
                      <a:pt x="104" y="31"/>
                      <a:pt x="105" y="31"/>
                    </a:cubicBezTo>
                    <a:cubicBezTo>
                      <a:pt x="105" y="32"/>
                      <a:pt x="105" y="32"/>
                      <a:pt x="105" y="32"/>
                    </a:cubicBezTo>
                    <a:cubicBezTo>
                      <a:pt x="105" y="32"/>
                      <a:pt x="104" y="33"/>
                      <a:pt x="104" y="33"/>
                    </a:cubicBezTo>
                    <a:cubicBezTo>
                      <a:pt x="103" y="33"/>
                      <a:pt x="103" y="33"/>
                      <a:pt x="104" y="34"/>
                    </a:cubicBezTo>
                    <a:cubicBezTo>
                      <a:pt x="104" y="35"/>
                      <a:pt x="104" y="35"/>
                      <a:pt x="105" y="35"/>
                    </a:cubicBezTo>
                    <a:cubicBezTo>
                      <a:pt x="105" y="35"/>
                      <a:pt x="106" y="37"/>
                      <a:pt x="106" y="38"/>
                    </a:cubicBezTo>
                    <a:cubicBezTo>
                      <a:pt x="106" y="38"/>
                      <a:pt x="105" y="39"/>
                      <a:pt x="105" y="39"/>
                    </a:cubicBezTo>
                    <a:cubicBezTo>
                      <a:pt x="105" y="39"/>
                      <a:pt x="105" y="39"/>
                      <a:pt x="104" y="39"/>
                    </a:cubicBezTo>
                    <a:cubicBezTo>
                      <a:pt x="104" y="39"/>
                      <a:pt x="104" y="39"/>
                      <a:pt x="104" y="39"/>
                    </a:cubicBezTo>
                    <a:cubicBezTo>
                      <a:pt x="103" y="40"/>
                      <a:pt x="102" y="39"/>
                      <a:pt x="102" y="39"/>
                    </a:cubicBezTo>
                    <a:cubicBezTo>
                      <a:pt x="102" y="39"/>
                      <a:pt x="103" y="38"/>
                      <a:pt x="103" y="38"/>
                    </a:cubicBezTo>
                    <a:cubicBezTo>
                      <a:pt x="102" y="37"/>
                      <a:pt x="101" y="37"/>
                      <a:pt x="101" y="36"/>
                    </a:cubicBezTo>
                    <a:cubicBezTo>
                      <a:pt x="100" y="35"/>
                      <a:pt x="101" y="35"/>
                      <a:pt x="101" y="35"/>
                    </a:cubicBezTo>
                    <a:cubicBezTo>
                      <a:pt x="101" y="35"/>
                      <a:pt x="101" y="35"/>
                      <a:pt x="100" y="34"/>
                    </a:cubicBezTo>
                    <a:cubicBezTo>
                      <a:pt x="99" y="33"/>
                      <a:pt x="99" y="33"/>
                      <a:pt x="99" y="33"/>
                    </a:cubicBezTo>
                    <a:cubicBezTo>
                      <a:pt x="99" y="33"/>
                      <a:pt x="98" y="33"/>
                      <a:pt x="97" y="33"/>
                    </a:cubicBezTo>
                    <a:cubicBezTo>
                      <a:pt x="96" y="33"/>
                      <a:pt x="96" y="33"/>
                      <a:pt x="96" y="33"/>
                    </a:cubicBezTo>
                    <a:cubicBezTo>
                      <a:pt x="95" y="34"/>
                      <a:pt x="95" y="34"/>
                      <a:pt x="95" y="34"/>
                    </a:cubicBezTo>
                    <a:cubicBezTo>
                      <a:pt x="95" y="34"/>
                      <a:pt x="94" y="34"/>
                      <a:pt x="94" y="34"/>
                    </a:cubicBezTo>
                    <a:cubicBezTo>
                      <a:pt x="93" y="35"/>
                      <a:pt x="93" y="34"/>
                      <a:pt x="93" y="34"/>
                    </a:cubicBezTo>
                    <a:cubicBezTo>
                      <a:pt x="92" y="34"/>
                      <a:pt x="92" y="34"/>
                      <a:pt x="92" y="34"/>
                    </a:cubicBezTo>
                    <a:cubicBezTo>
                      <a:pt x="91" y="34"/>
                      <a:pt x="91" y="35"/>
                      <a:pt x="92" y="36"/>
                    </a:cubicBezTo>
                    <a:cubicBezTo>
                      <a:pt x="92" y="36"/>
                      <a:pt x="91" y="36"/>
                      <a:pt x="91" y="37"/>
                    </a:cubicBezTo>
                    <a:cubicBezTo>
                      <a:pt x="91" y="37"/>
                      <a:pt x="90" y="37"/>
                      <a:pt x="88" y="37"/>
                    </a:cubicBezTo>
                    <a:cubicBezTo>
                      <a:pt x="86" y="36"/>
                      <a:pt x="87" y="36"/>
                      <a:pt x="86" y="36"/>
                    </a:cubicBezTo>
                    <a:cubicBezTo>
                      <a:pt x="86" y="35"/>
                      <a:pt x="85" y="35"/>
                      <a:pt x="85" y="34"/>
                    </a:cubicBezTo>
                    <a:cubicBezTo>
                      <a:pt x="85" y="33"/>
                      <a:pt x="85" y="32"/>
                      <a:pt x="84" y="32"/>
                    </a:cubicBezTo>
                    <a:cubicBezTo>
                      <a:pt x="84" y="31"/>
                      <a:pt x="84" y="30"/>
                      <a:pt x="83" y="30"/>
                    </a:cubicBezTo>
                    <a:cubicBezTo>
                      <a:pt x="83" y="29"/>
                      <a:pt x="84" y="29"/>
                      <a:pt x="84" y="28"/>
                    </a:cubicBezTo>
                    <a:cubicBezTo>
                      <a:pt x="85" y="28"/>
                      <a:pt x="83" y="27"/>
                      <a:pt x="83" y="27"/>
                    </a:cubicBezTo>
                    <a:cubicBezTo>
                      <a:pt x="82" y="28"/>
                      <a:pt x="82" y="28"/>
                      <a:pt x="82" y="28"/>
                    </a:cubicBezTo>
                    <a:cubicBezTo>
                      <a:pt x="81" y="28"/>
                      <a:pt x="81" y="28"/>
                      <a:pt x="81" y="28"/>
                    </a:cubicBezTo>
                    <a:cubicBezTo>
                      <a:pt x="81" y="28"/>
                      <a:pt x="80" y="28"/>
                      <a:pt x="80" y="27"/>
                    </a:cubicBezTo>
                    <a:cubicBezTo>
                      <a:pt x="80" y="27"/>
                      <a:pt x="79" y="27"/>
                      <a:pt x="79" y="27"/>
                    </a:cubicBezTo>
                    <a:cubicBezTo>
                      <a:pt x="78" y="29"/>
                      <a:pt x="78" y="29"/>
                      <a:pt x="78" y="29"/>
                    </a:cubicBezTo>
                    <a:cubicBezTo>
                      <a:pt x="78" y="30"/>
                      <a:pt x="78" y="30"/>
                      <a:pt x="78" y="30"/>
                    </a:cubicBezTo>
                    <a:cubicBezTo>
                      <a:pt x="78" y="31"/>
                      <a:pt x="78" y="31"/>
                      <a:pt x="78" y="31"/>
                    </a:cubicBezTo>
                    <a:cubicBezTo>
                      <a:pt x="78" y="33"/>
                      <a:pt x="78" y="33"/>
                      <a:pt x="78" y="33"/>
                    </a:cubicBezTo>
                    <a:cubicBezTo>
                      <a:pt x="78" y="33"/>
                      <a:pt x="78" y="34"/>
                      <a:pt x="78" y="34"/>
                    </a:cubicBezTo>
                    <a:cubicBezTo>
                      <a:pt x="78" y="35"/>
                      <a:pt x="78" y="36"/>
                      <a:pt x="78" y="36"/>
                    </a:cubicBezTo>
                    <a:cubicBezTo>
                      <a:pt x="78" y="37"/>
                      <a:pt x="78" y="37"/>
                      <a:pt x="78" y="37"/>
                    </a:cubicBezTo>
                    <a:cubicBezTo>
                      <a:pt x="78" y="37"/>
                      <a:pt x="77" y="38"/>
                      <a:pt x="77" y="38"/>
                    </a:cubicBezTo>
                    <a:cubicBezTo>
                      <a:pt x="77" y="38"/>
                      <a:pt x="77" y="39"/>
                      <a:pt x="77" y="40"/>
                    </a:cubicBezTo>
                    <a:cubicBezTo>
                      <a:pt x="77" y="40"/>
                      <a:pt x="76" y="41"/>
                      <a:pt x="76" y="41"/>
                    </a:cubicBezTo>
                    <a:cubicBezTo>
                      <a:pt x="76" y="41"/>
                      <a:pt x="76" y="42"/>
                      <a:pt x="76" y="42"/>
                    </a:cubicBezTo>
                    <a:cubicBezTo>
                      <a:pt x="76" y="42"/>
                      <a:pt x="74" y="42"/>
                      <a:pt x="74" y="42"/>
                    </a:cubicBezTo>
                    <a:cubicBezTo>
                      <a:pt x="74" y="42"/>
                      <a:pt x="73" y="44"/>
                      <a:pt x="73" y="44"/>
                    </a:cubicBezTo>
                    <a:cubicBezTo>
                      <a:pt x="72" y="44"/>
                      <a:pt x="73" y="45"/>
                      <a:pt x="73" y="46"/>
                    </a:cubicBezTo>
                    <a:cubicBezTo>
                      <a:pt x="73" y="46"/>
                      <a:pt x="72" y="47"/>
                      <a:pt x="72" y="47"/>
                    </a:cubicBezTo>
                    <a:cubicBezTo>
                      <a:pt x="71" y="48"/>
                      <a:pt x="71" y="48"/>
                      <a:pt x="71" y="48"/>
                    </a:cubicBezTo>
                    <a:cubicBezTo>
                      <a:pt x="71" y="48"/>
                      <a:pt x="71" y="49"/>
                      <a:pt x="71" y="49"/>
                    </a:cubicBezTo>
                    <a:cubicBezTo>
                      <a:pt x="71" y="50"/>
                      <a:pt x="71" y="50"/>
                      <a:pt x="71" y="50"/>
                    </a:cubicBezTo>
                    <a:cubicBezTo>
                      <a:pt x="70" y="51"/>
                      <a:pt x="71" y="51"/>
                      <a:pt x="70" y="52"/>
                    </a:cubicBezTo>
                    <a:cubicBezTo>
                      <a:pt x="70" y="52"/>
                      <a:pt x="71" y="52"/>
                      <a:pt x="71" y="53"/>
                    </a:cubicBezTo>
                    <a:cubicBezTo>
                      <a:pt x="71" y="53"/>
                      <a:pt x="73" y="54"/>
                      <a:pt x="73" y="54"/>
                    </a:cubicBezTo>
                    <a:cubicBezTo>
                      <a:pt x="73" y="54"/>
                      <a:pt x="73" y="54"/>
                      <a:pt x="72" y="55"/>
                    </a:cubicBezTo>
                    <a:cubicBezTo>
                      <a:pt x="71" y="56"/>
                      <a:pt x="72" y="57"/>
                      <a:pt x="72" y="57"/>
                    </a:cubicBezTo>
                    <a:cubicBezTo>
                      <a:pt x="71" y="58"/>
                      <a:pt x="71" y="58"/>
                      <a:pt x="71" y="58"/>
                    </a:cubicBezTo>
                    <a:cubicBezTo>
                      <a:pt x="71" y="58"/>
                      <a:pt x="70" y="57"/>
                      <a:pt x="69" y="57"/>
                    </a:cubicBezTo>
                    <a:cubicBezTo>
                      <a:pt x="69" y="57"/>
                      <a:pt x="69" y="58"/>
                      <a:pt x="68" y="57"/>
                    </a:cubicBezTo>
                    <a:cubicBezTo>
                      <a:pt x="66" y="57"/>
                      <a:pt x="68" y="56"/>
                      <a:pt x="68" y="56"/>
                    </a:cubicBezTo>
                    <a:cubicBezTo>
                      <a:pt x="68" y="56"/>
                      <a:pt x="68" y="55"/>
                      <a:pt x="68" y="54"/>
                    </a:cubicBezTo>
                    <a:cubicBezTo>
                      <a:pt x="68" y="54"/>
                      <a:pt x="68" y="54"/>
                      <a:pt x="68" y="54"/>
                    </a:cubicBezTo>
                    <a:cubicBezTo>
                      <a:pt x="68" y="54"/>
                      <a:pt x="67" y="53"/>
                      <a:pt x="67" y="52"/>
                    </a:cubicBezTo>
                    <a:cubicBezTo>
                      <a:pt x="67" y="51"/>
                      <a:pt x="66" y="52"/>
                      <a:pt x="66" y="52"/>
                    </a:cubicBezTo>
                    <a:cubicBezTo>
                      <a:pt x="64" y="50"/>
                      <a:pt x="64" y="50"/>
                      <a:pt x="64" y="50"/>
                    </a:cubicBezTo>
                    <a:cubicBezTo>
                      <a:pt x="64" y="50"/>
                      <a:pt x="65" y="48"/>
                      <a:pt x="65" y="48"/>
                    </a:cubicBezTo>
                    <a:cubicBezTo>
                      <a:pt x="65" y="48"/>
                      <a:pt x="65" y="48"/>
                      <a:pt x="65" y="48"/>
                    </a:cubicBezTo>
                    <a:cubicBezTo>
                      <a:pt x="65" y="48"/>
                      <a:pt x="65" y="47"/>
                      <a:pt x="66" y="47"/>
                    </a:cubicBezTo>
                    <a:cubicBezTo>
                      <a:pt x="66" y="46"/>
                      <a:pt x="65" y="46"/>
                      <a:pt x="65" y="46"/>
                    </a:cubicBezTo>
                    <a:cubicBezTo>
                      <a:pt x="64" y="46"/>
                      <a:pt x="64" y="46"/>
                      <a:pt x="64" y="46"/>
                    </a:cubicBezTo>
                    <a:cubicBezTo>
                      <a:pt x="63" y="45"/>
                      <a:pt x="63" y="45"/>
                      <a:pt x="63" y="45"/>
                    </a:cubicBezTo>
                    <a:cubicBezTo>
                      <a:pt x="63" y="45"/>
                      <a:pt x="62" y="46"/>
                      <a:pt x="62" y="46"/>
                    </a:cubicBezTo>
                    <a:cubicBezTo>
                      <a:pt x="61" y="46"/>
                      <a:pt x="60" y="45"/>
                      <a:pt x="60" y="45"/>
                    </a:cubicBezTo>
                    <a:cubicBezTo>
                      <a:pt x="60" y="44"/>
                      <a:pt x="59" y="45"/>
                      <a:pt x="58" y="44"/>
                    </a:cubicBezTo>
                    <a:cubicBezTo>
                      <a:pt x="58" y="44"/>
                      <a:pt x="57" y="44"/>
                      <a:pt x="57" y="44"/>
                    </a:cubicBezTo>
                    <a:cubicBezTo>
                      <a:pt x="57" y="44"/>
                      <a:pt x="56" y="43"/>
                      <a:pt x="56" y="43"/>
                    </a:cubicBezTo>
                    <a:cubicBezTo>
                      <a:pt x="56" y="42"/>
                      <a:pt x="55" y="41"/>
                      <a:pt x="55" y="41"/>
                    </a:cubicBezTo>
                    <a:cubicBezTo>
                      <a:pt x="54" y="41"/>
                      <a:pt x="54" y="41"/>
                      <a:pt x="54" y="41"/>
                    </a:cubicBezTo>
                    <a:cubicBezTo>
                      <a:pt x="54" y="41"/>
                      <a:pt x="53" y="40"/>
                      <a:pt x="52" y="40"/>
                    </a:cubicBezTo>
                    <a:cubicBezTo>
                      <a:pt x="52" y="40"/>
                      <a:pt x="53" y="39"/>
                      <a:pt x="53" y="39"/>
                    </a:cubicBezTo>
                    <a:cubicBezTo>
                      <a:pt x="52" y="38"/>
                      <a:pt x="52" y="38"/>
                      <a:pt x="52" y="38"/>
                    </a:cubicBezTo>
                    <a:cubicBezTo>
                      <a:pt x="52" y="38"/>
                      <a:pt x="52" y="37"/>
                      <a:pt x="52" y="37"/>
                    </a:cubicBezTo>
                    <a:cubicBezTo>
                      <a:pt x="52" y="36"/>
                      <a:pt x="52" y="35"/>
                      <a:pt x="52" y="35"/>
                    </a:cubicBezTo>
                    <a:cubicBezTo>
                      <a:pt x="52" y="35"/>
                      <a:pt x="52" y="33"/>
                      <a:pt x="52" y="33"/>
                    </a:cubicBezTo>
                    <a:cubicBezTo>
                      <a:pt x="52" y="32"/>
                      <a:pt x="52" y="30"/>
                      <a:pt x="52" y="30"/>
                    </a:cubicBezTo>
                    <a:cubicBezTo>
                      <a:pt x="52" y="30"/>
                      <a:pt x="49" y="31"/>
                      <a:pt x="48" y="31"/>
                    </a:cubicBezTo>
                    <a:cubicBezTo>
                      <a:pt x="47" y="32"/>
                      <a:pt x="48" y="32"/>
                      <a:pt x="48" y="32"/>
                    </a:cubicBezTo>
                    <a:cubicBezTo>
                      <a:pt x="48" y="32"/>
                      <a:pt x="48" y="34"/>
                      <a:pt x="47" y="34"/>
                    </a:cubicBezTo>
                    <a:cubicBezTo>
                      <a:pt x="47" y="34"/>
                      <a:pt x="46" y="34"/>
                      <a:pt x="46" y="34"/>
                    </a:cubicBezTo>
                    <a:cubicBezTo>
                      <a:pt x="46" y="34"/>
                      <a:pt x="45" y="35"/>
                      <a:pt x="45" y="36"/>
                    </a:cubicBezTo>
                    <a:cubicBezTo>
                      <a:pt x="44" y="36"/>
                      <a:pt x="44" y="36"/>
                      <a:pt x="43" y="37"/>
                    </a:cubicBezTo>
                    <a:cubicBezTo>
                      <a:pt x="43" y="37"/>
                      <a:pt x="42" y="37"/>
                      <a:pt x="42" y="37"/>
                    </a:cubicBezTo>
                    <a:cubicBezTo>
                      <a:pt x="41" y="38"/>
                      <a:pt x="41" y="38"/>
                      <a:pt x="41" y="38"/>
                    </a:cubicBezTo>
                    <a:cubicBezTo>
                      <a:pt x="42" y="39"/>
                      <a:pt x="42" y="39"/>
                      <a:pt x="42" y="39"/>
                    </a:cubicBezTo>
                    <a:cubicBezTo>
                      <a:pt x="43" y="41"/>
                      <a:pt x="43" y="41"/>
                      <a:pt x="43" y="41"/>
                    </a:cubicBezTo>
                    <a:cubicBezTo>
                      <a:pt x="42" y="43"/>
                      <a:pt x="42" y="43"/>
                      <a:pt x="42" y="43"/>
                    </a:cubicBezTo>
                    <a:cubicBezTo>
                      <a:pt x="42" y="43"/>
                      <a:pt x="42" y="43"/>
                      <a:pt x="42" y="44"/>
                    </a:cubicBezTo>
                    <a:cubicBezTo>
                      <a:pt x="41" y="45"/>
                      <a:pt x="41" y="45"/>
                      <a:pt x="41" y="45"/>
                    </a:cubicBezTo>
                    <a:cubicBezTo>
                      <a:pt x="40" y="46"/>
                      <a:pt x="40" y="46"/>
                      <a:pt x="40" y="46"/>
                    </a:cubicBezTo>
                    <a:cubicBezTo>
                      <a:pt x="39" y="47"/>
                      <a:pt x="39" y="47"/>
                      <a:pt x="39" y="47"/>
                    </a:cubicBezTo>
                    <a:cubicBezTo>
                      <a:pt x="39" y="47"/>
                      <a:pt x="39" y="48"/>
                      <a:pt x="39" y="48"/>
                    </a:cubicBezTo>
                    <a:cubicBezTo>
                      <a:pt x="39" y="49"/>
                      <a:pt x="39" y="49"/>
                      <a:pt x="39" y="50"/>
                    </a:cubicBezTo>
                    <a:cubicBezTo>
                      <a:pt x="38" y="51"/>
                      <a:pt x="38" y="51"/>
                      <a:pt x="38" y="51"/>
                    </a:cubicBezTo>
                    <a:cubicBezTo>
                      <a:pt x="38" y="51"/>
                      <a:pt x="37" y="51"/>
                      <a:pt x="36" y="51"/>
                    </a:cubicBezTo>
                    <a:cubicBezTo>
                      <a:pt x="36" y="51"/>
                      <a:pt x="36" y="52"/>
                      <a:pt x="35" y="52"/>
                    </a:cubicBezTo>
                    <a:cubicBezTo>
                      <a:pt x="33" y="52"/>
                      <a:pt x="34" y="53"/>
                      <a:pt x="34" y="53"/>
                    </a:cubicBezTo>
                    <a:cubicBezTo>
                      <a:pt x="34" y="53"/>
                      <a:pt x="34" y="54"/>
                      <a:pt x="34" y="54"/>
                    </a:cubicBezTo>
                    <a:cubicBezTo>
                      <a:pt x="33" y="54"/>
                      <a:pt x="32" y="54"/>
                      <a:pt x="31" y="53"/>
                    </a:cubicBezTo>
                    <a:cubicBezTo>
                      <a:pt x="31" y="53"/>
                      <a:pt x="31" y="53"/>
                      <a:pt x="30" y="54"/>
                    </a:cubicBezTo>
                    <a:cubicBezTo>
                      <a:pt x="30" y="54"/>
                      <a:pt x="29" y="53"/>
                      <a:pt x="29" y="53"/>
                    </a:cubicBezTo>
                    <a:cubicBezTo>
                      <a:pt x="29" y="53"/>
                      <a:pt x="29" y="52"/>
                      <a:pt x="28" y="52"/>
                    </a:cubicBezTo>
                    <a:cubicBezTo>
                      <a:pt x="28" y="51"/>
                      <a:pt x="27" y="52"/>
                      <a:pt x="27" y="51"/>
                    </a:cubicBezTo>
                    <a:cubicBezTo>
                      <a:pt x="26" y="51"/>
                      <a:pt x="25" y="51"/>
                      <a:pt x="24" y="51"/>
                    </a:cubicBezTo>
                    <a:cubicBezTo>
                      <a:pt x="24" y="51"/>
                      <a:pt x="24" y="52"/>
                      <a:pt x="24" y="52"/>
                    </a:cubicBezTo>
                    <a:cubicBezTo>
                      <a:pt x="24" y="52"/>
                      <a:pt x="23" y="52"/>
                      <a:pt x="23" y="52"/>
                    </a:cubicBezTo>
                    <a:cubicBezTo>
                      <a:pt x="22" y="52"/>
                      <a:pt x="22" y="53"/>
                      <a:pt x="22" y="53"/>
                    </a:cubicBezTo>
                    <a:cubicBezTo>
                      <a:pt x="22" y="54"/>
                      <a:pt x="22" y="54"/>
                      <a:pt x="22" y="54"/>
                    </a:cubicBezTo>
                    <a:cubicBezTo>
                      <a:pt x="22" y="54"/>
                      <a:pt x="19" y="54"/>
                      <a:pt x="19" y="54"/>
                    </a:cubicBezTo>
                    <a:cubicBezTo>
                      <a:pt x="18" y="54"/>
                      <a:pt x="17" y="54"/>
                      <a:pt x="16" y="54"/>
                    </a:cubicBezTo>
                    <a:cubicBezTo>
                      <a:pt x="16" y="54"/>
                      <a:pt x="15" y="54"/>
                      <a:pt x="15" y="54"/>
                    </a:cubicBezTo>
                    <a:cubicBezTo>
                      <a:pt x="15" y="54"/>
                      <a:pt x="13" y="55"/>
                      <a:pt x="13" y="55"/>
                    </a:cubicBezTo>
                    <a:cubicBezTo>
                      <a:pt x="13" y="55"/>
                      <a:pt x="12" y="56"/>
                      <a:pt x="11" y="56"/>
                    </a:cubicBezTo>
                    <a:cubicBezTo>
                      <a:pt x="11" y="56"/>
                      <a:pt x="10" y="55"/>
                      <a:pt x="10" y="55"/>
                    </a:cubicBezTo>
                    <a:cubicBezTo>
                      <a:pt x="10" y="55"/>
                      <a:pt x="10" y="55"/>
                      <a:pt x="10" y="55"/>
                    </a:cubicBezTo>
                    <a:cubicBezTo>
                      <a:pt x="7" y="57"/>
                      <a:pt x="7" y="57"/>
                      <a:pt x="7" y="57"/>
                    </a:cubicBezTo>
                    <a:cubicBezTo>
                      <a:pt x="4" y="59"/>
                      <a:pt x="4" y="59"/>
                      <a:pt x="4" y="59"/>
                    </a:cubicBezTo>
                    <a:cubicBezTo>
                      <a:pt x="4" y="61"/>
                      <a:pt x="4" y="61"/>
                      <a:pt x="4" y="61"/>
                    </a:cubicBezTo>
                    <a:cubicBezTo>
                      <a:pt x="5" y="61"/>
                      <a:pt x="5" y="62"/>
                      <a:pt x="6" y="63"/>
                    </a:cubicBezTo>
                    <a:cubicBezTo>
                      <a:pt x="7" y="64"/>
                      <a:pt x="8" y="65"/>
                      <a:pt x="12" y="67"/>
                    </a:cubicBezTo>
                    <a:cubicBezTo>
                      <a:pt x="13" y="67"/>
                      <a:pt x="16" y="71"/>
                      <a:pt x="15" y="73"/>
                    </a:cubicBezTo>
                    <a:cubicBezTo>
                      <a:pt x="15" y="73"/>
                      <a:pt x="14" y="81"/>
                      <a:pt x="12" y="83"/>
                    </a:cubicBezTo>
                    <a:cubicBezTo>
                      <a:pt x="12" y="83"/>
                      <a:pt x="11" y="84"/>
                      <a:pt x="9" y="86"/>
                    </a:cubicBezTo>
                    <a:cubicBezTo>
                      <a:pt x="9" y="87"/>
                      <a:pt x="9" y="87"/>
                      <a:pt x="9" y="87"/>
                    </a:cubicBezTo>
                    <a:cubicBezTo>
                      <a:pt x="5" y="90"/>
                      <a:pt x="4" y="90"/>
                      <a:pt x="3" y="90"/>
                    </a:cubicBezTo>
                    <a:cubicBezTo>
                      <a:pt x="3" y="90"/>
                      <a:pt x="2" y="91"/>
                      <a:pt x="2" y="91"/>
                    </a:cubicBezTo>
                    <a:cubicBezTo>
                      <a:pt x="1" y="91"/>
                      <a:pt x="0" y="91"/>
                      <a:pt x="0" y="91"/>
                    </a:cubicBezTo>
                    <a:cubicBezTo>
                      <a:pt x="0" y="92"/>
                      <a:pt x="1" y="94"/>
                      <a:pt x="1" y="94"/>
                    </a:cubicBezTo>
                    <a:cubicBezTo>
                      <a:pt x="5" y="95"/>
                      <a:pt x="5" y="95"/>
                      <a:pt x="5" y="95"/>
                    </a:cubicBezTo>
                    <a:cubicBezTo>
                      <a:pt x="9" y="99"/>
                      <a:pt x="9" y="99"/>
                      <a:pt x="9" y="99"/>
                    </a:cubicBezTo>
                    <a:cubicBezTo>
                      <a:pt x="10" y="109"/>
                      <a:pt x="10" y="109"/>
                      <a:pt x="10" y="109"/>
                    </a:cubicBezTo>
                    <a:cubicBezTo>
                      <a:pt x="6" y="114"/>
                      <a:pt x="6" y="114"/>
                      <a:pt x="6" y="114"/>
                    </a:cubicBezTo>
                    <a:cubicBezTo>
                      <a:pt x="5" y="115"/>
                      <a:pt x="5" y="115"/>
                      <a:pt x="5" y="116"/>
                    </a:cubicBezTo>
                    <a:cubicBezTo>
                      <a:pt x="5" y="116"/>
                      <a:pt x="5" y="117"/>
                      <a:pt x="5" y="118"/>
                    </a:cubicBezTo>
                    <a:cubicBezTo>
                      <a:pt x="7" y="118"/>
                      <a:pt x="7" y="118"/>
                      <a:pt x="7" y="118"/>
                    </a:cubicBezTo>
                    <a:cubicBezTo>
                      <a:pt x="11" y="124"/>
                      <a:pt x="11" y="124"/>
                      <a:pt x="11" y="124"/>
                    </a:cubicBezTo>
                    <a:cubicBezTo>
                      <a:pt x="18" y="127"/>
                      <a:pt x="18" y="127"/>
                      <a:pt x="18" y="127"/>
                    </a:cubicBezTo>
                    <a:cubicBezTo>
                      <a:pt x="26" y="127"/>
                      <a:pt x="26" y="127"/>
                      <a:pt x="26" y="127"/>
                    </a:cubicBezTo>
                    <a:cubicBezTo>
                      <a:pt x="31" y="131"/>
                      <a:pt x="31" y="131"/>
                      <a:pt x="31" y="131"/>
                    </a:cubicBezTo>
                    <a:cubicBezTo>
                      <a:pt x="28" y="142"/>
                      <a:pt x="28" y="142"/>
                      <a:pt x="28" y="142"/>
                    </a:cubicBezTo>
                    <a:cubicBezTo>
                      <a:pt x="23" y="146"/>
                      <a:pt x="23" y="146"/>
                      <a:pt x="23" y="146"/>
                    </a:cubicBezTo>
                    <a:cubicBezTo>
                      <a:pt x="23" y="146"/>
                      <a:pt x="23" y="146"/>
                      <a:pt x="23" y="146"/>
                    </a:cubicBezTo>
                    <a:cubicBezTo>
                      <a:pt x="25" y="147"/>
                      <a:pt x="25" y="148"/>
                      <a:pt x="27" y="147"/>
                    </a:cubicBezTo>
                    <a:cubicBezTo>
                      <a:pt x="30" y="147"/>
                      <a:pt x="33" y="146"/>
                      <a:pt x="34" y="145"/>
                    </a:cubicBezTo>
                    <a:cubicBezTo>
                      <a:pt x="34" y="144"/>
                      <a:pt x="37" y="142"/>
                      <a:pt x="37" y="141"/>
                    </a:cubicBezTo>
                    <a:cubicBezTo>
                      <a:pt x="38" y="140"/>
                      <a:pt x="43" y="135"/>
                      <a:pt x="43" y="135"/>
                    </a:cubicBezTo>
                    <a:cubicBezTo>
                      <a:pt x="44" y="135"/>
                      <a:pt x="49" y="128"/>
                      <a:pt x="49" y="127"/>
                    </a:cubicBezTo>
                    <a:cubicBezTo>
                      <a:pt x="50" y="127"/>
                      <a:pt x="57" y="121"/>
                      <a:pt x="57" y="121"/>
                    </a:cubicBezTo>
                    <a:cubicBezTo>
                      <a:pt x="65" y="119"/>
                      <a:pt x="65" y="119"/>
                      <a:pt x="65" y="119"/>
                    </a:cubicBezTo>
                    <a:cubicBezTo>
                      <a:pt x="65" y="119"/>
                      <a:pt x="69" y="122"/>
                      <a:pt x="70" y="123"/>
                    </a:cubicBezTo>
                    <a:cubicBezTo>
                      <a:pt x="71" y="123"/>
                      <a:pt x="80" y="128"/>
                      <a:pt x="80" y="128"/>
                    </a:cubicBezTo>
                    <a:cubicBezTo>
                      <a:pt x="80" y="128"/>
                      <a:pt x="85" y="130"/>
                      <a:pt x="86" y="130"/>
                    </a:cubicBezTo>
                    <a:cubicBezTo>
                      <a:pt x="86" y="131"/>
                      <a:pt x="91" y="136"/>
                      <a:pt x="91" y="136"/>
                    </a:cubicBezTo>
                    <a:cubicBezTo>
                      <a:pt x="94" y="137"/>
                      <a:pt x="94" y="137"/>
                      <a:pt x="94" y="137"/>
                    </a:cubicBezTo>
                    <a:cubicBezTo>
                      <a:pt x="96" y="135"/>
                      <a:pt x="96" y="135"/>
                      <a:pt x="96" y="135"/>
                    </a:cubicBezTo>
                    <a:cubicBezTo>
                      <a:pt x="100" y="136"/>
                      <a:pt x="100" y="136"/>
                      <a:pt x="100" y="136"/>
                    </a:cubicBezTo>
                    <a:cubicBezTo>
                      <a:pt x="105" y="139"/>
                      <a:pt x="105" y="139"/>
                      <a:pt x="105" y="139"/>
                    </a:cubicBezTo>
                    <a:cubicBezTo>
                      <a:pt x="108" y="144"/>
                      <a:pt x="108" y="144"/>
                      <a:pt x="108" y="144"/>
                    </a:cubicBezTo>
                    <a:cubicBezTo>
                      <a:pt x="108" y="144"/>
                      <a:pt x="110" y="151"/>
                      <a:pt x="110" y="153"/>
                    </a:cubicBezTo>
                    <a:cubicBezTo>
                      <a:pt x="110" y="155"/>
                      <a:pt x="110" y="160"/>
                      <a:pt x="110" y="160"/>
                    </a:cubicBezTo>
                    <a:cubicBezTo>
                      <a:pt x="117" y="163"/>
                      <a:pt x="117" y="163"/>
                      <a:pt x="117" y="163"/>
                    </a:cubicBezTo>
                    <a:cubicBezTo>
                      <a:pt x="117" y="163"/>
                      <a:pt x="117" y="170"/>
                      <a:pt x="118" y="171"/>
                    </a:cubicBezTo>
                    <a:cubicBezTo>
                      <a:pt x="118" y="173"/>
                      <a:pt x="118" y="175"/>
                      <a:pt x="118" y="177"/>
                    </a:cubicBezTo>
                    <a:cubicBezTo>
                      <a:pt x="119" y="179"/>
                      <a:pt x="118" y="182"/>
                      <a:pt x="118" y="182"/>
                    </a:cubicBezTo>
                    <a:cubicBezTo>
                      <a:pt x="122" y="184"/>
                      <a:pt x="122" y="184"/>
                      <a:pt x="122" y="184"/>
                    </a:cubicBezTo>
                    <a:cubicBezTo>
                      <a:pt x="125" y="187"/>
                      <a:pt x="125" y="187"/>
                      <a:pt x="125" y="187"/>
                    </a:cubicBezTo>
                    <a:cubicBezTo>
                      <a:pt x="126" y="191"/>
                      <a:pt x="126" y="191"/>
                      <a:pt x="126" y="191"/>
                    </a:cubicBezTo>
                    <a:cubicBezTo>
                      <a:pt x="133" y="193"/>
                      <a:pt x="133" y="193"/>
                      <a:pt x="133" y="193"/>
                    </a:cubicBezTo>
                    <a:cubicBezTo>
                      <a:pt x="135" y="198"/>
                      <a:pt x="135" y="198"/>
                      <a:pt x="135" y="198"/>
                    </a:cubicBezTo>
                    <a:cubicBezTo>
                      <a:pt x="138" y="202"/>
                      <a:pt x="138" y="202"/>
                      <a:pt x="138" y="202"/>
                    </a:cubicBezTo>
                    <a:cubicBezTo>
                      <a:pt x="138" y="205"/>
                      <a:pt x="138" y="205"/>
                      <a:pt x="138" y="205"/>
                    </a:cubicBezTo>
                    <a:cubicBezTo>
                      <a:pt x="138" y="205"/>
                      <a:pt x="138" y="207"/>
                      <a:pt x="140" y="207"/>
                    </a:cubicBezTo>
                    <a:cubicBezTo>
                      <a:pt x="141" y="207"/>
                      <a:pt x="147" y="206"/>
                      <a:pt x="147" y="206"/>
                    </a:cubicBezTo>
                    <a:cubicBezTo>
                      <a:pt x="153" y="211"/>
                      <a:pt x="153" y="211"/>
                      <a:pt x="153" y="211"/>
                    </a:cubicBezTo>
                    <a:cubicBezTo>
                      <a:pt x="159" y="217"/>
                      <a:pt x="159" y="217"/>
                      <a:pt x="159" y="217"/>
                    </a:cubicBezTo>
                    <a:cubicBezTo>
                      <a:pt x="163" y="222"/>
                      <a:pt x="163" y="222"/>
                      <a:pt x="163" y="222"/>
                    </a:cubicBezTo>
                    <a:cubicBezTo>
                      <a:pt x="168" y="224"/>
                      <a:pt x="168" y="224"/>
                      <a:pt x="168" y="224"/>
                    </a:cubicBezTo>
                    <a:cubicBezTo>
                      <a:pt x="174" y="228"/>
                      <a:pt x="174" y="228"/>
                      <a:pt x="174" y="228"/>
                    </a:cubicBezTo>
                    <a:cubicBezTo>
                      <a:pt x="176" y="233"/>
                      <a:pt x="176" y="233"/>
                      <a:pt x="176" y="233"/>
                    </a:cubicBezTo>
                    <a:cubicBezTo>
                      <a:pt x="181" y="239"/>
                      <a:pt x="181" y="239"/>
                      <a:pt x="181" y="239"/>
                    </a:cubicBezTo>
                    <a:cubicBezTo>
                      <a:pt x="185" y="241"/>
                      <a:pt x="185" y="241"/>
                      <a:pt x="185" y="241"/>
                    </a:cubicBezTo>
                    <a:cubicBezTo>
                      <a:pt x="186" y="244"/>
                      <a:pt x="186" y="244"/>
                      <a:pt x="186" y="244"/>
                    </a:cubicBezTo>
                    <a:cubicBezTo>
                      <a:pt x="190" y="245"/>
                      <a:pt x="190" y="245"/>
                      <a:pt x="190" y="245"/>
                    </a:cubicBezTo>
                    <a:cubicBezTo>
                      <a:pt x="193" y="246"/>
                      <a:pt x="193" y="246"/>
                      <a:pt x="193" y="246"/>
                    </a:cubicBezTo>
                    <a:cubicBezTo>
                      <a:pt x="198" y="247"/>
                      <a:pt x="198" y="247"/>
                      <a:pt x="198" y="247"/>
                    </a:cubicBezTo>
                    <a:cubicBezTo>
                      <a:pt x="201" y="250"/>
                      <a:pt x="201" y="250"/>
                      <a:pt x="201" y="250"/>
                    </a:cubicBezTo>
                    <a:cubicBezTo>
                      <a:pt x="201" y="250"/>
                      <a:pt x="203" y="252"/>
                      <a:pt x="203" y="253"/>
                    </a:cubicBezTo>
                    <a:cubicBezTo>
                      <a:pt x="203" y="254"/>
                      <a:pt x="201" y="255"/>
                      <a:pt x="203" y="255"/>
                    </a:cubicBezTo>
                    <a:cubicBezTo>
                      <a:pt x="206" y="255"/>
                      <a:pt x="208" y="255"/>
                      <a:pt x="208" y="255"/>
                    </a:cubicBezTo>
                    <a:cubicBezTo>
                      <a:pt x="213" y="254"/>
                      <a:pt x="213" y="254"/>
                      <a:pt x="213" y="254"/>
                    </a:cubicBezTo>
                    <a:cubicBezTo>
                      <a:pt x="216" y="254"/>
                      <a:pt x="216" y="254"/>
                      <a:pt x="216" y="254"/>
                    </a:cubicBezTo>
                    <a:cubicBezTo>
                      <a:pt x="220" y="254"/>
                      <a:pt x="220" y="254"/>
                      <a:pt x="220" y="254"/>
                    </a:cubicBezTo>
                    <a:cubicBezTo>
                      <a:pt x="225" y="252"/>
                      <a:pt x="225" y="252"/>
                      <a:pt x="225" y="252"/>
                    </a:cubicBezTo>
                    <a:cubicBezTo>
                      <a:pt x="229" y="255"/>
                      <a:pt x="229" y="255"/>
                      <a:pt x="229" y="255"/>
                    </a:cubicBezTo>
                    <a:cubicBezTo>
                      <a:pt x="237" y="265"/>
                      <a:pt x="237" y="265"/>
                      <a:pt x="237" y="265"/>
                    </a:cubicBezTo>
                    <a:cubicBezTo>
                      <a:pt x="237" y="265"/>
                      <a:pt x="240" y="270"/>
                      <a:pt x="240" y="271"/>
                    </a:cubicBezTo>
                    <a:cubicBezTo>
                      <a:pt x="240" y="272"/>
                      <a:pt x="242" y="271"/>
                      <a:pt x="243" y="271"/>
                    </a:cubicBezTo>
                    <a:cubicBezTo>
                      <a:pt x="244" y="271"/>
                      <a:pt x="251" y="271"/>
                      <a:pt x="251" y="271"/>
                    </a:cubicBezTo>
                    <a:cubicBezTo>
                      <a:pt x="256" y="274"/>
                      <a:pt x="256" y="274"/>
                      <a:pt x="256" y="274"/>
                    </a:cubicBezTo>
                    <a:cubicBezTo>
                      <a:pt x="252" y="278"/>
                      <a:pt x="252" y="278"/>
                      <a:pt x="252" y="278"/>
                    </a:cubicBezTo>
                    <a:cubicBezTo>
                      <a:pt x="257" y="280"/>
                      <a:pt x="257" y="280"/>
                      <a:pt x="257" y="280"/>
                    </a:cubicBezTo>
                    <a:cubicBezTo>
                      <a:pt x="260" y="278"/>
                      <a:pt x="260" y="278"/>
                      <a:pt x="260" y="278"/>
                    </a:cubicBezTo>
                    <a:cubicBezTo>
                      <a:pt x="265" y="278"/>
                      <a:pt x="265" y="278"/>
                      <a:pt x="265" y="278"/>
                    </a:cubicBezTo>
                    <a:cubicBezTo>
                      <a:pt x="268" y="282"/>
                      <a:pt x="268" y="282"/>
                      <a:pt x="268" y="282"/>
                    </a:cubicBezTo>
                    <a:cubicBezTo>
                      <a:pt x="269" y="284"/>
                      <a:pt x="269" y="284"/>
                      <a:pt x="269" y="284"/>
                    </a:cubicBezTo>
                    <a:cubicBezTo>
                      <a:pt x="271" y="286"/>
                      <a:pt x="271" y="286"/>
                      <a:pt x="271" y="286"/>
                    </a:cubicBezTo>
                    <a:cubicBezTo>
                      <a:pt x="271" y="289"/>
                      <a:pt x="271" y="289"/>
                      <a:pt x="271" y="289"/>
                    </a:cubicBezTo>
                    <a:cubicBezTo>
                      <a:pt x="271" y="292"/>
                      <a:pt x="271" y="292"/>
                      <a:pt x="271" y="292"/>
                    </a:cubicBezTo>
                    <a:cubicBezTo>
                      <a:pt x="273" y="295"/>
                      <a:pt x="273" y="295"/>
                      <a:pt x="273" y="295"/>
                    </a:cubicBezTo>
                    <a:cubicBezTo>
                      <a:pt x="277" y="297"/>
                      <a:pt x="277" y="297"/>
                      <a:pt x="277" y="297"/>
                    </a:cubicBezTo>
                    <a:cubicBezTo>
                      <a:pt x="280" y="299"/>
                      <a:pt x="280" y="299"/>
                      <a:pt x="280" y="299"/>
                    </a:cubicBezTo>
                    <a:cubicBezTo>
                      <a:pt x="283" y="301"/>
                      <a:pt x="283" y="301"/>
                      <a:pt x="283" y="301"/>
                    </a:cubicBezTo>
                    <a:cubicBezTo>
                      <a:pt x="286" y="301"/>
                      <a:pt x="286" y="301"/>
                      <a:pt x="286" y="301"/>
                    </a:cubicBezTo>
                    <a:cubicBezTo>
                      <a:pt x="291" y="300"/>
                      <a:pt x="291" y="300"/>
                      <a:pt x="291" y="300"/>
                    </a:cubicBezTo>
                    <a:cubicBezTo>
                      <a:pt x="297" y="301"/>
                      <a:pt x="297" y="301"/>
                      <a:pt x="297" y="301"/>
                    </a:cubicBezTo>
                    <a:cubicBezTo>
                      <a:pt x="302" y="309"/>
                      <a:pt x="302" y="309"/>
                      <a:pt x="302" y="309"/>
                    </a:cubicBezTo>
                    <a:cubicBezTo>
                      <a:pt x="304" y="316"/>
                      <a:pt x="304" y="316"/>
                      <a:pt x="304" y="316"/>
                    </a:cubicBezTo>
                    <a:cubicBezTo>
                      <a:pt x="307" y="323"/>
                      <a:pt x="307" y="323"/>
                      <a:pt x="307" y="323"/>
                    </a:cubicBezTo>
                    <a:cubicBezTo>
                      <a:pt x="310" y="326"/>
                      <a:pt x="310" y="326"/>
                      <a:pt x="310" y="326"/>
                    </a:cubicBezTo>
                    <a:cubicBezTo>
                      <a:pt x="311" y="333"/>
                      <a:pt x="311" y="333"/>
                      <a:pt x="311" y="333"/>
                    </a:cubicBezTo>
                    <a:cubicBezTo>
                      <a:pt x="314" y="336"/>
                      <a:pt x="314" y="336"/>
                      <a:pt x="314" y="336"/>
                    </a:cubicBezTo>
                    <a:cubicBezTo>
                      <a:pt x="317" y="344"/>
                      <a:pt x="317" y="344"/>
                      <a:pt x="317" y="344"/>
                    </a:cubicBezTo>
                    <a:cubicBezTo>
                      <a:pt x="319" y="347"/>
                      <a:pt x="319" y="347"/>
                      <a:pt x="319" y="347"/>
                    </a:cubicBezTo>
                    <a:cubicBezTo>
                      <a:pt x="318" y="352"/>
                      <a:pt x="318" y="352"/>
                      <a:pt x="318" y="352"/>
                    </a:cubicBezTo>
                    <a:cubicBezTo>
                      <a:pt x="318" y="352"/>
                      <a:pt x="316" y="355"/>
                      <a:pt x="315" y="356"/>
                    </a:cubicBezTo>
                    <a:cubicBezTo>
                      <a:pt x="315" y="356"/>
                      <a:pt x="313" y="357"/>
                      <a:pt x="312" y="357"/>
                    </a:cubicBezTo>
                    <a:cubicBezTo>
                      <a:pt x="311" y="358"/>
                      <a:pt x="310" y="358"/>
                      <a:pt x="309" y="359"/>
                    </a:cubicBezTo>
                    <a:cubicBezTo>
                      <a:pt x="309" y="360"/>
                      <a:pt x="308" y="362"/>
                      <a:pt x="308" y="362"/>
                    </a:cubicBezTo>
                    <a:cubicBezTo>
                      <a:pt x="311" y="367"/>
                      <a:pt x="311" y="367"/>
                      <a:pt x="311" y="367"/>
                    </a:cubicBezTo>
                    <a:cubicBezTo>
                      <a:pt x="309" y="373"/>
                      <a:pt x="309" y="373"/>
                      <a:pt x="309" y="373"/>
                    </a:cubicBezTo>
                    <a:cubicBezTo>
                      <a:pt x="308" y="378"/>
                      <a:pt x="308" y="378"/>
                      <a:pt x="308" y="378"/>
                    </a:cubicBezTo>
                    <a:cubicBezTo>
                      <a:pt x="305" y="380"/>
                      <a:pt x="305" y="380"/>
                      <a:pt x="305" y="380"/>
                    </a:cubicBezTo>
                    <a:cubicBezTo>
                      <a:pt x="301" y="383"/>
                      <a:pt x="301" y="383"/>
                      <a:pt x="301" y="383"/>
                    </a:cubicBezTo>
                    <a:cubicBezTo>
                      <a:pt x="301" y="383"/>
                      <a:pt x="302" y="386"/>
                      <a:pt x="302" y="388"/>
                    </a:cubicBezTo>
                    <a:cubicBezTo>
                      <a:pt x="303" y="389"/>
                      <a:pt x="306" y="393"/>
                      <a:pt x="306" y="393"/>
                    </a:cubicBezTo>
                    <a:cubicBezTo>
                      <a:pt x="314" y="393"/>
                      <a:pt x="314" y="393"/>
                      <a:pt x="314" y="393"/>
                    </a:cubicBezTo>
                    <a:cubicBezTo>
                      <a:pt x="319" y="390"/>
                      <a:pt x="319" y="390"/>
                      <a:pt x="319" y="390"/>
                    </a:cubicBezTo>
                    <a:cubicBezTo>
                      <a:pt x="320" y="385"/>
                      <a:pt x="320" y="385"/>
                      <a:pt x="320" y="385"/>
                    </a:cubicBezTo>
                    <a:cubicBezTo>
                      <a:pt x="322" y="379"/>
                      <a:pt x="322" y="379"/>
                      <a:pt x="322" y="379"/>
                    </a:cubicBezTo>
                    <a:cubicBezTo>
                      <a:pt x="327" y="375"/>
                      <a:pt x="327" y="375"/>
                      <a:pt x="327" y="375"/>
                    </a:cubicBezTo>
                    <a:cubicBezTo>
                      <a:pt x="331" y="371"/>
                      <a:pt x="331" y="371"/>
                      <a:pt x="331" y="371"/>
                    </a:cubicBezTo>
                    <a:cubicBezTo>
                      <a:pt x="334" y="368"/>
                      <a:pt x="334" y="368"/>
                      <a:pt x="334" y="368"/>
                    </a:cubicBezTo>
                    <a:cubicBezTo>
                      <a:pt x="334" y="357"/>
                      <a:pt x="334" y="357"/>
                      <a:pt x="334" y="357"/>
                    </a:cubicBezTo>
                    <a:cubicBezTo>
                      <a:pt x="336" y="349"/>
                      <a:pt x="336" y="349"/>
                      <a:pt x="336" y="349"/>
                    </a:cubicBezTo>
                    <a:cubicBezTo>
                      <a:pt x="350" y="344"/>
                      <a:pt x="350" y="344"/>
                      <a:pt x="350" y="344"/>
                    </a:cubicBezTo>
                    <a:cubicBezTo>
                      <a:pt x="352" y="343"/>
                      <a:pt x="352" y="343"/>
                      <a:pt x="352" y="343"/>
                    </a:cubicBezTo>
                    <a:cubicBezTo>
                      <a:pt x="352" y="343"/>
                      <a:pt x="352" y="341"/>
                      <a:pt x="352" y="340"/>
                    </a:cubicBezTo>
                    <a:cubicBezTo>
                      <a:pt x="351" y="339"/>
                      <a:pt x="349" y="336"/>
                      <a:pt x="349" y="336"/>
                    </a:cubicBezTo>
                    <a:cubicBezTo>
                      <a:pt x="349" y="336"/>
                      <a:pt x="350" y="333"/>
                      <a:pt x="349" y="333"/>
                    </a:cubicBezTo>
                    <a:cubicBezTo>
                      <a:pt x="349" y="332"/>
                      <a:pt x="349" y="326"/>
                      <a:pt x="349" y="326"/>
                    </a:cubicBezTo>
                    <a:cubicBezTo>
                      <a:pt x="348" y="321"/>
                      <a:pt x="348" y="321"/>
                      <a:pt x="348" y="321"/>
                    </a:cubicBezTo>
                    <a:cubicBezTo>
                      <a:pt x="348" y="321"/>
                      <a:pt x="346" y="321"/>
                      <a:pt x="343" y="320"/>
                    </a:cubicBezTo>
                    <a:cubicBezTo>
                      <a:pt x="341" y="318"/>
                      <a:pt x="337" y="316"/>
                      <a:pt x="337" y="316"/>
                    </a:cubicBezTo>
                    <a:cubicBezTo>
                      <a:pt x="332" y="315"/>
                      <a:pt x="332" y="315"/>
                      <a:pt x="332" y="315"/>
                    </a:cubicBezTo>
                    <a:cubicBezTo>
                      <a:pt x="328" y="313"/>
                      <a:pt x="328" y="313"/>
                      <a:pt x="328" y="313"/>
                    </a:cubicBezTo>
                    <a:cubicBezTo>
                      <a:pt x="326" y="310"/>
                      <a:pt x="326" y="310"/>
                      <a:pt x="326" y="310"/>
                    </a:cubicBezTo>
                    <a:cubicBezTo>
                      <a:pt x="329" y="298"/>
                      <a:pt x="329" y="298"/>
                      <a:pt x="329" y="298"/>
                    </a:cubicBezTo>
                    <a:cubicBezTo>
                      <a:pt x="328" y="293"/>
                      <a:pt x="328" y="293"/>
                      <a:pt x="328" y="293"/>
                    </a:cubicBezTo>
                    <a:cubicBezTo>
                      <a:pt x="334" y="285"/>
                      <a:pt x="334" y="285"/>
                      <a:pt x="334" y="285"/>
                    </a:cubicBezTo>
                    <a:cubicBezTo>
                      <a:pt x="338" y="279"/>
                      <a:pt x="338" y="279"/>
                      <a:pt x="338" y="279"/>
                    </a:cubicBezTo>
                    <a:cubicBezTo>
                      <a:pt x="342" y="276"/>
                      <a:pt x="342" y="276"/>
                      <a:pt x="342" y="276"/>
                    </a:cubicBezTo>
                    <a:cubicBezTo>
                      <a:pt x="348" y="278"/>
                      <a:pt x="348" y="278"/>
                      <a:pt x="348" y="278"/>
                    </a:cubicBezTo>
                    <a:cubicBezTo>
                      <a:pt x="351" y="280"/>
                      <a:pt x="351" y="280"/>
                      <a:pt x="351" y="280"/>
                    </a:cubicBezTo>
                    <a:cubicBezTo>
                      <a:pt x="354" y="282"/>
                      <a:pt x="354" y="282"/>
                      <a:pt x="354" y="282"/>
                    </a:cubicBezTo>
                    <a:cubicBezTo>
                      <a:pt x="361" y="282"/>
                      <a:pt x="361" y="282"/>
                      <a:pt x="361" y="282"/>
                    </a:cubicBezTo>
                    <a:cubicBezTo>
                      <a:pt x="369" y="283"/>
                      <a:pt x="369" y="283"/>
                      <a:pt x="369" y="283"/>
                    </a:cubicBezTo>
                    <a:cubicBezTo>
                      <a:pt x="373" y="288"/>
                      <a:pt x="373" y="288"/>
                      <a:pt x="373" y="288"/>
                    </a:cubicBezTo>
                    <a:cubicBezTo>
                      <a:pt x="376" y="294"/>
                      <a:pt x="376" y="294"/>
                      <a:pt x="376" y="294"/>
                    </a:cubicBezTo>
                    <a:cubicBezTo>
                      <a:pt x="376" y="294"/>
                      <a:pt x="378" y="296"/>
                      <a:pt x="378" y="297"/>
                    </a:cubicBezTo>
                    <a:cubicBezTo>
                      <a:pt x="379" y="297"/>
                      <a:pt x="381" y="299"/>
                      <a:pt x="382" y="299"/>
                    </a:cubicBezTo>
                    <a:cubicBezTo>
                      <a:pt x="383" y="300"/>
                      <a:pt x="388" y="301"/>
                      <a:pt x="388" y="301"/>
                    </a:cubicBezTo>
                    <a:cubicBezTo>
                      <a:pt x="388" y="301"/>
                      <a:pt x="389" y="295"/>
                      <a:pt x="389" y="294"/>
                    </a:cubicBezTo>
                    <a:cubicBezTo>
                      <a:pt x="389" y="293"/>
                      <a:pt x="392" y="290"/>
                      <a:pt x="392" y="289"/>
                    </a:cubicBezTo>
                    <a:cubicBezTo>
                      <a:pt x="392" y="288"/>
                      <a:pt x="390" y="282"/>
                      <a:pt x="390" y="282"/>
                    </a:cubicBezTo>
                    <a:close/>
                  </a:path>
                </a:pathLst>
              </a:custGeom>
              <a:solidFill>
                <a:schemeClr val="accent6"/>
              </a:solidFill>
              <a:ln w="6350" cap="flat">
                <a:solidFill>
                  <a:schemeClr val="bg1">
                    <a:alpha val="25000"/>
                  </a:schemeClr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27725" tIns="13862" rIns="27725" bIns="13862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id-ID" sz="546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ahoma"/>
                  <a:ea typeface="+mn-ea"/>
                  <a:cs typeface="+mn-cs"/>
                </a:endParaRPr>
              </a:p>
            </p:txBody>
          </p:sp>
          <p:sp>
            <p:nvSpPr>
              <p:cNvPr id="94" name="Freeform 65">
                <a:extLst>
                  <a:ext uri="{FF2B5EF4-FFF2-40B4-BE49-F238E27FC236}">
                    <a16:creationId xmlns:a16="http://schemas.microsoft.com/office/drawing/2014/main" id="{7368C02D-63E7-2E10-E1C0-37E5AF96E44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584" y="3017"/>
                <a:ext cx="118" cy="211"/>
              </a:xfrm>
              <a:custGeom>
                <a:avLst/>
                <a:gdLst>
                  <a:gd name="T0" fmla="*/ 54 w 59"/>
                  <a:gd name="T1" fmla="*/ 21 h 105"/>
                  <a:gd name="T2" fmla="*/ 49 w 59"/>
                  <a:gd name="T3" fmla="*/ 11 h 105"/>
                  <a:gd name="T4" fmla="*/ 47 w 59"/>
                  <a:gd name="T5" fmla="*/ 4 h 105"/>
                  <a:gd name="T6" fmla="*/ 37 w 59"/>
                  <a:gd name="T7" fmla="*/ 0 h 105"/>
                  <a:gd name="T8" fmla="*/ 32 w 59"/>
                  <a:gd name="T9" fmla="*/ 2 h 105"/>
                  <a:gd name="T10" fmla="*/ 29 w 59"/>
                  <a:gd name="T11" fmla="*/ 4 h 105"/>
                  <a:gd name="T12" fmla="*/ 23 w 59"/>
                  <a:gd name="T13" fmla="*/ 10 h 105"/>
                  <a:gd name="T14" fmla="*/ 21 w 59"/>
                  <a:gd name="T15" fmla="*/ 14 h 105"/>
                  <a:gd name="T16" fmla="*/ 15 w 59"/>
                  <a:gd name="T17" fmla="*/ 15 h 105"/>
                  <a:gd name="T18" fmla="*/ 12 w 59"/>
                  <a:gd name="T19" fmla="*/ 17 h 105"/>
                  <a:gd name="T20" fmla="*/ 5 w 59"/>
                  <a:gd name="T21" fmla="*/ 15 h 105"/>
                  <a:gd name="T22" fmla="*/ 6 w 59"/>
                  <a:gd name="T23" fmla="*/ 10 h 105"/>
                  <a:gd name="T24" fmla="*/ 6 w 59"/>
                  <a:gd name="T25" fmla="*/ 6 h 105"/>
                  <a:gd name="T26" fmla="*/ 4 w 59"/>
                  <a:gd name="T27" fmla="*/ 9 h 105"/>
                  <a:gd name="T28" fmla="*/ 1 w 59"/>
                  <a:gd name="T29" fmla="*/ 18 h 105"/>
                  <a:gd name="T30" fmla="*/ 0 w 59"/>
                  <a:gd name="T31" fmla="*/ 20 h 105"/>
                  <a:gd name="T32" fmla="*/ 1 w 59"/>
                  <a:gd name="T33" fmla="*/ 23 h 105"/>
                  <a:gd name="T34" fmla="*/ 1 w 59"/>
                  <a:gd name="T35" fmla="*/ 28 h 105"/>
                  <a:gd name="T36" fmla="*/ 6 w 59"/>
                  <a:gd name="T37" fmla="*/ 31 h 105"/>
                  <a:gd name="T38" fmla="*/ 8 w 59"/>
                  <a:gd name="T39" fmla="*/ 34 h 105"/>
                  <a:gd name="T40" fmla="*/ 8 w 59"/>
                  <a:gd name="T41" fmla="*/ 38 h 105"/>
                  <a:gd name="T42" fmla="*/ 11 w 59"/>
                  <a:gd name="T43" fmla="*/ 40 h 105"/>
                  <a:gd name="T44" fmla="*/ 12 w 59"/>
                  <a:gd name="T45" fmla="*/ 46 h 105"/>
                  <a:gd name="T46" fmla="*/ 11 w 59"/>
                  <a:gd name="T47" fmla="*/ 50 h 105"/>
                  <a:gd name="T48" fmla="*/ 7 w 59"/>
                  <a:gd name="T49" fmla="*/ 54 h 105"/>
                  <a:gd name="T50" fmla="*/ 12 w 59"/>
                  <a:gd name="T51" fmla="*/ 58 h 105"/>
                  <a:gd name="T52" fmla="*/ 14 w 59"/>
                  <a:gd name="T53" fmla="*/ 58 h 105"/>
                  <a:gd name="T54" fmla="*/ 14 w 59"/>
                  <a:gd name="T55" fmla="*/ 62 h 105"/>
                  <a:gd name="T56" fmla="*/ 12 w 59"/>
                  <a:gd name="T57" fmla="*/ 66 h 105"/>
                  <a:gd name="T58" fmla="*/ 11 w 59"/>
                  <a:gd name="T59" fmla="*/ 71 h 105"/>
                  <a:gd name="T60" fmla="*/ 10 w 59"/>
                  <a:gd name="T61" fmla="*/ 74 h 105"/>
                  <a:gd name="T62" fmla="*/ 10 w 59"/>
                  <a:gd name="T63" fmla="*/ 82 h 105"/>
                  <a:gd name="T64" fmla="*/ 8 w 59"/>
                  <a:gd name="T65" fmla="*/ 88 h 105"/>
                  <a:gd name="T66" fmla="*/ 10 w 59"/>
                  <a:gd name="T67" fmla="*/ 93 h 105"/>
                  <a:gd name="T68" fmla="*/ 8 w 59"/>
                  <a:gd name="T69" fmla="*/ 98 h 105"/>
                  <a:gd name="T70" fmla="*/ 12 w 59"/>
                  <a:gd name="T71" fmla="*/ 98 h 105"/>
                  <a:gd name="T72" fmla="*/ 14 w 59"/>
                  <a:gd name="T73" fmla="*/ 97 h 105"/>
                  <a:gd name="T74" fmla="*/ 19 w 59"/>
                  <a:gd name="T75" fmla="*/ 103 h 105"/>
                  <a:gd name="T76" fmla="*/ 23 w 59"/>
                  <a:gd name="T77" fmla="*/ 105 h 105"/>
                  <a:gd name="T78" fmla="*/ 28 w 59"/>
                  <a:gd name="T79" fmla="*/ 105 h 105"/>
                  <a:gd name="T80" fmla="*/ 31 w 59"/>
                  <a:gd name="T81" fmla="*/ 97 h 105"/>
                  <a:gd name="T82" fmla="*/ 30 w 59"/>
                  <a:gd name="T83" fmla="*/ 93 h 105"/>
                  <a:gd name="T84" fmla="*/ 33 w 59"/>
                  <a:gd name="T85" fmla="*/ 88 h 105"/>
                  <a:gd name="T86" fmla="*/ 36 w 59"/>
                  <a:gd name="T87" fmla="*/ 88 h 105"/>
                  <a:gd name="T88" fmla="*/ 46 w 59"/>
                  <a:gd name="T89" fmla="*/ 95 h 105"/>
                  <a:gd name="T90" fmla="*/ 51 w 59"/>
                  <a:gd name="T91" fmla="*/ 92 h 105"/>
                  <a:gd name="T92" fmla="*/ 52 w 59"/>
                  <a:gd name="T93" fmla="*/ 86 h 105"/>
                  <a:gd name="T94" fmla="*/ 53 w 59"/>
                  <a:gd name="T95" fmla="*/ 74 h 105"/>
                  <a:gd name="T96" fmla="*/ 51 w 59"/>
                  <a:gd name="T97" fmla="*/ 65 h 105"/>
                  <a:gd name="T98" fmla="*/ 56 w 59"/>
                  <a:gd name="T99" fmla="*/ 53 h 105"/>
                  <a:gd name="T100" fmla="*/ 53 w 59"/>
                  <a:gd name="T101" fmla="*/ 47 h 105"/>
                  <a:gd name="T102" fmla="*/ 53 w 59"/>
                  <a:gd name="T103" fmla="*/ 41 h 105"/>
                  <a:gd name="T104" fmla="*/ 58 w 59"/>
                  <a:gd name="T105" fmla="*/ 31 h 105"/>
                  <a:gd name="T106" fmla="*/ 56 w 59"/>
                  <a:gd name="T107" fmla="*/ 25 h 105"/>
                  <a:gd name="T108" fmla="*/ 54 w 59"/>
                  <a:gd name="T109" fmla="*/ 21 h 1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</a:cxnLst>
                <a:rect l="0" t="0" r="r" b="b"/>
                <a:pathLst>
                  <a:path w="59" h="105">
                    <a:moveTo>
                      <a:pt x="54" y="21"/>
                    </a:moveTo>
                    <a:cubicBezTo>
                      <a:pt x="49" y="11"/>
                      <a:pt x="49" y="11"/>
                      <a:pt x="49" y="11"/>
                    </a:cubicBezTo>
                    <a:cubicBezTo>
                      <a:pt x="47" y="4"/>
                      <a:pt x="47" y="4"/>
                      <a:pt x="47" y="4"/>
                    </a:cubicBezTo>
                    <a:cubicBezTo>
                      <a:pt x="37" y="0"/>
                      <a:pt x="37" y="0"/>
                      <a:pt x="37" y="0"/>
                    </a:cubicBezTo>
                    <a:cubicBezTo>
                      <a:pt x="37" y="0"/>
                      <a:pt x="33" y="2"/>
                      <a:pt x="32" y="2"/>
                    </a:cubicBezTo>
                    <a:cubicBezTo>
                      <a:pt x="31" y="3"/>
                      <a:pt x="30" y="4"/>
                      <a:pt x="29" y="4"/>
                    </a:cubicBezTo>
                    <a:cubicBezTo>
                      <a:pt x="28" y="5"/>
                      <a:pt x="24" y="9"/>
                      <a:pt x="23" y="10"/>
                    </a:cubicBezTo>
                    <a:cubicBezTo>
                      <a:pt x="22" y="12"/>
                      <a:pt x="21" y="14"/>
                      <a:pt x="21" y="14"/>
                    </a:cubicBezTo>
                    <a:cubicBezTo>
                      <a:pt x="21" y="14"/>
                      <a:pt x="16" y="15"/>
                      <a:pt x="15" y="15"/>
                    </a:cubicBezTo>
                    <a:cubicBezTo>
                      <a:pt x="14" y="16"/>
                      <a:pt x="13" y="17"/>
                      <a:pt x="12" y="17"/>
                    </a:cubicBezTo>
                    <a:cubicBezTo>
                      <a:pt x="11" y="18"/>
                      <a:pt x="5" y="15"/>
                      <a:pt x="5" y="15"/>
                    </a:cubicBezTo>
                    <a:cubicBezTo>
                      <a:pt x="6" y="10"/>
                      <a:pt x="6" y="10"/>
                      <a:pt x="6" y="10"/>
                    </a:cubicBezTo>
                    <a:cubicBezTo>
                      <a:pt x="6" y="6"/>
                      <a:pt x="6" y="6"/>
                      <a:pt x="6" y="6"/>
                    </a:cubicBezTo>
                    <a:cubicBezTo>
                      <a:pt x="4" y="9"/>
                      <a:pt x="4" y="9"/>
                      <a:pt x="4" y="9"/>
                    </a:cubicBezTo>
                    <a:cubicBezTo>
                      <a:pt x="1" y="18"/>
                      <a:pt x="1" y="18"/>
                      <a:pt x="1" y="18"/>
                    </a:cubicBezTo>
                    <a:cubicBezTo>
                      <a:pt x="0" y="20"/>
                      <a:pt x="0" y="20"/>
                      <a:pt x="0" y="20"/>
                    </a:cubicBezTo>
                    <a:cubicBezTo>
                      <a:pt x="1" y="23"/>
                      <a:pt x="1" y="23"/>
                      <a:pt x="1" y="23"/>
                    </a:cubicBezTo>
                    <a:cubicBezTo>
                      <a:pt x="1" y="28"/>
                      <a:pt x="1" y="28"/>
                      <a:pt x="1" y="28"/>
                    </a:cubicBezTo>
                    <a:cubicBezTo>
                      <a:pt x="1" y="28"/>
                      <a:pt x="5" y="31"/>
                      <a:pt x="6" y="31"/>
                    </a:cubicBezTo>
                    <a:cubicBezTo>
                      <a:pt x="8" y="31"/>
                      <a:pt x="8" y="34"/>
                      <a:pt x="8" y="34"/>
                    </a:cubicBezTo>
                    <a:cubicBezTo>
                      <a:pt x="8" y="38"/>
                      <a:pt x="8" y="38"/>
                      <a:pt x="8" y="38"/>
                    </a:cubicBezTo>
                    <a:cubicBezTo>
                      <a:pt x="8" y="38"/>
                      <a:pt x="10" y="40"/>
                      <a:pt x="11" y="40"/>
                    </a:cubicBezTo>
                    <a:cubicBezTo>
                      <a:pt x="12" y="41"/>
                      <a:pt x="12" y="45"/>
                      <a:pt x="12" y="46"/>
                    </a:cubicBezTo>
                    <a:cubicBezTo>
                      <a:pt x="12" y="48"/>
                      <a:pt x="12" y="49"/>
                      <a:pt x="11" y="50"/>
                    </a:cubicBezTo>
                    <a:cubicBezTo>
                      <a:pt x="9" y="52"/>
                      <a:pt x="7" y="54"/>
                      <a:pt x="7" y="54"/>
                    </a:cubicBezTo>
                    <a:cubicBezTo>
                      <a:pt x="12" y="58"/>
                      <a:pt x="12" y="58"/>
                      <a:pt x="12" y="58"/>
                    </a:cubicBezTo>
                    <a:cubicBezTo>
                      <a:pt x="14" y="58"/>
                      <a:pt x="14" y="58"/>
                      <a:pt x="14" y="58"/>
                    </a:cubicBezTo>
                    <a:cubicBezTo>
                      <a:pt x="14" y="62"/>
                      <a:pt x="14" y="62"/>
                      <a:pt x="14" y="62"/>
                    </a:cubicBezTo>
                    <a:cubicBezTo>
                      <a:pt x="12" y="66"/>
                      <a:pt x="12" y="66"/>
                      <a:pt x="12" y="66"/>
                    </a:cubicBezTo>
                    <a:cubicBezTo>
                      <a:pt x="11" y="71"/>
                      <a:pt x="11" y="71"/>
                      <a:pt x="11" y="71"/>
                    </a:cubicBezTo>
                    <a:cubicBezTo>
                      <a:pt x="10" y="74"/>
                      <a:pt x="10" y="74"/>
                      <a:pt x="10" y="74"/>
                    </a:cubicBezTo>
                    <a:cubicBezTo>
                      <a:pt x="10" y="82"/>
                      <a:pt x="10" y="82"/>
                      <a:pt x="10" y="82"/>
                    </a:cubicBezTo>
                    <a:cubicBezTo>
                      <a:pt x="8" y="88"/>
                      <a:pt x="8" y="88"/>
                      <a:pt x="8" y="88"/>
                    </a:cubicBezTo>
                    <a:cubicBezTo>
                      <a:pt x="10" y="93"/>
                      <a:pt x="10" y="93"/>
                      <a:pt x="10" y="93"/>
                    </a:cubicBezTo>
                    <a:cubicBezTo>
                      <a:pt x="8" y="98"/>
                      <a:pt x="8" y="98"/>
                      <a:pt x="8" y="98"/>
                    </a:cubicBezTo>
                    <a:cubicBezTo>
                      <a:pt x="8" y="98"/>
                      <a:pt x="10" y="99"/>
                      <a:pt x="12" y="98"/>
                    </a:cubicBezTo>
                    <a:cubicBezTo>
                      <a:pt x="14" y="98"/>
                      <a:pt x="14" y="97"/>
                      <a:pt x="14" y="97"/>
                    </a:cubicBezTo>
                    <a:cubicBezTo>
                      <a:pt x="19" y="103"/>
                      <a:pt x="19" y="103"/>
                      <a:pt x="19" y="103"/>
                    </a:cubicBezTo>
                    <a:cubicBezTo>
                      <a:pt x="23" y="105"/>
                      <a:pt x="23" y="105"/>
                      <a:pt x="23" y="105"/>
                    </a:cubicBezTo>
                    <a:cubicBezTo>
                      <a:pt x="28" y="105"/>
                      <a:pt x="28" y="105"/>
                      <a:pt x="28" y="105"/>
                    </a:cubicBezTo>
                    <a:cubicBezTo>
                      <a:pt x="31" y="97"/>
                      <a:pt x="31" y="97"/>
                      <a:pt x="31" y="97"/>
                    </a:cubicBezTo>
                    <a:cubicBezTo>
                      <a:pt x="30" y="93"/>
                      <a:pt x="30" y="93"/>
                      <a:pt x="30" y="93"/>
                    </a:cubicBezTo>
                    <a:cubicBezTo>
                      <a:pt x="33" y="88"/>
                      <a:pt x="33" y="88"/>
                      <a:pt x="33" y="88"/>
                    </a:cubicBezTo>
                    <a:cubicBezTo>
                      <a:pt x="36" y="88"/>
                      <a:pt x="36" y="88"/>
                      <a:pt x="36" y="88"/>
                    </a:cubicBezTo>
                    <a:cubicBezTo>
                      <a:pt x="36" y="88"/>
                      <a:pt x="44" y="94"/>
                      <a:pt x="46" y="95"/>
                    </a:cubicBezTo>
                    <a:cubicBezTo>
                      <a:pt x="48" y="96"/>
                      <a:pt x="51" y="92"/>
                      <a:pt x="51" y="92"/>
                    </a:cubicBezTo>
                    <a:cubicBezTo>
                      <a:pt x="52" y="86"/>
                      <a:pt x="52" y="86"/>
                      <a:pt x="52" y="86"/>
                    </a:cubicBezTo>
                    <a:cubicBezTo>
                      <a:pt x="53" y="74"/>
                      <a:pt x="53" y="74"/>
                      <a:pt x="53" y="74"/>
                    </a:cubicBezTo>
                    <a:cubicBezTo>
                      <a:pt x="51" y="65"/>
                      <a:pt x="51" y="65"/>
                      <a:pt x="51" y="65"/>
                    </a:cubicBezTo>
                    <a:cubicBezTo>
                      <a:pt x="56" y="53"/>
                      <a:pt x="56" y="53"/>
                      <a:pt x="56" y="53"/>
                    </a:cubicBezTo>
                    <a:cubicBezTo>
                      <a:pt x="53" y="47"/>
                      <a:pt x="53" y="47"/>
                      <a:pt x="53" y="47"/>
                    </a:cubicBezTo>
                    <a:cubicBezTo>
                      <a:pt x="53" y="41"/>
                      <a:pt x="53" y="41"/>
                      <a:pt x="53" y="41"/>
                    </a:cubicBezTo>
                    <a:cubicBezTo>
                      <a:pt x="53" y="41"/>
                      <a:pt x="57" y="33"/>
                      <a:pt x="58" y="31"/>
                    </a:cubicBezTo>
                    <a:cubicBezTo>
                      <a:pt x="59" y="28"/>
                      <a:pt x="56" y="25"/>
                      <a:pt x="56" y="25"/>
                    </a:cubicBezTo>
                    <a:lnTo>
                      <a:pt x="54" y="21"/>
                    </a:lnTo>
                    <a:close/>
                  </a:path>
                </a:pathLst>
              </a:custGeom>
              <a:grpFill/>
              <a:ln w="6350" cap="flat">
                <a:solidFill>
                  <a:schemeClr val="bg1">
                    <a:alpha val="25000"/>
                  </a:schemeClr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27725" tIns="13862" rIns="27725" bIns="13862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id-ID" sz="546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ahoma"/>
                  <a:ea typeface="+mn-ea"/>
                  <a:cs typeface="+mn-cs"/>
                </a:endParaRPr>
              </a:p>
            </p:txBody>
          </p:sp>
          <p:sp>
            <p:nvSpPr>
              <p:cNvPr id="95" name="Freeform 66">
                <a:extLst>
                  <a:ext uri="{FF2B5EF4-FFF2-40B4-BE49-F238E27FC236}">
                    <a16:creationId xmlns:a16="http://schemas.microsoft.com/office/drawing/2014/main" id="{8C449267-15DF-1607-5C3E-AE0E3893B6F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91" y="3254"/>
                <a:ext cx="211" cy="147"/>
              </a:xfrm>
              <a:custGeom>
                <a:avLst/>
                <a:gdLst>
                  <a:gd name="T0" fmla="*/ 100 w 105"/>
                  <a:gd name="T1" fmla="*/ 19 h 73"/>
                  <a:gd name="T2" fmla="*/ 105 w 105"/>
                  <a:gd name="T3" fmla="*/ 10 h 73"/>
                  <a:gd name="T4" fmla="*/ 104 w 105"/>
                  <a:gd name="T5" fmla="*/ 5 h 73"/>
                  <a:gd name="T6" fmla="*/ 101 w 105"/>
                  <a:gd name="T7" fmla="*/ 0 h 73"/>
                  <a:gd name="T8" fmla="*/ 95 w 105"/>
                  <a:gd name="T9" fmla="*/ 4 h 73"/>
                  <a:gd name="T10" fmla="*/ 93 w 105"/>
                  <a:gd name="T11" fmla="*/ 7 h 73"/>
                  <a:gd name="T12" fmla="*/ 88 w 105"/>
                  <a:gd name="T13" fmla="*/ 6 h 73"/>
                  <a:gd name="T14" fmla="*/ 81 w 105"/>
                  <a:gd name="T15" fmla="*/ 4 h 73"/>
                  <a:gd name="T16" fmla="*/ 76 w 105"/>
                  <a:gd name="T17" fmla="*/ 10 h 73"/>
                  <a:gd name="T18" fmla="*/ 68 w 105"/>
                  <a:gd name="T19" fmla="*/ 13 h 73"/>
                  <a:gd name="T20" fmla="*/ 62 w 105"/>
                  <a:gd name="T21" fmla="*/ 15 h 73"/>
                  <a:gd name="T22" fmla="*/ 57 w 105"/>
                  <a:gd name="T23" fmla="*/ 16 h 73"/>
                  <a:gd name="T24" fmla="*/ 52 w 105"/>
                  <a:gd name="T25" fmla="*/ 16 h 73"/>
                  <a:gd name="T26" fmla="*/ 44 w 105"/>
                  <a:gd name="T27" fmla="*/ 17 h 73"/>
                  <a:gd name="T28" fmla="*/ 36 w 105"/>
                  <a:gd name="T29" fmla="*/ 15 h 73"/>
                  <a:gd name="T30" fmla="*/ 32 w 105"/>
                  <a:gd name="T31" fmla="*/ 11 h 73"/>
                  <a:gd name="T32" fmla="*/ 26 w 105"/>
                  <a:gd name="T33" fmla="*/ 9 h 73"/>
                  <a:gd name="T34" fmla="*/ 22 w 105"/>
                  <a:gd name="T35" fmla="*/ 11 h 73"/>
                  <a:gd name="T36" fmla="*/ 20 w 105"/>
                  <a:gd name="T37" fmla="*/ 15 h 73"/>
                  <a:gd name="T38" fmla="*/ 16 w 105"/>
                  <a:gd name="T39" fmla="*/ 18 h 73"/>
                  <a:gd name="T40" fmla="*/ 11 w 105"/>
                  <a:gd name="T41" fmla="*/ 15 h 73"/>
                  <a:gd name="T42" fmla="*/ 9 w 105"/>
                  <a:gd name="T43" fmla="*/ 12 h 73"/>
                  <a:gd name="T44" fmla="*/ 5 w 105"/>
                  <a:gd name="T45" fmla="*/ 13 h 73"/>
                  <a:gd name="T46" fmla="*/ 1 w 105"/>
                  <a:gd name="T47" fmla="*/ 18 h 73"/>
                  <a:gd name="T48" fmla="*/ 1 w 105"/>
                  <a:gd name="T49" fmla="*/ 26 h 73"/>
                  <a:gd name="T50" fmla="*/ 0 w 105"/>
                  <a:gd name="T51" fmla="*/ 32 h 73"/>
                  <a:gd name="T52" fmla="*/ 6 w 105"/>
                  <a:gd name="T53" fmla="*/ 36 h 73"/>
                  <a:gd name="T54" fmla="*/ 10 w 105"/>
                  <a:gd name="T55" fmla="*/ 38 h 73"/>
                  <a:gd name="T56" fmla="*/ 16 w 105"/>
                  <a:gd name="T57" fmla="*/ 37 h 73"/>
                  <a:gd name="T58" fmla="*/ 20 w 105"/>
                  <a:gd name="T59" fmla="*/ 41 h 73"/>
                  <a:gd name="T60" fmla="*/ 27 w 105"/>
                  <a:gd name="T61" fmla="*/ 41 h 73"/>
                  <a:gd name="T62" fmla="*/ 34 w 105"/>
                  <a:gd name="T63" fmla="*/ 47 h 73"/>
                  <a:gd name="T64" fmla="*/ 37 w 105"/>
                  <a:gd name="T65" fmla="*/ 48 h 73"/>
                  <a:gd name="T66" fmla="*/ 40 w 105"/>
                  <a:gd name="T67" fmla="*/ 51 h 73"/>
                  <a:gd name="T68" fmla="*/ 47 w 105"/>
                  <a:gd name="T69" fmla="*/ 57 h 73"/>
                  <a:gd name="T70" fmla="*/ 63 w 105"/>
                  <a:gd name="T71" fmla="*/ 59 h 73"/>
                  <a:gd name="T72" fmla="*/ 69 w 105"/>
                  <a:gd name="T73" fmla="*/ 60 h 73"/>
                  <a:gd name="T74" fmla="*/ 71 w 105"/>
                  <a:gd name="T75" fmla="*/ 68 h 73"/>
                  <a:gd name="T76" fmla="*/ 74 w 105"/>
                  <a:gd name="T77" fmla="*/ 69 h 73"/>
                  <a:gd name="T78" fmla="*/ 79 w 105"/>
                  <a:gd name="T79" fmla="*/ 71 h 73"/>
                  <a:gd name="T80" fmla="*/ 87 w 105"/>
                  <a:gd name="T81" fmla="*/ 72 h 73"/>
                  <a:gd name="T82" fmla="*/ 96 w 105"/>
                  <a:gd name="T83" fmla="*/ 73 h 73"/>
                  <a:gd name="T84" fmla="*/ 98 w 105"/>
                  <a:gd name="T85" fmla="*/ 70 h 73"/>
                  <a:gd name="T86" fmla="*/ 98 w 105"/>
                  <a:gd name="T87" fmla="*/ 68 h 73"/>
                  <a:gd name="T88" fmla="*/ 98 w 105"/>
                  <a:gd name="T89" fmla="*/ 66 h 73"/>
                  <a:gd name="T90" fmla="*/ 99 w 105"/>
                  <a:gd name="T91" fmla="*/ 61 h 73"/>
                  <a:gd name="T92" fmla="*/ 103 w 105"/>
                  <a:gd name="T93" fmla="*/ 56 h 73"/>
                  <a:gd name="T94" fmla="*/ 101 w 105"/>
                  <a:gd name="T95" fmla="*/ 53 h 73"/>
                  <a:gd name="T96" fmla="*/ 100 w 105"/>
                  <a:gd name="T97" fmla="*/ 49 h 73"/>
                  <a:gd name="T98" fmla="*/ 96 w 105"/>
                  <a:gd name="T99" fmla="*/ 44 h 73"/>
                  <a:gd name="T100" fmla="*/ 93 w 105"/>
                  <a:gd name="T101" fmla="*/ 38 h 73"/>
                  <a:gd name="T102" fmla="*/ 92 w 105"/>
                  <a:gd name="T103" fmla="*/ 34 h 73"/>
                  <a:gd name="T104" fmla="*/ 97 w 105"/>
                  <a:gd name="T105" fmla="*/ 25 h 73"/>
                  <a:gd name="T106" fmla="*/ 100 w 105"/>
                  <a:gd name="T107" fmla="*/ 19 h 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</a:cxnLst>
                <a:rect l="0" t="0" r="r" b="b"/>
                <a:pathLst>
                  <a:path w="105" h="73">
                    <a:moveTo>
                      <a:pt x="100" y="19"/>
                    </a:moveTo>
                    <a:cubicBezTo>
                      <a:pt x="100" y="19"/>
                      <a:pt x="105" y="10"/>
                      <a:pt x="105" y="10"/>
                    </a:cubicBezTo>
                    <a:cubicBezTo>
                      <a:pt x="104" y="5"/>
                      <a:pt x="104" y="5"/>
                      <a:pt x="104" y="5"/>
                    </a:cubicBezTo>
                    <a:cubicBezTo>
                      <a:pt x="101" y="0"/>
                      <a:pt x="101" y="0"/>
                      <a:pt x="101" y="0"/>
                    </a:cubicBezTo>
                    <a:cubicBezTo>
                      <a:pt x="95" y="4"/>
                      <a:pt x="95" y="4"/>
                      <a:pt x="95" y="4"/>
                    </a:cubicBezTo>
                    <a:cubicBezTo>
                      <a:pt x="93" y="7"/>
                      <a:pt x="93" y="7"/>
                      <a:pt x="93" y="7"/>
                    </a:cubicBezTo>
                    <a:cubicBezTo>
                      <a:pt x="88" y="6"/>
                      <a:pt x="88" y="6"/>
                      <a:pt x="88" y="6"/>
                    </a:cubicBezTo>
                    <a:cubicBezTo>
                      <a:pt x="81" y="4"/>
                      <a:pt x="81" y="4"/>
                      <a:pt x="81" y="4"/>
                    </a:cubicBezTo>
                    <a:cubicBezTo>
                      <a:pt x="76" y="10"/>
                      <a:pt x="76" y="10"/>
                      <a:pt x="76" y="10"/>
                    </a:cubicBezTo>
                    <a:cubicBezTo>
                      <a:pt x="68" y="13"/>
                      <a:pt x="68" y="13"/>
                      <a:pt x="68" y="13"/>
                    </a:cubicBezTo>
                    <a:cubicBezTo>
                      <a:pt x="68" y="13"/>
                      <a:pt x="63" y="14"/>
                      <a:pt x="62" y="15"/>
                    </a:cubicBezTo>
                    <a:cubicBezTo>
                      <a:pt x="61" y="15"/>
                      <a:pt x="57" y="16"/>
                      <a:pt x="57" y="16"/>
                    </a:cubicBezTo>
                    <a:cubicBezTo>
                      <a:pt x="52" y="16"/>
                      <a:pt x="52" y="16"/>
                      <a:pt x="52" y="16"/>
                    </a:cubicBezTo>
                    <a:cubicBezTo>
                      <a:pt x="44" y="17"/>
                      <a:pt x="44" y="17"/>
                      <a:pt x="44" y="17"/>
                    </a:cubicBezTo>
                    <a:cubicBezTo>
                      <a:pt x="36" y="15"/>
                      <a:pt x="36" y="15"/>
                      <a:pt x="36" y="15"/>
                    </a:cubicBezTo>
                    <a:cubicBezTo>
                      <a:pt x="32" y="11"/>
                      <a:pt x="32" y="11"/>
                      <a:pt x="32" y="11"/>
                    </a:cubicBezTo>
                    <a:cubicBezTo>
                      <a:pt x="26" y="9"/>
                      <a:pt x="26" y="9"/>
                      <a:pt x="26" y="9"/>
                    </a:cubicBezTo>
                    <a:cubicBezTo>
                      <a:pt x="22" y="11"/>
                      <a:pt x="22" y="11"/>
                      <a:pt x="22" y="11"/>
                    </a:cubicBezTo>
                    <a:cubicBezTo>
                      <a:pt x="20" y="15"/>
                      <a:pt x="20" y="15"/>
                      <a:pt x="20" y="15"/>
                    </a:cubicBezTo>
                    <a:cubicBezTo>
                      <a:pt x="16" y="18"/>
                      <a:pt x="16" y="18"/>
                      <a:pt x="16" y="18"/>
                    </a:cubicBezTo>
                    <a:cubicBezTo>
                      <a:pt x="11" y="15"/>
                      <a:pt x="11" y="15"/>
                      <a:pt x="11" y="15"/>
                    </a:cubicBezTo>
                    <a:cubicBezTo>
                      <a:pt x="9" y="12"/>
                      <a:pt x="9" y="12"/>
                      <a:pt x="9" y="12"/>
                    </a:cubicBezTo>
                    <a:cubicBezTo>
                      <a:pt x="5" y="13"/>
                      <a:pt x="5" y="13"/>
                      <a:pt x="5" y="13"/>
                    </a:cubicBezTo>
                    <a:cubicBezTo>
                      <a:pt x="1" y="18"/>
                      <a:pt x="1" y="18"/>
                      <a:pt x="1" y="18"/>
                    </a:cubicBezTo>
                    <a:cubicBezTo>
                      <a:pt x="1" y="18"/>
                      <a:pt x="1" y="25"/>
                      <a:pt x="1" y="26"/>
                    </a:cubicBezTo>
                    <a:cubicBezTo>
                      <a:pt x="1" y="27"/>
                      <a:pt x="0" y="32"/>
                      <a:pt x="0" y="32"/>
                    </a:cubicBezTo>
                    <a:cubicBezTo>
                      <a:pt x="0" y="32"/>
                      <a:pt x="5" y="35"/>
                      <a:pt x="6" y="36"/>
                    </a:cubicBezTo>
                    <a:cubicBezTo>
                      <a:pt x="6" y="37"/>
                      <a:pt x="10" y="38"/>
                      <a:pt x="10" y="38"/>
                    </a:cubicBezTo>
                    <a:cubicBezTo>
                      <a:pt x="16" y="37"/>
                      <a:pt x="16" y="37"/>
                      <a:pt x="16" y="37"/>
                    </a:cubicBezTo>
                    <a:cubicBezTo>
                      <a:pt x="20" y="41"/>
                      <a:pt x="20" y="41"/>
                      <a:pt x="20" y="41"/>
                    </a:cubicBezTo>
                    <a:cubicBezTo>
                      <a:pt x="27" y="41"/>
                      <a:pt x="27" y="41"/>
                      <a:pt x="27" y="41"/>
                    </a:cubicBezTo>
                    <a:cubicBezTo>
                      <a:pt x="34" y="47"/>
                      <a:pt x="34" y="47"/>
                      <a:pt x="34" y="47"/>
                    </a:cubicBezTo>
                    <a:cubicBezTo>
                      <a:pt x="37" y="48"/>
                      <a:pt x="37" y="48"/>
                      <a:pt x="37" y="48"/>
                    </a:cubicBezTo>
                    <a:cubicBezTo>
                      <a:pt x="37" y="48"/>
                      <a:pt x="39" y="51"/>
                      <a:pt x="40" y="51"/>
                    </a:cubicBezTo>
                    <a:cubicBezTo>
                      <a:pt x="40" y="52"/>
                      <a:pt x="47" y="57"/>
                      <a:pt x="47" y="57"/>
                    </a:cubicBezTo>
                    <a:cubicBezTo>
                      <a:pt x="63" y="59"/>
                      <a:pt x="63" y="59"/>
                      <a:pt x="63" y="59"/>
                    </a:cubicBezTo>
                    <a:cubicBezTo>
                      <a:pt x="69" y="60"/>
                      <a:pt x="69" y="60"/>
                      <a:pt x="69" y="60"/>
                    </a:cubicBezTo>
                    <a:cubicBezTo>
                      <a:pt x="71" y="68"/>
                      <a:pt x="71" y="68"/>
                      <a:pt x="71" y="68"/>
                    </a:cubicBezTo>
                    <a:cubicBezTo>
                      <a:pt x="71" y="68"/>
                      <a:pt x="73" y="69"/>
                      <a:pt x="74" y="69"/>
                    </a:cubicBezTo>
                    <a:cubicBezTo>
                      <a:pt x="75" y="70"/>
                      <a:pt x="79" y="71"/>
                      <a:pt x="79" y="71"/>
                    </a:cubicBezTo>
                    <a:cubicBezTo>
                      <a:pt x="87" y="72"/>
                      <a:pt x="87" y="72"/>
                      <a:pt x="87" y="72"/>
                    </a:cubicBezTo>
                    <a:cubicBezTo>
                      <a:pt x="87" y="72"/>
                      <a:pt x="95" y="73"/>
                      <a:pt x="96" y="73"/>
                    </a:cubicBezTo>
                    <a:cubicBezTo>
                      <a:pt x="97" y="73"/>
                      <a:pt x="97" y="72"/>
                      <a:pt x="98" y="70"/>
                    </a:cubicBezTo>
                    <a:cubicBezTo>
                      <a:pt x="98" y="69"/>
                      <a:pt x="98" y="68"/>
                      <a:pt x="98" y="68"/>
                    </a:cubicBezTo>
                    <a:cubicBezTo>
                      <a:pt x="98" y="66"/>
                      <a:pt x="98" y="66"/>
                      <a:pt x="98" y="66"/>
                    </a:cubicBezTo>
                    <a:cubicBezTo>
                      <a:pt x="99" y="61"/>
                      <a:pt x="99" y="61"/>
                      <a:pt x="99" y="61"/>
                    </a:cubicBezTo>
                    <a:cubicBezTo>
                      <a:pt x="99" y="61"/>
                      <a:pt x="102" y="57"/>
                      <a:pt x="103" y="56"/>
                    </a:cubicBezTo>
                    <a:cubicBezTo>
                      <a:pt x="104" y="56"/>
                      <a:pt x="101" y="53"/>
                      <a:pt x="101" y="53"/>
                    </a:cubicBezTo>
                    <a:cubicBezTo>
                      <a:pt x="100" y="49"/>
                      <a:pt x="100" y="49"/>
                      <a:pt x="100" y="49"/>
                    </a:cubicBezTo>
                    <a:cubicBezTo>
                      <a:pt x="100" y="49"/>
                      <a:pt x="96" y="46"/>
                      <a:pt x="96" y="44"/>
                    </a:cubicBezTo>
                    <a:cubicBezTo>
                      <a:pt x="96" y="42"/>
                      <a:pt x="94" y="39"/>
                      <a:pt x="93" y="38"/>
                    </a:cubicBezTo>
                    <a:cubicBezTo>
                      <a:pt x="92" y="36"/>
                      <a:pt x="92" y="34"/>
                      <a:pt x="92" y="34"/>
                    </a:cubicBezTo>
                    <a:cubicBezTo>
                      <a:pt x="92" y="34"/>
                      <a:pt x="96" y="27"/>
                      <a:pt x="97" y="25"/>
                    </a:cubicBezTo>
                    <a:cubicBezTo>
                      <a:pt x="98" y="24"/>
                      <a:pt x="100" y="20"/>
                      <a:pt x="100" y="19"/>
                    </a:cubicBezTo>
                    <a:close/>
                  </a:path>
                </a:pathLst>
              </a:custGeom>
              <a:grpFill/>
              <a:ln w="6350" cap="flat">
                <a:solidFill>
                  <a:schemeClr val="bg1">
                    <a:alpha val="25000"/>
                  </a:schemeClr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27725" tIns="13862" rIns="27725" bIns="13862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id-ID" sz="546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ahoma"/>
                  <a:ea typeface="+mn-ea"/>
                  <a:cs typeface="+mn-cs"/>
                </a:endParaRPr>
              </a:p>
            </p:txBody>
          </p:sp>
          <p:sp>
            <p:nvSpPr>
              <p:cNvPr id="96" name="Freeform 67">
                <a:extLst>
                  <a:ext uri="{FF2B5EF4-FFF2-40B4-BE49-F238E27FC236}">
                    <a16:creationId xmlns:a16="http://schemas.microsoft.com/office/drawing/2014/main" id="{6EB55360-58C7-71D4-2285-17E15A441DE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318" y="3228"/>
                <a:ext cx="152" cy="89"/>
              </a:xfrm>
              <a:custGeom>
                <a:avLst/>
                <a:gdLst>
                  <a:gd name="T0" fmla="*/ 2 w 76"/>
                  <a:gd name="T1" fmla="*/ 31 h 44"/>
                  <a:gd name="T2" fmla="*/ 2 w 76"/>
                  <a:gd name="T3" fmla="*/ 28 h 44"/>
                  <a:gd name="T4" fmla="*/ 0 w 76"/>
                  <a:gd name="T5" fmla="*/ 24 h 44"/>
                  <a:gd name="T6" fmla="*/ 1 w 76"/>
                  <a:gd name="T7" fmla="*/ 24 h 44"/>
                  <a:gd name="T8" fmla="*/ 6 w 76"/>
                  <a:gd name="T9" fmla="*/ 25 h 44"/>
                  <a:gd name="T10" fmla="*/ 7 w 76"/>
                  <a:gd name="T11" fmla="*/ 24 h 44"/>
                  <a:gd name="T12" fmla="*/ 9 w 76"/>
                  <a:gd name="T13" fmla="*/ 21 h 44"/>
                  <a:gd name="T14" fmla="*/ 12 w 76"/>
                  <a:gd name="T15" fmla="*/ 21 h 44"/>
                  <a:gd name="T16" fmla="*/ 13 w 76"/>
                  <a:gd name="T17" fmla="*/ 20 h 44"/>
                  <a:gd name="T18" fmla="*/ 14 w 76"/>
                  <a:gd name="T19" fmla="*/ 21 h 44"/>
                  <a:gd name="T20" fmla="*/ 16 w 76"/>
                  <a:gd name="T21" fmla="*/ 21 h 44"/>
                  <a:gd name="T22" fmla="*/ 18 w 76"/>
                  <a:gd name="T23" fmla="*/ 22 h 44"/>
                  <a:gd name="T24" fmla="*/ 21 w 76"/>
                  <a:gd name="T25" fmla="*/ 20 h 44"/>
                  <a:gd name="T26" fmla="*/ 22 w 76"/>
                  <a:gd name="T27" fmla="*/ 15 h 44"/>
                  <a:gd name="T28" fmla="*/ 22 w 76"/>
                  <a:gd name="T29" fmla="*/ 12 h 44"/>
                  <a:gd name="T30" fmla="*/ 26 w 76"/>
                  <a:gd name="T31" fmla="*/ 14 h 44"/>
                  <a:gd name="T32" fmla="*/ 29 w 76"/>
                  <a:gd name="T33" fmla="*/ 14 h 44"/>
                  <a:gd name="T34" fmla="*/ 35 w 76"/>
                  <a:gd name="T35" fmla="*/ 15 h 44"/>
                  <a:gd name="T36" fmla="*/ 46 w 76"/>
                  <a:gd name="T37" fmla="*/ 13 h 44"/>
                  <a:gd name="T38" fmla="*/ 49 w 76"/>
                  <a:gd name="T39" fmla="*/ 12 h 44"/>
                  <a:gd name="T40" fmla="*/ 53 w 76"/>
                  <a:gd name="T41" fmla="*/ 12 h 44"/>
                  <a:gd name="T42" fmla="*/ 56 w 76"/>
                  <a:gd name="T43" fmla="*/ 10 h 44"/>
                  <a:gd name="T44" fmla="*/ 61 w 76"/>
                  <a:gd name="T45" fmla="*/ 8 h 44"/>
                  <a:gd name="T46" fmla="*/ 62 w 76"/>
                  <a:gd name="T47" fmla="*/ 6 h 44"/>
                  <a:gd name="T48" fmla="*/ 64 w 76"/>
                  <a:gd name="T49" fmla="*/ 6 h 44"/>
                  <a:gd name="T50" fmla="*/ 67 w 76"/>
                  <a:gd name="T51" fmla="*/ 5 h 44"/>
                  <a:gd name="T52" fmla="*/ 71 w 76"/>
                  <a:gd name="T53" fmla="*/ 2 h 44"/>
                  <a:gd name="T54" fmla="*/ 76 w 76"/>
                  <a:gd name="T55" fmla="*/ 1 h 44"/>
                  <a:gd name="T56" fmla="*/ 71 w 76"/>
                  <a:gd name="T57" fmla="*/ 4 h 44"/>
                  <a:gd name="T58" fmla="*/ 66 w 76"/>
                  <a:gd name="T59" fmla="*/ 8 h 44"/>
                  <a:gd name="T60" fmla="*/ 61 w 76"/>
                  <a:gd name="T61" fmla="*/ 11 h 44"/>
                  <a:gd name="T62" fmla="*/ 58 w 76"/>
                  <a:gd name="T63" fmla="*/ 15 h 44"/>
                  <a:gd name="T64" fmla="*/ 55 w 76"/>
                  <a:gd name="T65" fmla="*/ 16 h 44"/>
                  <a:gd name="T66" fmla="*/ 54 w 76"/>
                  <a:gd name="T67" fmla="*/ 21 h 44"/>
                  <a:gd name="T68" fmla="*/ 58 w 76"/>
                  <a:gd name="T69" fmla="*/ 26 h 44"/>
                  <a:gd name="T70" fmla="*/ 60 w 76"/>
                  <a:gd name="T71" fmla="*/ 29 h 44"/>
                  <a:gd name="T72" fmla="*/ 56 w 76"/>
                  <a:gd name="T73" fmla="*/ 28 h 44"/>
                  <a:gd name="T74" fmla="*/ 51 w 76"/>
                  <a:gd name="T75" fmla="*/ 29 h 44"/>
                  <a:gd name="T76" fmla="*/ 47 w 76"/>
                  <a:gd name="T77" fmla="*/ 29 h 44"/>
                  <a:gd name="T78" fmla="*/ 44 w 76"/>
                  <a:gd name="T79" fmla="*/ 33 h 44"/>
                  <a:gd name="T80" fmla="*/ 41 w 76"/>
                  <a:gd name="T81" fmla="*/ 36 h 44"/>
                  <a:gd name="T82" fmla="*/ 38 w 76"/>
                  <a:gd name="T83" fmla="*/ 37 h 44"/>
                  <a:gd name="T84" fmla="*/ 34 w 76"/>
                  <a:gd name="T85" fmla="*/ 39 h 44"/>
                  <a:gd name="T86" fmla="*/ 29 w 76"/>
                  <a:gd name="T87" fmla="*/ 40 h 44"/>
                  <a:gd name="T88" fmla="*/ 23 w 76"/>
                  <a:gd name="T89" fmla="*/ 42 h 44"/>
                  <a:gd name="T90" fmla="*/ 19 w 76"/>
                  <a:gd name="T91" fmla="*/ 40 h 44"/>
                  <a:gd name="T92" fmla="*/ 16 w 76"/>
                  <a:gd name="T93" fmla="*/ 42 h 44"/>
                  <a:gd name="T94" fmla="*/ 10 w 76"/>
                  <a:gd name="T95" fmla="*/ 40 h 44"/>
                  <a:gd name="T96" fmla="*/ 6 w 76"/>
                  <a:gd name="T97" fmla="*/ 39 h 44"/>
                  <a:gd name="T98" fmla="*/ 4 w 76"/>
                  <a:gd name="T99" fmla="*/ 35 h 44"/>
                  <a:gd name="T100" fmla="*/ 2 w 76"/>
                  <a:gd name="T101" fmla="*/ 31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76" h="44">
                    <a:moveTo>
                      <a:pt x="2" y="31"/>
                    </a:moveTo>
                    <a:cubicBezTo>
                      <a:pt x="2" y="30"/>
                      <a:pt x="2" y="30"/>
                      <a:pt x="2" y="28"/>
                    </a:cubicBezTo>
                    <a:cubicBezTo>
                      <a:pt x="1" y="26"/>
                      <a:pt x="0" y="24"/>
                      <a:pt x="0" y="24"/>
                    </a:cubicBezTo>
                    <a:cubicBezTo>
                      <a:pt x="0" y="24"/>
                      <a:pt x="0" y="23"/>
                      <a:pt x="1" y="24"/>
                    </a:cubicBezTo>
                    <a:cubicBezTo>
                      <a:pt x="3" y="25"/>
                      <a:pt x="3" y="27"/>
                      <a:pt x="6" y="25"/>
                    </a:cubicBezTo>
                    <a:cubicBezTo>
                      <a:pt x="6" y="25"/>
                      <a:pt x="7" y="25"/>
                      <a:pt x="7" y="24"/>
                    </a:cubicBezTo>
                    <a:cubicBezTo>
                      <a:pt x="8" y="23"/>
                      <a:pt x="9" y="21"/>
                      <a:pt x="9" y="21"/>
                    </a:cubicBezTo>
                    <a:cubicBezTo>
                      <a:pt x="11" y="20"/>
                      <a:pt x="10" y="21"/>
                      <a:pt x="12" y="21"/>
                    </a:cubicBezTo>
                    <a:cubicBezTo>
                      <a:pt x="12" y="21"/>
                      <a:pt x="13" y="20"/>
                      <a:pt x="13" y="20"/>
                    </a:cubicBezTo>
                    <a:cubicBezTo>
                      <a:pt x="13" y="20"/>
                      <a:pt x="14" y="21"/>
                      <a:pt x="14" y="21"/>
                    </a:cubicBezTo>
                    <a:cubicBezTo>
                      <a:pt x="15" y="21"/>
                      <a:pt x="15" y="21"/>
                      <a:pt x="16" y="21"/>
                    </a:cubicBezTo>
                    <a:cubicBezTo>
                      <a:pt x="16" y="21"/>
                      <a:pt x="18" y="22"/>
                      <a:pt x="18" y="22"/>
                    </a:cubicBezTo>
                    <a:cubicBezTo>
                      <a:pt x="19" y="22"/>
                      <a:pt x="21" y="22"/>
                      <a:pt x="21" y="20"/>
                    </a:cubicBezTo>
                    <a:cubicBezTo>
                      <a:pt x="21" y="19"/>
                      <a:pt x="22" y="17"/>
                      <a:pt x="22" y="15"/>
                    </a:cubicBezTo>
                    <a:cubicBezTo>
                      <a:pt x="22" y="13"/>
                      <a:pt x="21" y="11"/>
                      <a:pt x="22" y="12"/>
                    </a:cubicBezTo>
                    <a:cubicBezTo>
                      <a:pt x="23" y="12"/>
                      <a:pt x="25" y="13"/>
                      <a:pt x="26" y="14"/>
                    </a:cubicBezTo>
                    <a:cubicBezTo>
                      <a:pt x="28" y="14"/>
                      <a:pt x="28" y="13"/>
                      <a:pt x="29" y="14"/>
                    </a:cubicBezTo>
                    <a:cubicBezTo>
                      <a:pt x="30" y="14"/>
                      <a:pt x="33" y="15"/>
                      <a:pt x="35" y="15"/>
                    </a:cubicBezTo>
                    <a:cubicBezTo>
                      <a:pt x="39" y="15"/>
                      <a:pt x="42" y="14"/>
                      <a:pt x="46" y="13"/>
                    </a:cubicBezTo>
                    <a:cubicBezTo>
                      <a:pt x="47" y="13"/>
                      <a:pt x="48" y="12"/>
                      <a:pt x="49" y="12"/>
                    </a:cubicBezTo>
                    <a:cubicBezTo>
                      <a:pt x="50" y="12"/>
                      <a:pt x="51" y="12"/>
                      <a:pt x="53" y="12"/>
                    </a:cubicBezTo>
                    <a:cubicBezTo>
                      <a:pt x="54" y="11"/>
                      <a:pt x="55" y="10"/>
                      <a:pt x="56" y="10"/>
                    </a:cubicBezTo>
                    <a:cubicBezTo>
                      <a:pt x="58" y="9"/>
                      <a:pt x="60" y="9"/>
                      <a:pt x="61" y="8"/>
                    </a:cubicBezTo>
                    <a:cubicBezTo>
                      <a:pt x="62" y="7"/>
                      <a:pt x="62" y="6"/>
                      <a:pt x="62" y="6"/>
                    </a:cubicBezTo>
                    <a:cubicBezTo>
                      <a:pt x="63" y="6"/>
                      <a:pt x="64" y="6"/>
                      <a:pt x="64" y="6"/>
                    </a:cubicBezTo>
                    <a:cubicBezTo>
                      <a:pt x="65" y="6"/>
                      <a:pt x="66" y="5"/>
                      <a:pt x="67" y="5"/>
                    </a:cubicBezTo>
                    <a:cubicBezTo>
                      <a:pt x="69" y="4"/>
                      <a:pt x="69" y="3"/>
                      <a:pt x="71" y="2"/>
                    </a:cubicBezTo>
                    <a:cubicBezTo>
                      <a:pt x="74" y="0"/>
                      <a:pt x="76" y="0"/>
                      <a:pt x="76" y="1"/>
                    </a:cubicBezTo>
                    <a:cubicBezTo>
                      <a:pt x="75" y="2"/>
                      <a:pt x="72" y="3"/>
                      <a:pt x="71" y="4"/>
                    </a:cubicBezTo>
                    <a:cubicBezTo>
                      <a:pt x="70" y="6"/>
                      <a:pt x="68" y="7"/>
                      <a:pt x="66" y="8"/>
                    </a:cubicBezTo>
                    <a:cubicBezTo>
                      <a:pt x="65" y="8"/>
                      <a:pt x="62" y="10"/>
                      <a:pt x="61" y="11"/>
                    </a:cubicBezTo>
                    <a:cubicBezTo>
                      <a:pt x="60" y="13"/>
                      <a:pt x="60" y="14"/>
                      <a:pt x="58" y="15"/>
                    </a:cubicBezTo>
                    <a:cubicBezTo>
                      <a:pt x="56" y="16"/>
                      <a:pt x="55" y="14"/>
                      <a:pt x="55" y="16"/>
                    </a:cubicBezTo>
                    <a:cubicBezTo>
                      <a:pt x="54" y="17"/>
                      <a:pt x="54" y="19"/>
                      <a:pt x="54" y="21"/>
                    </a:cubicBezTo>
                    <a:cubicBezTo>
                      <a:pt x="55" y="23"/>
                      <a:pt x="57" y="25"/>
                      <a:pt x="58" y="26"/>
                    </a:cubicBezTo>
                    <a:cubicBezTo>
                      <a:pt x="59" y="27"/>
                      <a:pt x="61" y="29"/>
                      <a:pt x="60" y="29"/>
                    </a:cubicBezTo>
                    <a:cubicBezTo>
                      <a:pt x="59" y="30"/>
                      <a:pt x="58" y="29"/>
                      <a:pt x="56" y="28"/>
                    </a:cubicBezTo>
                    <a:cubicBezTo>
                      <a:pt x="54" y="28"/>
                      <a:pt x="52" y="29"/>
                      <a:pt x="51" y="29"/>
                    </a:cubicBezTo>
                    <a:cubicBezTo>
                      <a:pt x="49" y="29"/>
                      <a:pt x="49" y="28"/>
                      <a:pt x="47" y="29"/>
                    </a:cubicBezTo>
                    <a:cubicBezTo>
                      <a:pt x="45" y="29"/>
                      <a:pt x="44" y="32"/>
                      <a:pt x="44" y="33"/>
                    </a:cubicBezTo>
                    <a:cubicBezTo>
                      <a:pt x="44" y="35"/>
                      <a:pt x="42" y="35"/>
                      <a:pt x="41" y="36"/>
                    </a:cubicBezTo>
                    <a:cubicBezTo>
                      <a:pt x="40" y="37"/>
                      <a:pt x="39" y="36"/>
                      <a:pt x="38" y="37"/>
                    </a:cubicBezTo>
                    <a:cubicBezTo>
                      <a:pt x="36" y="38"/>
                      <a:pt x="36" y="39"/>
                      <a:pt x="34" y="39"/>
                    </a:cubicBezTo>
                    <a:cubicBezTo>
                      <a:pt x="32" y="39"/>
                      <a:pt x="30" y="40"/>
                      <a:pt x="29" y="40"/>
                    </a:cubicBezTo>
                    <a:cubicBezTo>
                      <a:pt x="24" y="40"/>
                      <a:pt x="26" y="44"/>
                      <a:pt x="23" y="42"/>
                    </a:cubicBezTo>
                    <a:cubicBezTo>
                      <a:pt x="22" y="42"/>
                      <a:pt x="21" y="41"/>
                      <a:pt x="19" y="40"/>
                    </a:cubicBezTo>
                    <a:cubicBezTo>
                      <a:pt x="18" y="39"/>
                      <a:pt x="17" y="41"/>
                      <a:pt x="16" y="42"/>
                    </a:cubicBezTo>
                    <a:cubicBezTo>
                      <a:pt x="14" y="42"/>
                      <a:pt x="11" y="41"/>
                      <a:pt x="10" y="40"/>
                    </a:cubicBezTo>
                    <a:cubicBezTo>
                      <a:pt x="8" y="39"/>
                      <a:pt x="8" y="40"/>
                      <a:pt x="6" y="39"/>
                    </a:cubicBezTo>
                    <a:cubicBezTo>
                      <a:pt x="4" y="38"/>
                      <a:pt x="5" y="36"/>
                      <a:pt x="4" y="35"/>
                    </a:cubicBezTo>
                    <a:cubicBezTo>
                      <a:pt x="3" y="34"/>
                      <a:pt x="2" y="33"/>
                      <a:pt x="2" y="31"/>
                    </a:cubicBezTo>
                    <a:close/>
                  </a:path>
                </a:pathLst>
              </a:custGeom>
              <a:grpFill/>
              <a:ln w="6350" cap="flat">
                <a:solidFill>
                  <a:schemeClr val="bg1">
                    <a:alpha val="25000"/>
                  </a:schemeClr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27725" tIns="13862" rIns="27725" bIns="13862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id-ID" sz="546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ahoma"/>
                  <a:ea typeface="+mn-ea"/>
                  <a:cs typeface="+mn-cs"/>
                </a:endParaRPr>
              </a:p>
            </p:txBody>
          </p:sp>
          <p:sp>
            <p:nvSpPr>
              <p:cNvPr id="97" name="Freeform 68">
                <a:extLst>
                  <a:ext uri="{FF2B5EF4-FFF2-40B4-BE49-F238E27FC236}">
                    <a16:creationId xmlns:a16="http://schemas.microsoft.com/office/drawing/2014/main" id="{BFD4C80B-87A3-0B4B-874E-C92E05632AB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440" y="547"/>
                <a:ext cx="383" cy="321"/>
              </a:xfrm>
              <a:custGeom>
                <a:avLst/>
                <a:gdLst>
                  <a:gd name="T0" fmla="*/ 38 w 191"/>
                  <a:gd name="T1" fmla="*/ 63 h 160"/>
                  <a:gd name="T2" fmla="*/ 25 w 191"/>
                  <a:gd name="T3" fmla="*/ 59 h 160"/>
                  <a:gd name="T4" fmla="*/ 9 w 191"/>
                  <a:gd name="T5" fmla="*/ 57 h 160"/>
                  <a:gd name="T6" fmla="*/ 11 w 191"/>
                  <a:gd name="T7" fmla="*/ 61 h 160"/>
                  <a:gd name="T8" fmla="*/ 27 w 191"/>
                  <a:gd name="T9" fmla="*/ 74 h 160"/>
                  <a:gd name="T10" fmla="*/ 28 w 191"/>
                  <a:gd name="T11" fmla="*/ 86 h 160"/>
                  <a:gd name="T12" fmla="*/ 28 w 191"/>
                  <a:gd name="T13" fmla="*/ 91 h 160"/>
                  <a:gd name="T14" fmla="*/ 21 w 191"/>
                  <a:gd name="T15" fmla="*/ 103 h 160"/>
                  <a:gd name="T16" fmla="*/ 7 w 191"/>
                  <a:gd name="T17" fmla="*/ 100 h 160"/>
                  <a:gd name="T18" fmla="*/ 17 w 191"/>
                  <a:gd name="T19" fmla="*/ 112 h 160"/>
                  <a:gd name="T20" fmla="*/ 39 w 191"/>
                  <a:gd name="T21" fmla="*/ 131 h 160"/>
                  <a:gd name="T22" fmla="*/ 69 w 191"/>
                  <a:gd name="T23" fmla="*/ 158 h 160"/>
                  <a:gd name="T24" fmla="*/ 105 w 191"/>
                  <a:gd name="T25" fmla="*/ 153 h 160"/>
                  <a:gd name="T26" fmla="*/ 132 w 191"/>
                  <a:gd name="T27" fmla="*/ 146 h 160"/>
                  <a:gd name="T28" fmla="*/ 156 w 191"/>
                  <a:gd name="T29" fmla="*/ 143 h 160"/>
                  <a:gd name="T30" fmla="*/ 171 w 191"/>
                  <a:gd name="T31" fmla="*/ 133 h 160"/>
                  <a:gd name="T32" fmla="*/ 182 w 191"/>
                  <a:gd name="T33" fmla="*/ 127 h 160"/>
                  <a:gd name="T34" fmla="*/ 185 w 191"/>
                  <a:gd name="T35" fmla="*/ 120 h 160"/>
                  <a:gd name="T36" fmla="*/ 190 w 191"/>
                  <a:gd name="T37" fmla="*/ 107 h 160"/>
                  <a:gd name="T38" fmla="*/ 183 w 191"/>
                  <a:gd name="T39" fmla="*/ 88 h 160"/>
                  <a:gd name="T40" fmla="*/ 181 w 191"/>
                  <a:gd name="T41" fmla="*/ 75 h 160"/>
                  <a:gd name="T42" fmla="*/ 183 w 191"/>
                  <a:gd name="T43" fmla="*/ 61 h 160"/>
                  <a:gd name="T44" fmla="*/ 169 w 191"/>
                  <a:gd name="T45" fmla="*/ 62 h 160"/>
                  <a:gd name="T46" fmla="*/ 166 w 191"/>
                  <a:gd name="T47" fmla="*/ 47 h 160"/>
                  <a:gd name="T48" fmla="*/ 154 w 191"/>
                  <a:gd name="T49" fmla="*/ 55 h 160"/>
                  <a:gd name="T50" fmla="*/ 139 w 191"/>
                  <a:gd name="T51" fmla="*/ 54 h 160"/>
                  <a:gd name="T52" fmla="*/ 129 w 191"/>
                  <a:gd name="T53" fmla="*/ 52 h 160"/>
                  <a:gd name="T54" fmla="*/ 118 w 191"/>
                  <a:gd name="T55" fmla="*/ 65 h 160"/>
                  <a:gd name="T56" fmla="*/ 114 w 191"/>
                  <a:gd name="T57" fmla="*/ 44 h 160"/>
                  <a:gd name="T58" fmla="*/ 103 w 191"/>
                  <a:gd name="T59" fmla="*/ 43 h 160"/>
                  <a:gd name="T60" fmla="*/ 96 w 191"/>
                  <a:gd name="T61" fmla="*/ 55 h 160"/>
                  <a:gd name="T62" fmla="*/ 88 w 191"/>
                  <a:gd name="T63" fmla="*/ 35 h 160"/>
                  <a:gd name="T64" fmla="*/ 78 w 191"/>
                  <a:gd name="T65" fmla="*/ 54 h 160"/>
                  <a:gd name="T66" fmla="*/ 65 w 191"/>
                  <a:gd name="T67" fmla="*/ 55 h 160"/>
                  <a:gd name="T68" fmla="*/ 58 w 191"/>
                  <a:gd name="T69" fmla="*/ 61 h 160"/>
                  <a:gd name="T70" fmla="*/ 61 w 191"/>
                  <a:gd name="T71" fmla="*/ 48 h 160"/>
                  <a:gd name="T72" fmla="*/ 63 w 191"/>
                  <a:gd name="T73" fmla="*/ 42 h 160"/>
                  <a:gd name="T74" fmla="*/ 67 w 191"/>
                  <a:gd name="T75" fmla="*/ 32 h 160"/>
                  <a:gd name="T76" fmla="*/ 65 w 191"/>
                  <a:gd name="T77" fmla="*/ 24 h 160"/>
                  <a:gd name="T78" fmla="*/ 60 w 191"/>
                  <a:gd name="T79" fmla="*/ 6 h 160"/>
                  <a:gd name="T80" fmla="*/ 51 w 191"/>
                  <a:gd name="T81" fmla="*/ 2 h 160"/>
                  <a:gd name="T82" fmla="*/ 49 w 191"/>
                  <a:gd name="T83" fmla="*/ 7 h 160"/>
                  <a:gd name="T84" fmla="*/ 54 w 191"/>
                  <a:gd name="T85" fmla="*/ 11 h 160"/>
                  <a:gd name="T86" fmla="*/ 47 w 191"/>
                  <a:gd name="T87" fmla="*/ 10 h 160"/>
                  <a:gd name="T88" fmla="*/ 51 w 191"/>
                  <a:gd name="T89" fmla="*/ 27 h 160"/>
                  <a:gd name="T90" fmla="*/ 48 w 191"/>
                  <a:gd name="T91" fmla="*/ 23 h 160"/>
                  <a:gd name="T92" fmla="*/ 45 w 191"/>
                  <a:gd name="T93" fmla="*/ 20 h 160"/>
                  <a:gd name="T94" fmla="*/ 43 w 191"/>
                  <a:gd name="T95" fmla="*/ 13 h 160"/>
                  <a:gd name="T96" fmla="*/ 35 w 191"/>
                  <a:gd name="T97" fmla="*/ 8 h 160"/>
                  <a:gd name="T98" fmla="*/ 30 w 191"/>
                  <a:gd name="T99" fmla="*/ 15 h 160"/>
                  <a:gd name="T100" fmla="*/ 26 w 191"/>
                  <a:gd name="T101" fmla="*/ 22 h 160"/>
                  <a:gd name="T102" fmla="*/ 25 w 191"/>
                  <a:gd name="T103" fmla="*/ 25 h 160"/>
                  <a:gd name="T104" fmla="*/ 19 w 191"/>
                  <a:gd name="T105" fmla="*/ 23 h 160"/>
                  <a:gd name="T106" fmla="*/ 19 w 191"/>
                  <a:gd name="T107" fmla="*/ 29 h 160"/>
                  <a:gd name="T108" fmla="*/ 9 w 191"/>
                  <a:gd name="T109" fmla="*/ 24 h 160"/>
                  <a:gd name="T110" fmla="*/ 16 w 191"/>
                  <a:gd name="T111" fmla="*/ 36 h 160"/>
                  <a:gd name="T112" fmla="*/ 29 w 191"/>
                  <a:gd name="T113" fmla="*/ 37 h 160"/>
                  <a:gd name="T114" fmla="*/ 36 w 191"/>
                  <a:gd name="T115" fmla="*/ 37 h 160"/>
                  <a:gd name="T116" fmla="*/ 43 w 191"/>
                  <a:gd name="T117" fmla="*/ 43 h 160"/>
                  <a:gd name="T118" fmla="*/ 48 w 191"/>
                  <a:gd name="T119" fmla="*/ 48 h 160"/>
                  <a:gd name="T120" fmla="*/ 38 w 191"/>
                  <a:gd name="T121" fmla="*/ 53 h 160"/>
                  <a:gd name="T122" fmla="*/ 38 w 191"/>
                  <a:gd name="T123" fmla="*/ 59 h 1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</a:cxnLst>
                <a:rect l="0" t="0" r="r" b="b"/>
                <a:pathLst>
                  <a:path w="191" h="160">
                    <a:moveTo>
                      <a:pt x="39" y="60"/>
                    </a:moveTo>
                    <a:cubicBezTo>
                      <a:pt x="42" y="62"/>
                      <a:pt x="42" y="62"/>
                      <a:pt x="42" y="62"/>
                    </a:cubicBezTo>
                    <a:cubicBezTo>
                      <a:pt x="44" y="61"/>
                      <a:pt x="44" y="61"/>
                      <a:pt x="44" y="61"/>
                    </a:cubicBezTo>
                    <a:cubicBezTo>
                      <a:pt x="47" y="59"/>
                      <a:pt x="47" y="59"/>
                      <a:pt x="47" y="59"/>
                    </a:cubicBezTo>
                    <a:cubicBezTo>
                      <a:pt x="48" y="61"/>
                      <a:pt x="48" y="61"/>
                      <a:pt x="48" y="61"/>
                    </a:cubicBezTo>
                    <a:cubicBezTo>
                      <a:pt x="45" y="64"/>
                      <a:pt x="45" y="64"/>
                      <a:pt x="45" y="64"/>
                    </a:cubicBezTo>
                    <a:cubicBezTo>
                      <a:pt x="44" y="65"/>
                      <a:pt x="44" y="65"/>
                      <a:pt x="44" y="65"/>
                    </a:cubicBezTo>
                    <a:cubicBezTo>
                      <a:pt x="44" y="67"/>
                      <a:pt x="44" y="67"/>
                      <a:pt x="44" y="67"/>
                    </a:cubicBezTo>
                    <a:cubicBezTo>
                      <a:pt x="41" y="66"/>
                      <a:pt x="41" y="66"/>
                      <a:pt x="41" y="66"/>
                    </a:cubicBezTo>
                    <a:cubicBezTo>
                      <a:pt x="38" y="63"/>
                      <a:pt x="38" y="63"/>
                      <a:pt x="38" y="63"/>
                    </a:cubicBezTo>
                    <a:cubicBezTo>
                      <a:pt x="36" y="63"/>
                      <a:pt x="36" y="63"/>
                      <a:pt x="36" y="63"/>
                    </a:cubicBezTo>
                    <a:cubicBezTo>
                      <a:pt x="34" y="62"/>
                      <a:pt x="34" y="62"/>
                      <a:pt x="34" y="62"/>
                    </a:cubicBezTo>
                    <a:cubicBezTo>
                      <a:pt x="33" y="59"/>
                      <a:pt x="33" y="59"/>
                      <a:pt x="33" y="59"/>
                    </a:cubicBezTo>
                    <a:cubicBezTo>
                      <a:pt x="32" y="60"/>
                      <a:pt x="32" y="60"/>
                      <a:pt x="32" y="60"/>
                    </a:cubicBezTo>
                    <a:cubicBezTo>
                      <a:pt x="30" y="61"/>
                      <a:pt x="30" y="61"/>
                      <a:pt x="30" y="61"/>
                    </a:cubicBezTo>
                    <a:cubicBezTo>
                      <a:pt x="29" y="62"/>
                      <a:pt x="29" y="62"/>
                      <a:pt x="29" y="62"/>
                    </a:cubicBezTo>
                    <a:cubicBezTo>
                      <a:pt x="27" y="60"/>
                      <a:pt x="27" y="60"/>
                      <a:pt x="27" y="60"/>
                    </a:cubicBezTo>
                    <a:cubicBezTo>
                      <a:pt x="28" y="58"/>
                      <a:pt x="28" y="58"/>
                      <a:pt x="28" y="58"/>
                    </a:cubicBezTo>
                    <a:cubicBezTo>
                      <a:pt x="26" y="59"/>
                      <a:pt x="26" y="59"/>
                      <a:pt x="26" y="59"/>
                    </a:cubicBezTo>
                    <a:cubicBezTo>
                      <a:pt x="26" y="59"/>
                      <a:pt x="25" y="60"/>
                      <a:pt x="25" y="59"/>
                    </a:cubicBezTo>
                    <a:cubicBezTo>
                      <a:pt x="24" y="59"/>
                      <a:pt x="23" y="59"/>
                      <a:pt x="23" y="59"/>
                    </a:cubicBezTo>
                    <a:cubicBezTo>
                      <a:pt x="22" y="59"/>
                      <a:pt x="22" y="58"/>
                      <a:pt x="21" y="58"/>
                    </a:cubicBezTo>
                    <a:cubicBezTo>
                      <a:pt x="20" y="57"/>
                      <a:pt x="19" y="56"/>
                      <a:pt x="19" y="56"/>
                    </a:cubicBezTo>
                    <a:cubicBezTo>
                      <a:pt x="17" y="57"/>
                      <a:pt x="17" y="57"/>
                      <a:pt x="17" y="57"/>
                    </a:cubicBezTo>
                    <a:cubicBezTo>
                      <a:pt x="16" y="58"/>
                      <a:pt x="16" y="58"/>
                      <a:pt x="16" y="58"/>
                    </a:cubicBezTo>
                    <a:cubicBezTo>
                      <a:pt x="15" y="57"/>
                      <a:pt x="15" y="57"/>
                      <a:pt x="15" y="57"/>
                    </a:cubicBezTo>
                    <a:cubicBezTo>
                      <a:pt x="14" y="57"/>
                      <a:pt x="14" y="57"/>
                      <a:pt x="14" y="57"/>
                    </a:cubicBezTo>
                    <a:cubicBezTo>
                      <a:pt x="11" y="57"/>
                      <a:pt x="11" y="57"/>
                      <a:pt x="11" y="57"/>
                    </a:cubicBezTo>
                    <a:cubicBezTo>
                      <a:pt x="10" y="57"/>
                      <a:pt x="10" y="57"/>
                      <a:pt x="10" y="57"/>
                    </a:cubicBezTo>
                    <a:cubicBezTo>
                      <a:pt x="10" y="57"/>
                      <a:pt x="10" y="57"/>
                      <a:pt x="9" y="57"/>
                    </a:cubicBezTo>
                    <a:cubicBezTo>
                      <a:pt x="8" y="56"/>
                      <a:pt x="7" y="56"/>
                      <a:pt x="7" y="56"/>
                    </a:cubicBezTo>
                    <a:cubicBezTo>
                      <a:pt x="5" y="55"/>
                      <a:pt x="5" y="55"/>
                      <a:pt x="5" y="55"/>
                    </a:cubicBezTo>
                    <a:cubicBezTo>
                      <a:pt x="3" y="55"/>
                      <a:pt x="3" y="55"/>
                      <a:pt x="3" y="55"/>
                    </a:cubicBezTo>
                    <a:cubicBezTo>
                      <a:pt x="3" y="55"/>
                      <a:pt x="2" y="54"/>
                      <a:pt x="2" y="55"/>
                    </a:cubicBezTo>
                    <a:cubicBezTo>
                      <a:pt x="2" y="56"/>
                      <a:pt x="0" y="58"/>
                      <a:pt x="1" y="58"/>
                    </a:cubicBezTo>
                    <a:cubicBezTo>
                      <a:pt x="1" y="59"/>
                      <a:pt x="2" y="59"/>
                      <a:pt x="3" y="61"/>
                    </a:cubicBezTo>
                    <a:cubicBezTo>
                      <a:pt x="4" y="62"/>
                      <a:pt x="4" y="62"/>
                      <a:pt x="4" y="62"/>
                    </a:cubicBezTo>
                    <a:cubicBezTo>
                      <a:pt x="7" y="62"/>
                      <a:pt x="7" y="62"/>
                      <a:pt x="7" y="62"/>
                    </a:cubicBezTo>
                    <a:cubicBezTo>
                      <a:pt x="8" y="61"/>
                      <a:pt x="8" y="61"/>
                      <a:pt x="8" y="61"/>
                    </a:cubicBezTo>
                    <a:cubicBezTo>
                      <a:pt x="11" y="61"/>
                      <a:pt x="11" y="61"/>
                      <a:pt x="11" y="61"/>
                    </a:cubicBezTo>
                    <a:cubicBezTo>
                      <a:pt x="12" y="63"/>
                      <a:pt x="12" y="65"/>
                      <a:pt x="13" y="64"/>
                    </a:cubicBezTo>
                    <a:cubicBezTo>
                      <a:pt x="14" y="63"/>
                      <a:pt x="14" y="63"/>
                      <a:pt x="14" y="63"/>
                    </a:cubicBezTo>
                    <a:cubicBezTo>
                      <a:pt x="15" y="64"/>
                      <a:pt x="15" y="64"/>
                      <a:pt x="15" y="64"/>
                    </a:cubicBezTo>
                    <a:cubicBezTo>
                      <a:pt x="15" y="64"/>
                      <a:pt x="17" y="67"/>
                      <a:pt x="18" y="67"/>
                    </a:cubicBezTo>
                    <a:cubicBezTo>
                      <a:pt x="19" y="68"/>
                      <a:pt x="19" y="68"/>
                      <a:pt x="19" y="68"/>
                    </a:cubicBezTo>
                    <a:cubicBezTo>
                      <a:pt x="23" y="70"/>
                      <a:pt x="23" y="70"/>
                      <a:pt x="23" y="70"/>
                    </a:cubicBezTo>
                    <a:cubicBezTo>
                      <a:pt x="24" y="70"/>
                      <a:pt x="24" y="70"/>
                      <a:pt x="24" y="70"/>
                    </a:cubicBezTo>
                    <a:cubicBezTo>
                      <a:pt x="24" y="70"/>
                      <a:pt x="27" y="69"/>
                      <a:pt x="27" y="69"/>
                    </a:cubicBezTo>
                    <a:cubicBezTo>
                      <a:pt x="27" y="70"/>
                      <a:pt x="28" y="71"/>
                      <a:pt x="28" y="72"/>
                    </a:cubicBezTo>
                    <a:cubicBezTo>
                      <a:pt x="28" y="72"/>
                      <a:pt x="28" y="73"/>
                      <a:pt x="27" y="74"/>
                    </a:cubicBezTo>
                    <a:cubicBezTo>
                      <a:pt x="27" y="74"/>
                      <a:pt x="28" y="75"/>
                      <a:pt x="28" y="75"/>
                    </a:cubicBezTo>
                    <a:cubicBezTo>
                      <a:pt x="25" y="77"/>
                      <a:pt x="25" y="77"/>
                      <a:pt x="25" y="77"/>
                    </a:cubicBezTo>
                    <a:cubicBezTo>
                      <a:pt x="25" y="80"/>
                      <a:pt x="25" y="80"/>
                      <a:pt x="25" y="80"/>
                    </a:cubicBezTo>
                    <a:cubicBezTo>
                      <a:pt x="25" y="80"/>
                      <a:pt x="25" y="81"/>
                      <a:pt x="25" y="81"/>
                    </a:cubicBezTo>
                    <a:cubicBezTo>
                      <a:pt x="25" y="82"/>
                      <a:pt x="24" y="84"/>
                      <a:pt x="24" y="84"/>
                    </a:cubicBezTo>
                    <a:cubicBezTo>
                      <a:pt x="26" y="83"/>
                      <a:pt x="26" y="83"/>
                      <a:pt x="26" y="83"/>
                    </a:cubicBezTo>
                    <a:cubicBezTo>
                      <a:pt x="26" y="83"/>
                      <a:pt x="27" y="83"/>
                      <a:pt x="27" y="84"/>
                    </a:cubicBezTo>
                    <a:cubicBezTo>
                      <a:pt x="26" y="85"/>
                      <a:pt x="26" y="86"/>
                      <a:pt x="26" y="86"/>
                    </a:cubicBezTo>
                    <a:cubicBezTo>
                      <a:pt x="26" y="86"/>
                      <a:pt x="26" y="88"/>
                      <a:pt x="27" y="87"/>
                    </a:cubicBezTo>
                    <a:cubicBezTo>
                      <a:pt x="28" y="86"/>
                      <a:pt x="28" y="86"/>
                      <a:pt x="28" y="86"/>
                    </a:cubicBezTo>
                    <a:cubicBezTo>
                      <a:pt x="30" y="86"/>
                      <a:pt x="30" y="86"/>
                      <a:pt x="30" y="86"/>
                    </a:cubicBezTo>
                    <a:cubicBezTo>
                      <a:pt x="32" y="85"/>
                      <a:pt x="32" y="85"/>
                      <a:pt x="32" y="85"/>
                    </a:cubicBezTo>
                    <a:cubicBezTo>
                      <a:pt x="32" y="85"/>
                      <a:pt x="32" y="85"/>
                      <a:pt x="34" y="84"/>
                    </a:cubicBezTo>
                    <a:cubicBezTo>
                      <a:pt x="35" y="84"/>
                      <a:pt x="37" y="84"/>
                      <a:pt x="37" y="84"/>
                    </a:cubicBezTo>
                    <a:cubicBezTo>
                      <a:pt x="37" y="84"/>
                      <a:pt x="38" y="86"/>
                      <a:pt x="38" y="86"/>
                    </a:cubicBezTo>
                    <a:cubicBezTo>
                      <a:pt x="37" y="86"/>
                      <a:pt x="33" y="86"/>
                      <a:pt x="33" y="86"/>
                    </a:cubicBezTo>
                    <a:cubicBezTo>
                      <a:pt x="32" y="86"/>
                      <a:pt x="32" y="86"/>
                      <a:pt x="32" y="86"/>
                    </a:cubicBezTo>
                    <a:cubicBezTo>
                      <a:pt x="30" y="88"/>
                      <a:pt x="30" y="88"/>
                      <a:pt x="30" y="88"/>
                    </a:cubicBezTo>
                    <a:cubicBezTo>
                      <a:pt x="28" y="89"/>
                      <a:pt x="28" y="89"/>
                      <a:pt x="28" y="89"/>
                    </a:cubicBezTo>
                    <a:cubicBezTo>
                      <a:pt x="28" y="89"/>
                      <a:pt x="27" y="91"/>
                      <a:pt x="28" y="91"/>
                    </a:cubicBezTo>
                    <a:cubicBezTo>
                      <a:pt x="28" y="92"/>
                      <a:pt x="26" y="93"/>
                      <a:pt x="26" y="93"/>
                    </a:cubicBezTo>
                    <a:cubicBezTo>
                      <a:pt x="25" y="93"/>
                      <a:pt x="25" y="93"/>
                      <a:pt x="25" y="93"/>
                    </a:cubicBezTo>
                    <a:cubicBezTo>
                      <a:pt x="25" y="93"/>
                      <a:pt x="25" y="93"/>
                      <a:pt x="25" y="93"/>
                    </a:cubicBezTo>
                    <a:cubicBezTo>
                      <a:pt x="25" y="93"/>
                      <a:pt x="25" y="94"/>
                      <a:pt x="26" y="95"/>
                    </a:cubicBezTo>
                    <a:cubicBezTo>
                      <a:pt x="27" y="95"/>
                      <a:pt x="30" y="94"/>
                      <a:pt x="30" y="94"/>
                    </a:cubicBezTo>
                    <a:cubicBezTo>
                      <a:pt x="30" y="94"/>
                      <a:pt x="31" y="94"/>
                      <a:pt x="30" y="95"/>
                    </a:cubicBezTo>
                    <a:cubicBezTo>
                      <a:pt x="30" y="96"/>
                      <a:pt x="29" y="98"/>
                      <a:pt x="29" y="98"/>
                    </a:cubicBezTo>
                    <a:cubicBezTo>
                      <a:pt x="29" y="98"/>
                      <a:pt x="28" y="98"/>
                      <a:pt x="26" y="99"/>
                    </a:cubicBezTo>
                    <a:cubicBezTo>
                      <a:pt x="24" y="99"/>
                      <a:pt x="22" y="101"/>
                      <a:pt x="22" y="101"/>
                    </a:cubicBezTo>
                    <a:cubicBezTo>
                      <a:pt x="21" y="103"/>
                      <a:pt x="21" y="103"/>
                      <a:pt x="21" y="103"/>
                    </a:cubicBezTo>
                    <a:cubicBezTo>
                      <a:pt x="21" y="103"/>
                      <a:pt x="21" y="104"/>
                      <a:pt x="19" y="104"/>
                    </a:cubicBezTo>
                    <a:cubicBezTo>
                      <a:pt x="18" y="103"/>
                      <a:pt x="15" y="103"/>
                      <a:pt x="15" y="103"/>
                    </a:cubicBezTo>
                    <a:cubicBezTo>
                      <a:pt x="14" y="104"/>
                      <a:pt x="14" y="104"/>
                      <a:pt x="14" y="104"/>
                    </a:cubicBezTo>
                    <a:cubicBezTo>
                      <a:pt x="14" y="104"/>
                      <a:pt x="13" y="104"/>
                      <a:pt x="12" y="104"/>
                    </a:cubicBezTo>
                    <a:cubicBezTo>
                      <a:pt x="11" y="104"/>
                      <a:pt x="11" y="103"/>
                      <a:pt x="11" y="103"/>
                    </a:cubicBezTo>
                    <a:cubicBezTo>
                      <a:pt x="11" y="100"/>
                      <a:pt x="11" y="100"/>
                      <a:pt x="11" y="100"/>
                    </a:cubicBezTo>
                    <a:cubicBezTo>
                      <a:pt x="11" y="99"/>
                      <a:pt x="11" y="99"/>
                      <a:pt x="11" y="99"/>
                    </a:cubicBezTo>
                    <a:cubicBezTo>
                      <a:pt x="10" y="96"/>
                      <a:pt x="10" y="96"/>
                      <a:pt x="10" y="96"/>
                    </a:cubicBezTo>
                    <a:cubicBezTo>
                      <a:pt x="10" y="96"/>
                      <a:pt x="9" y="98"/>
                      <a:pt x="8" y="98"/>
                    </a:cubicBezTo>
                    <a:cubicBezTo>
                      <a:pt x="8" y="99"/>
                      <a:pt x="7" y="100"/>
                      <a:pt x="7" y="100"/>
                    </a:cubicBezTo>
                    <a:cubicBezTo>
                      <a:pt x="6" y="102"/>
                      <a:pt x="6" y="102"/>
                      <a:pt x="6" y="102"/>
                    </a:cubicBezTo>
                    <a:cubicBezTo>
                      <a:pt x="5" y="103"/>
                      <a:pt x="5" y="103"/>
                      <a:pt x="5" y="103"/>
                    </a:cubicBezTo>
                    <a:cubicBezTo>
                      <a:pt x="6" y="106"/>
                      <a:pt x="6" y="106"/>
                      <a:pt x="6" y="106"/>
                    </a:cubicBezTo>
                    <a:cubicBezTo>
                      <a:pt x="5" y="107"/>
                      <a:pt x="5" y="107"/>
                      <a:pt x="5" y="107"/>
                    </a:cubicBezTo>
                    <a:cubicBezTo>
                      <a:pt x="5" y="107"/>
                      <a:pt x="3" y="108"/>
                      <a:pt x="4" y="108"/>
                    </a:cubicBezTo>
                    <a:cubicBezTo>
                      <a:pt x="5" y="109"/>
                      <a:pt x="8" y="110"/>
                      <a:pt x="8" y="110"/>
                    </a:cubicBezTo>
                    <a:cubicBezTo>
                      <a:pt x="8" y="110"/>
                      <a:pt x="9" y="109"/>
                      <a:pt x="10" y="110"/>
                    </a:cubicBezTo>
                    <a:cubicBezTo>
                      <a:pt x="12" y="111"/>
                      <a:pt x="13" y="112"/>
                      <a:pt x="13" y="112"/>
                    </a:cubicBezTo>
                    <a:cubicBezTo>
                      <a:pt x="14" y="112"/>
                      <a:pt x="14" y="112"/>
                      <a:pt x="14" y="112"/>
                    </a:cubicBezTo>
                    <a:cubicBezTo>
                      <a:pt x="17" y="112"/>
                      <a:pt x="17" y="112"/>
                      <a:pt x="17" y="112"/>
                    </a:cubicBezTo>
                    <a:cubicBezTo>
                      <a:pt x="18" y="113"/>
                      <a:pt x="18" y="113"/>
                      <a:pt x="18" y="113"/>
                    </a:cubicBezTo>
                    <a:cubicBezTo>
                      <a:pt x="22" y="114"/>
                      <a:pt x="22" y="114"/>
                      <a:pt x="22" y="114"/>
                    </a:cubicBezTo>
                    <a:cubicBezTo>
                      <a:pt x="22" y="114"/>
                      <a:pt x="23" y="116"/>
                      <a:pt x="23" y="116"/>
                    </a:cubicBezTo>
                    <a:cubicBezTo>
                      <a:pt x="23" y="117"/>
                      <a:pt x="26" y="118"/>
                      <a:pt x="26" y="118"/>
                    </a:cubicBezTo>
                    <a:cubicBezTo>
                      <a:pt x="26" y="118"/>
                      <a:pt x="25" y="118"/>
                      <a:pt x="27" y="118"/>
                    </a:cubicBezTo>
                    <a:cubicBezTo>
                      <a:pt x="29" y="118"/>
                      <a:pt x="30" y="118"/>
                      <a:pt x="30" y="118"/>
                    </a:cubicBezTo>
                    <a:cubicBezTo>
                      <a:pt x="30" y="118"/>
                      <a:pt x="32" y="118"/>
                      <a:pt x="33" y="119"/>
                    </a:cubicBezTo>
                    <a:cubicBezTo>
                      <a:pt x="33" y="120"/>
                      <a:pt x="35" y="123"/>
                      <a:pt x="35" y="123"/>
                    </a:cubicBezTo>
                    <a:cubicBezTo>
                      <a:pt x="38" y="128"/>
                      <a:pt x="38" y="128"/>
                      <a:pt x="38" y="128"/>
                    </a:cubicBezTo>
                    <a:cubicBezTo>
                      <a:pt x="39" y="131"/>
                      <a:pt x="39" y="131"/>
                      <a:pt x="39" y="131"/>
                    </a:cubicBezTo>
                    <a:cubicBezTo>
                      <a:pt x="39" y="131"/>
                      <a:pt x="39" y="131"/>
                      <a:pt x="41" y="133"/>
                    </a:cubicBezTo>
                    <a:cubicBezTo>
                      <a:pt x="42" y="134"/>
                      <a:pt x="43" y="136"/>
                      <a:pt x="43" y="136"/>
                    </a:cubicBezTo>
                    <a:cubicBezTo>
                      <a:pt x="43" y="136"/>
                      <a:pt x="43" y="136"/>
                      <a:pt x="44" y="137"/>
                    </a:cubicBezTo>
                    <a:cubicBezTo>
                      <a:pt x="45" y="139"/>
                      <a:pt x="46" y="140"/>
                      <a:pt x="46" y="140"/>
                    </a:cubicBezTo>
                    <a:cubicBezTo>
                      <a:pt x="46" y="140"/>
                      <a:pt x="46" y="142"/>
                      <a:pt x="47" y="142"/>
                    </a:cubicBezTo>
                    <a:cubicBezTo>
                      <a:pt x="49" y="143"/>
                      <a:pt x="50" y="143"/>
                      <a:pt x="51" y="144"/>
                    </a:cubicBezTo>
                    <a:cubicBezTo>
                      <a:pt x="52" y="145"/>
                      <a:pt x="54" y="147"/>
                      <a:pt x="54" y="147"/>
                    </a:cubicBezTo>
                    <a:cubicBezTo>
                      <a:pt x="54" y="147"/>
                      <a:pt x="58" y="151"/>
                      <a:pt x="60" y="152"/>
                    </a:cubicBezTo>
                    <a:cubicBezTo>
                      <a:pt x="61" y="154"/>
                      <a:pt x="63" y="156"/>
                      <a:pt x="64" y="156"/>
                    </a:cubicBezTo>
                    <a:cubicBezTo>
                      <a:pt x="65" y="156"/>
                      <a:pt x="69" y="158"/>
                      <a:pt x="69" y="158"/>
                    </a:cubicBezTo>
                    <a:cubicBezTo>
                      <a:pt x="69" y="158"/>
                      <a:pt x="71" y="159"/>
                      <a:pt x="72" y="159"/>
                    </a:cubicBezTo>
                    <a:cubicBezTo>
                      <a:pt x="73" y="159"/>
                      <a:pt x="70" y="158"/>
                      <a:pt x="75" y="158"/>
                    </a:cubicBezTo>
                    <a:cubicBezTo>
                      <a:pt x="80" y="158"/>
                      <a:pt x="83" y="160"/>
                      <a:pt x="83" y="160"/>
                    </a:cubicBezTo>
                    <a:cubicBezTo>
                      <a:pt x="86" y="158"/>
                      <a:pt x="86" y="158"/>
                      <a:pt x="86" y="158"/>
                    </a:cubicBezTo>
                    <a:cubicBezTo>
                      <a:pt x="86" y="158"/>
                      <a:pt x="86" y="159"/>
                      <a:pt x="87" y="157"/>
                    </a:cubicBezTo>
                    <a:cubicBezTo>
                      <a:pt x="87" y="155"/>
                      <a:pt x="88" y="153"/>
                      <a:pt x="88" y="153"/>
                    </a:cubicBezTo>
                    <a:cubicBezTo>
                      <a:pt x="88" y="153"/>
                      <a:pt x="87" y="152"/>
                      <a:pt x="89" y="152"/>
                    </a:cubicBezTo>
                    <a:cubicBezTo>
                      <a:pt x="91" y="151"/>
                      <a:pt x="96" y="151"/>
                      <a:pt x="97" y="151"/>
                    </a:cubicBezTo>
                    <a:cubicBezTo>
                      <a:pt x="97" y="151"/>
                      <a:pt x="98" y="152"/>
                      <a:pt x="98" y="151"/>
                    </a:cubicBezTo>
                    <a:cubicBezTo>
                      <a:pt x="99" y="150"/>
                      <a:pt x="105" y="153"/>
                      <a:pt x="105" y="153"/>
                    </a:cubicBezTo>
                    <a:cubicBezTo>
                      <a:pt x="107" y="151"/>
                      <a:pt x="107" y="151"/>
                      <a:pt x="107" y="151"/>
                    </a:cubicBezTo>
                    <a:cubicBezTo>
                      <a:pt x="108" y="150"/>
                      <a:pt x="108" y="150"/>
                      <a:pt x="108" y="150"/>
                    </a:cubicBezTo>
                    <a:cubicBezTo>
                      <a:pt x="110" y="153"/>
                      <a:pt x="110" y="153"/>
                      <a:pt x="110" y="153"/>
                    </a:cubicBezTo>
                    <a:cubicBezTo>
                      <a:pt x="113" y="154"/>
                      <a:pt x="113" y="154"/>
                      <a:pt x="113" y="154"/>
                    </a:cubicBezTo>
                    <a:cubicBezTo>
                      <a:pt x="113" y="154"/>
                      <a:pt x="116" y="153"/>
                      <a:pt x="117" y="153"/>
                    </a:cubicBezTo>
                    <a:cubicBezTo>
                      <a:pt x="118" y="153"/>
                      <a:pt x="121" y="151"/>
                      <a:pt x="121" y="151"/>
                    </a:cubicBezTo>
                    <a:cubicBezTo>
                      <a:pt x="121" y="151"/>
                      <a:pt x="121" y="149"/>
                      <a:pt x="122" y="149"/>
                    </a:cubicBezTo>
                    <a:cubicBezTo>
                      <a:pt x="123" y="149"/>
                      <a:pt x="126" y="149"/>
                      <a:pt x="127" y="149"/>
                    </a:cubicBezTo>
                    <a:cubicBezTo>
                      <a:pt x="128" y="148"/>
                      <a:pt x="131" y="148"/>
                      <a:pt x="131" y="148"/>
                    </a:cubicBezTo>
                    <a:cubicBezTo>
                      <a:pt x="132" y="146"/>
                      <a:pt x="132" y="146"/>
                      <a:pt x="132" y="146"/>
                    </a:cubicBezTo>
                    <a:cubicBezTo>
                      <a:pt x="132" y="146"/>
                      <a:pt x="133" y="145"/>
                      <a:pt x="134" y="146"/>
                    </a:cubicBezTo>
                    <a:cubicBezTo>
                      <a:pt x="136" y="146"/>
                      <a:pt x="138" y="146"/>
                      <a:pt x="138" y="146"/>
                    </a:cubicBezTo>
                    <a:cubicBezTo>
                      <a:pt x="141" y="145"/>
                      <a:pt x="141" y="145"/>
                      <a:pt x="141" y="145"/>
                    </a:cubicBezTo>
                    <a:cubicBezTo>
                      <a:pt x="143" y="144"/>
                      <a:pt x="143" y="144"/>
                      <a:pt x="143" y="144"/>
                    </a:cubicBezTo>
                    <a:cubicBezTo>
                      <a:pt x="143" y="144"/>
                      <a:pt x="143" y="143"/>
                      <a:pt x="144" y="144"/>
                    </a:cubicBezTo>
                    <a:cubicBezTo>
                      <a:pt x="145" y="144"/>
                      <a:pt x="147" y="146"/>
                      <a:pt x="147" y="146"/>
                    </a:cubicBezTo>
                    <a:cubicBezTo>
                      <a:pt x="150" y="147"/>
                      <a:pt x="150" y="147"/>
                      <a:pt x="150" y="147"/>
                    </a:cubicBezTo>
                    <a:cubicBezTo>
                      <a:pt x="152" y="146"/>
                      <a:pt x="152" y="146"/>
                      <a:pt x="152" y="146"/>
                    </a:cubicBezTo>
                    <a:cubicBezTo>
                      <a:pt x="154" y="144"/>
                      <a:pt x="154" y="144"/>
                      <a:pt x="154" y="144"/>
                    </a:cubicBezTo>
                    <a:cubicBezTo>
                      <a:pt x="154" y="144"/>
                      <a:pt x="154" y="143"/>
                      <a:pt x="156" y="143"/>
                    </a:cubicBezTo>
                    <a:cubicBezTo>
                      <a:pt x="159" y="144"/>
                      <a:pt x="160" y="144"/>
                      <a:pt x="160" y="144"/>
                    </a:cubicBezTo>
                    <a:cubicBezTo>
                      <a:pt x="160" y="144"/>
                      <a:pt x="162" y="143"/>
                      <a:pt x="162" y="143"/>
                    </a:cubicBezTo>
                    <a:cubicBezTo>
                      <a:pt x="162" y="142"/>
                      <a:pt x="162" y="141"/>
                      <a:pt x="162" y="140"/>
                    </a:cubicBezTo>
                    <a:cubicBezTo>
                      <a:pt x="163" y="139"/>
                      <a:pt x="166" y="136"/>
                      <a:pt x="166" y="136"/>
                    </a:cubicBezTo>
                    <a:cubicBezTo>
                      <a:pt x="168" y="135"/>
                      <a:pt x="168" y="135"/>
                      <a:pt x="168" y="135"/>
                    </a:cubicBezTo>
                    <a:cubicBezTo>
                      <a:pt x="167" y="132"/>
                      <a:pt x="167" y="132"/>
                      <a:pt x="167" y="132"/>
                    </a:cubicBezTo>
                    <a:cubicBezTo>
                      <a:pt x="167" y="131"/>
                      <a:pt x="167" y="131"/>
                      <a:pt x="167" y="131"/>
                    </a:cubicBezTo>
                    <a:cubicBezTo>
                      <a:pt x="167" y="131"/>
                      <a:pt x="170" y="130"/>
                      <a:pt x="169" y="132"/>
                    </a:cubicBezTo>
                    <a:cubicBezTo>
                      <a:pt x="168" y="133"/>
                      <a:pt x="169" y="134"/>
                      <a:pt x="169" y="134"/>
                    </a:cubicBezTo>
                    <a:cubicBezTo>
                      <a:pt x="169" y="134"/>
                      <a:pt x="170" y="133"/>
                      <a:pt x="171" y="133"/>
                    </a:cubicBezTo>
                    <a:cubicBezTo>
                      <a:pt x="172" y="133"/>
                      <a:pt x="173" y="132"/>
                      <a:pt x="173" y="133"/>
                    </a:cubicBezTo>
                    <a:cubicBezTo>
                      <a:pt x="174" y="133"/>
                      <a:pt x="175" y="133"/>
                      <a:pt x="175" y="133"/>
                    </a:cubicBezTo>
                    <a:cubicBezTo>
                      <a:pt x="175" y="133"/>
                      <a:pt x="175" y="131"/>
                      <a:pt x="176" y="131"/>
                    </a:cubicBezTo>
                    <a:cubicBezTo>
                      <a:pt x="177" y="131"/>
                      <a:pt x="178" y="131"/>
                      <a:pt x="178" y="131"/>
                    </a:cubicBezTo>
                    <a:cubicBezTo>
                      <a:pt x="178" y="131"/>
                      <a:pt x="179" y="132"/>
                      <a:pt x="179" y="131"/>
                    </a:cubicBezTo>
                    <a:cubicBezTo>
                      <a:pt x="179" y="131"/>
                      <a:pt x="177" y="129"/>
                      <a:pt x="177" y="129"/>
                    </a:cubicBezTo>
                    <a:cubicBezTo>
                      <a:pt x="178" y="130"/>
                      <a:pt x="180" y="129"/>
                      <a:pt x="180" y="129"/>
                    </a:cubicBezTo>
                    <a:cubicBezTo>
                      <a:pt x="180" y="129"/>
                      <a:pt x="182" y="130"/>
                      <a:pt x="180" y="128"/>
                    </a:cubicBezTo>
                    <a:cubicBezTo>
                      <a:pt x="178" y="126"/>
                      <a:pt x="180" y="126"/>
                      <a:pt x="180" y="126"/>
                    </a:cubicBezTo>
                    <a:cubicBezTo>
                      <a:pt x="180" y="126"/>
                      <a:pt x="183" y="127"/>
                      <a:pt x="182" y="127"/>
                    </a:cubicBezTo>
                    <a:cubicBezTo>
                      <a:pt x="181" y="126"/>
                      <a:pt x="178" y="122"/>
                      <a:pt x="178" y="122"/>
                    </a:cubicBezTo>
                    <a:cubicBezTo>
                      <a:pt x="178" y="121"/>
                      <a:pt x="178" y="121"/>
                      <a:pt x="178" y="121"/>
                    </a:cubicBezTo>
                    <a:cubicBezTo>
                      <a:pt x="178" y="120"/>
                      <a:pt x="178" y="120"/>
                      <a:pt x="178" y="120"/>
                    </a:cubicBezTo>
                    <a:cubicBezTo>
                      <a:pt x="178" y="120"/>
                      <a:pt x="180" y="121"/>
                      <a:pt x="180" y="121"/>
                    </a:cubicBezTo>
                    <a:cubicBezTo>
                      <a:pt x="181" y="121"/>
                      <a:pt x="181" y="121"/>
                      <a:pt x="182" y="122"/>
                    </a:cubicBezTo>
                    <a:cubicBezTo>
                      <a:pt x="183" y="123"/>
                      <a:pt x="182" y="124"/>
                      <a:pt x="183" y="124"/>
                    </a:cubicBezTo>
                    <a:cubicBezTo>
                      <a:pt x="184" y="125"/>
                      <a:pt x="186" y="124"/>
                      <a:pt x="186" y="124"/>
                    </a:cubicBezTo>
                    <a:cubicBezTo>
                      <a:pt x="188" y="122"/>
                      <a:pt x="188" y="122"/>
                      <a:pt x="188" y="122"/>
                    </a:cubicBezTo>
                    <a:cubicBezTo>
                      <a:pt x="188" y="122"/>
                      <a:pt x="190" y="119"/>
                      <a:pt x="190" y="118"/>
                    </a:cubicBezTo>
                    <a:cubicBezTo>
                      <a:pt x="189" y="118"/>
                      <a:pt x="185" y="120"/>
                      <a:pt x="185" y="120"/>
                    </a:cubicBezTo>
                    <a:cubicBezTo>
                      <a:pt x="186" y="116"/>
                      <a:pt x="186" y="116"/>
                      <a:pt x="186" y="116"/>
                    </a:cubicBezTo>
                    <a:cubicBezTo>
                      <a:pt x="185" y="116"/>
                      <a:pt x="185" y="116"/>
                      <a:pt x="185" y="116"/>
                    </a:cubicBezTo>
                    <a:cubicBezTo>
                      <a:pt x="183" y="114"/>
                      <a:pt x="183" y="114"/>
                      <a:pt x="183" y="114"/>
                    </a:cubicBezTo>
                    <a:cubicBezTo>
                      <a:pt x="183" y="114"/>
                      <a:pt x="186" y="115"/>
                      <a:pt x="186" y="115"/>
                    </a:cubicBezTo>
                    <a:cubicBezTo>
                      <a:pt x="187" y="115"/>
                      <a:pt x="189" y="114"/>
                      <a:pt x="189" y="114"/>
                    </a:cubicBezTo>
                    <a:cubicBezTo>
                      <a:pt x="189" y="113"/>
                      <a:pt x="189" y="113"/>
                      <a:pt x="189" y="113"/>
                    </a:cubicBezTo>
                    <a:cubicBezTo>
                      <a:pt x="186" y="111"/>
                      <a:pt x="186" y="111"/>
                      <a:pt x="186" y="111"/>
                    </a:cubicBezTo>
                    <a:cubicBezTo>
                      <a:pt x="187" y="110"/>
                      <a:pt x="187" y="110"/>
                      <a:pt x="187" y="110"/>
                    </a:cubicBezTo>
                    <a:cubicBezTo>
                      <a:pt x="188" y="108"/>
                      <a:pt x="188" y="108"/>
                      <a:pt x="188" y="108"/>
                    </a:cubicBezTo>
                    <a:cubicBezTo>
                      <a:pt x="190" y="107"/>
                      <a:pt x="190" y="107"/>
                      <a:pt x="190" y="107"/>
                    </a:cubicBezTo>
                    <a:cubicBezTo>
                      <a:pt x="191" y="103"/>
                      <a:pt x="191" y="103"/>
                      <a:pt x="191" y="103"/>
                    </a:cubicBezTo>
                    <a:cubicBezTo>
                      <a:pt x="191" y="101"/>
                      <a:pt x="191" y="101"/>
                      <a:pt x="191" y="101"/>
                    </a:cubicBezTo>
                    <a:cubicBezTo>
                      <a:pt x="190" y="101"/>
                      <a:pt x="190" y="101"/>
                      <a:pt x="190" y="101"/>
                    </a:cubicBezTo>
                    <a:cubicBezTo>
                      <a:pt x="189" y="98"/>
                      <a:pt x="189" y="98"/>
                      <a:pt x="189" y="98"/>
                    </a:cubicBezTo>
                    <a:cubicBezTo>
                      <a:pt x="186" y="97"/>
                      <a:pt x="186" y="97"/>
                      <a:pt x="186" y="97"/>
                    </a:cubicBezTo>
                    <a:cubicBezTo>
                      <a:pt x="186" y="97"/>
                      <a:pt x="184" y="94"/>
                      <a:pt x="184" y="94"/>
                    </a:cubicBezTo>
                    <a:cubicBezTo>
                      <a:pt x="183" y="94"/>
                      <a:pt x="184" y="92"/>
                      <a:pt x="183" y="93"/>
                    </a:cubicBezTo>
                    <a:cubicBezTo>
                      <a:pt x="182" y="93"/>
                      <a:pt x="181" y="92"/>
                      <a:pt x="181" y="92"/>
                    </a:cubicBezTo>
                    <a:cubicBezTo>
                      <a:pt x="181" y="92"/>
                      <a:pt x="182" y="90"/>
                      <a:pt x="182" y="90"/>
                    </a:cubicBezTo>
                    <a:cubicBezTo>
                      <a:pt x="182" y="90"/>
                      <a:pt x="183" y="89"/>
                      <a:pt x="183" y="88"/>
                    </a:cubicBezTo>
                    <a:cubicBezTo>
                      <a:pt x="183" y="88"/>
                      <a:pt x="183" y="86"/>
                      <a:pt x="182" y="86"/>
                    </a:cubicBezTo>
                    <a:cubicBezTo>
                      <a:pt x="182" y="86"/>
                      <a:pt x="180" y="87"/>
                      <a:pt x="180" y="87"/>
                    </a:cubicBezTo>
                    <a:cubicBezTo>
                      <a:pt x="176" y="88"/>
                      <a:pt x="176" y="88"/>
                      <a:pt x="176" y="88"/>
                    </a:cubicBezTo>
                    <a:cubicBezTo>
                      <a:pt x="174" y="87"/>
                      <a:pt x="174" y="87"/>
                      <a:pt x="174" y="87"/>
                    </a:cubicBezTo>
                    <a:cubicBezTo>
                      <a:pt x="174" y="87"/>
                      <a:pt x="174" y="86"/>
                      <a:pt x="175" y="85"/>
                    </a:cubicBezTo>
                    <a:cubicBezTo>
                      <a:pt x="175" y="85"/>
                      <a:pt x="176" y="85"/>
                      <a:pt x="176" y="84"/>
                    </a:cubicBezTo>
                    <a:cubicBezTo>
                      <a:pt x="177" y="83"/>
                      <a:pt x="177" y="83"/>
                      <a:pt x="178" y="82"/>
                    </a:cubicBezTo>
                    <a:cubicBezTo>
                      <a:pt x="179" y="81"/>
                      <a:pt x="181" y="79"/>
                      <a:pt x="181" y="79"/>
                    </a:cubicBezTo>
                    <a:cubicBezTo>
                      <a:pt x="181" y="77"/>
                      <a:pt x="181" y="77"/>
                      <a:pt x="181" y="77"/>
                    </a:cubicBezTo>
                    <a:cubicBezTo>
                      <a:pt x="181" y="75"/>
                      <a:pt x="181" y="75"/>
                      <a:pt x="181" y="75"/>
                    </a:cubicBezTo>
                    <a:cubicBezTo>
                      <a:pt x="181" y="75"/>
                      <a:pt x="179" y="74"/>
                      <a:pt x="179" y="74"/>
                    </a:cubicBezTo>
                    <a:cubicBezTo>
                      <a:pt x="178" y="74"/>
                      <a:pt x="178" y="75"/>
                      <a:pt x="177" y="74"/>
                    </a:cubicBezTo>
                    <a:cubicBezTo>
                      <a:pt x="176" y="73"/>
                      <a:pt x="176" y="73"/>
                      <a:pt x="176" y="72"/>
                    </a:cubicBezTo>
                    <a:cubicBezTo>
                      <a:pt x="175" y="71"/>
                      <a:pt x="174" y="69"/>
                      <a:pt x="174" y="69"/>
                    </a:cubicBezTo>
                    <a:cubicBezTo>
                      <a:pt x="174" y="69"/>
                      <a:pt x="173" y="68"/>
                      <a:pt x="174" y="68"/>
                    </a:cubicBezTo>
                    <a:cubicBezTo>
                      <a:pt x="175" y="68"/>
                      <a:pt x="177" y="69"/>
                      <a:pt x="177" y="68"/>
                    </a:cubicBezTo>
                    <a:cubicBezTo>
                      <a:pt x="178" y="68"/>
                      <a:pt x="178" y="68"/>
                      <a:pt x="178" y="67"/>
                    </a:cubicBezTo>
                    <a:cubicBezTo>
                      <a:pt x="178" y="67"/>
                      <a:pt x="179" y="64"/>
                      <a:pt x="179" y="64"/>
                    </a:cubicBezTo>
                    <a:cubicBezTo>
                      <a:pt x="179" y="63"/>
                      <a:pt x="179" y="64"/>
                      <a:pt x="181" y="63"/>
                    </a:cubicBezTo>
                    <a:cubicBezTo>
                      <a:pt x="182" y="62"/>
                      <a:pt x="182" y="62"/>
                      <a:pt x="183" y="61"/>
                    </a:cubicBezTo>
                    <a:cubicBezTo>
                      <a:pt x="185" y="61"/>
                      <a:pt x="185" y="60"/>
                      <a:pt x="185" y="60"/>
                    </a:cubicBezTo>
                    <a:cubicBezTo>
                      <a:pt x="184" y="60"/>
                      <a:pt x="183" y="59"/>
                      <a:pt x="183" y="59"/>
                    </a:cubicBezTo>
                    <a:cubicBezTo>
                      <a:pt x="182" y="59"/>
                      <a:pt x="180" y="60"/>
                      <a:pt x="180" y="60"/>
                    </a:cubicBezTo>
                    <a:cubicBezTo>
                      <a:pt x="180" y="60"/>
                      <a:pt x="179" y="61"/>
                      <a:pt x="178" y="62"/>
                    </a:cubicBezTo>
                    <a:cubicBezTo>
                      <a:pt x="177" y="62"/>
                      <a:pt x="176" y="62"/>
                      <a:pt x="175" y="62"/>
                    </a:cubicBezTo>
                    <a:cubicBezTo>
                      <a:pt x="175" y="62"/>
                      <a:pt x="174" y="62"/>
                      <a:pt x="174" y="62"/>
                    </a:cubicBezTo>
                    <a:cubicBezTo>
                      <a:pt x="174" y="62"/>
                      <a:pt x="173" y="61"/>
                      <a:pt x="173" y="63"/>
                    </a:cubicBezTo>
                    <a:cubicBezTo>
                      <a:pt x="172" y="64"/>
                      <a:pt x="171" y="66"/>
                      <a:pt x="171" y="66"/>
                    </a:cubicBezTo>
                    <a:cubicBezTo>
                      <a:pt x="171" y="66"/>
                      <a:pt x="170" y="67"/>
                      <a:pt x="170" y="65"/>
                    </a:cubicBezTo>
                    <a:cubicBezTo>
                      <a:pt x="170" y="64"/>
                      <a:pt x="169" y="62"/>
                      <a:pt x="169" y="62"/>
                    </a:cubicBezTo>
                    <a:cubicBezTo>
                      <a:pt x="169" y="62"/>
                      <a:pt x="169" y="62"/>
                      <a:pt x="169" y="62"/>
                    </a:cubicBezTo>
                    <a:cubicBezTo>
                      <a:pt x="168" y="62"/>
                      <a:pt x="166" y="61"/>
                      <a:pt x="166" y="61"/>
                    </a:cubicBezTo>
                    <a:cubicBezTo>
                      <a:pt x="166" y="61"/>
                      <a:pt x="167" y="61"/>
                      <a:pt x="167" y="60"/>
                    </a:cubicBezTo>
                    <a:cubicBezTo>
                      <a:pt x="166" y="58"/>
                      <a:pt x="166" y="58"/>
                      <a:pt x="166" y="58"/>
                    </a:cubicBezTo>
                    <a:cubicBezTo>
                      <a:pt x="167" y="58"/>
                      <a:pt x="167" y="58"/>
                      <a:pt x="168" y="58"/>
                    </a:cubicBezTo>
                    <a:cubicBezTo>
                      <a:pt x="168" y="57"/>
                      <a:pt x="168" y="57"/>
                      <a:pt x="168" y="56"/>
                    </a:cubicBezTo>
                    <a:cubicBezTo>
                      <a:pt x="169" y="54"/>
                      <a:pt x="168" y="53"/>
                      <a:pt x="168" y="53"/>
                    </a:cubicBezTo>
                    <a:cubicBezTo>
                      <a:pt x="167" y="52"/>
                      <a:pt x="166" y="52"/>
                      <a:pt x="166" y="52"/>
                    </a:cubicBezTo>
                    <a:cubicBezTo>
                      <a:pt x="166" y="49"/>
                      <a:pt x="166" y="49"/>
                      <a:pt x="166" y="49"/>
                    </a:cubicBezTo>
                    <a:cubicBezTo>
                      <a:pt x="166" y="49"/>
                      <a:pt x="166" y="48"/>
                      <a:pt x="166" y="47"/>
                    </a:cubicBezTo>
                    <a:cubicBezTo>
                      <a:pt x="165" y="46"/>
                      <a:pt x="165" y="46"/>
                      <a:pt x="164" y="46"/>
                    </a:cubicBezTo>
                    <a:cubicBezTo>
                      <a:pt x="164" y="46"/>
                      <a:pt x="163" y="47"/>
                      <a:pt x="163" y="47"/>
                    </a:cubicBezTo>
                    <a:cubicBezTo>
                      <a:pt x="162" y="47"/>
                      <a:pt x="160" y="46"/>
                      <a:pt x="160" y="46"/>
                    </a:cubicBezTo>
                    <a:cubicBezTo>
                      <a:pt x="157" y="44"/>
                      <a:pt x="157" y="44"/>
                      <a:pt x="157" y="44"/>
                    </a:cubicBezTo>
                    <a:cubicBezTo>
                      <a:pt x="157" y="44"/>
                      <a:pt x="157" y="44"/>
                      <a:pt x="156" y="45"/>
                    </a:cubicBezTo>
                    <a:cubicBezTo>
                      <a:pt x="156" y="46"/>
                      <a:pt x="156" y="45"/>
                      <a:pt x="156" y="46"/>
                    </a:cubicBezTo>
                    <a:cubicBezTo>
                      <a:pt x="156" y="47"/>
                      <a:pt x="156" y="48"/>
                      <a:pt x="156" y="49"/>
                    </a:cubicBezTo>
                    <a:cubicBezTo>
                      <a:pt x="156" y="49"/>
                      <a:pt x="156" y="51"/>
                      <a:pt x="155" y="52"/>
                    </a:cubicBezTo>
                    <a:cubicBezTo>
                      <a:pt x="155" y="53"/>
                      <a:pt x="154" y="53"/>
                      <a:pt x="154" y="54"/>
                    </a:cubicBezTo>
                    <a:cubicBezTo>
                      <a:pt x="154" y="54"/>
                      <a:pt x="155" y="55"/>
                      <a:pt x="154" y="55"/>
                    </a:cubicBezTo>
                    <a:cubicBezTo>
                      <a:pt x="154" y="55"/>
                      <a:pt x="154" y="57"/>
                      <a:pt x="153" y="57"/>
                    </a:cubicBezTo>
                    <a:cubicBezTo>
                      <a:pt x="153" y="57"/>
                      <a:pt x="152" y="58"/>
                      <a:pt x="152" y="58"/>
                    </a:cubicBezTo>
                    <a:cubicBezTo>
                      <a:pt x="151" y="58"/>
                      <a:pt x="151" y="58"/>
                      <a:pt x="150" y="58"/>
                    </a:cubicBezTo>
                    <a:cubicBezTo>
                      <a:pt x="149" y="58"/>
                      <a:pt x="149" y="59"/>
                      <a:pt x="149" y="59"/>
                    </a:cubicBezTo>
                    <a:cubicBezTo>
                      <a:pt x="149" y="59"/>
                      <a:pt x="147" y="59"/>
                      <a:pt x="146" y="58"/>
                    </a:cubicBezTo>
                    <a:cubicBezTo>
                      <a:pt x="145" y="58"/>
                      <a:pt x="145" y="57"/>
                      <a:pt x="145" y="57"/>
                    </a:cubicBezTo>
                    <a:cubicBezTo>
                      <a:pt x="144" y="55"/>
                      <a:pt x="144" y="55"/>
                      <a:pt x="144" y="55"/>
                    </a:cubicBezTo>
                    <a:cubicBezTo>
                      <a:pt x="144" y="55"/>
                      <a:pt x="148" y="56"/>
                      <a:pt x="144" y="54"/>
                    </a:cubicBezTo>
                    <a:cubicBezTo>
                      <a:pt x="140" y="52"/>
                      <a:pt x="141" y="52"/>
                      <a:pt x="141" y="52"/>
                    </a:cubicBezTo>
                    <a:cubicBezTo>
                      <a:pt x="141" y="52"/>
                      <a:pt x="140" y="53"/>
                      <a:pt x="139" y="54"/>
                    </a:cubicBezTo>
                    <a:cubicBezTo>
                      <a:pt x="139" y="54"/>
                      <a:pt x="138" y="55"/>
                      <a:pt x="138" y="55"/>
                    </a:cubicBezTo>
                    <a:cubicBezTo>
                      <a:pt x="138" y="56"/>
                      <a:pt x="138" y="56"/>
                      <a:pt x="138" y="56"/>
                    </a:cubicBezTo>
                    <a:cubicBezTo>
                      <a:pt x="137" y="56"/>
                      <a:pt x="137" y="56"/>
                      <a:pt x="137" y="56"/>
                    </a:cubicBezTo>
                    <a:cubicBezTo>
                      <a:pt x="136" y="58"/>
                      <a:pt x="136" y="58"/>
                      <a:pt x="136" y="58"/>
                    </a:cubicBezTo>
                    <a:cubicBezTo>
                      <a:pt x="136" y="58"/>
                      <a:pt x="134" y="59"/>
                      <a:pt x="134" y="59"/>
                    </a:cubicBezTo>
                    <a:cubicBezTo>
                      <a:pt x="134" y="59"/>
                      <a:pt x="133" y="59"/>
                      <a:pt x="133" y="59"/>
                    </a:cubicBezTo>
                    <a:cubicBezTo>
                      <a:pt x="132" y="59"/>
                      <a:pt x="132" y="59"/>
                      <a:pt x="131" y="59"/>
                    </a:cubicBezTo>
                    <a:cubicBezTo>
                      <a:pt x="131" y="59"/>
                      <a:pt x="130" y="58"/>
                      <a:pt x="130" y="58"/>
                    </a:cubicBezTo>
                    <a:cubicBezTo>
                      <a:pt x="130" y="57"/>
                      <a:pt x="130" y="55"/>
                      <a:pt x="130" y="55"/>
                    </a:cubicBezTo>
                    <a:cubicBezTo>
                      <a:pt x="130" y="54"/>
                      <a:pt x="130" y="53"/>
                      <a:pt x="129" y="52"/>
                    </a:cubicBezTo>
                    <a:cubicBezTo>
                      <a:pt x="128" y="51"/>
                      <a:pt x="128" y="50"/>
                      <a:pt x="128" y="50"/>
                    </a:cubicBezTo>
                    <a:cubicBezTo>
                      <a:pt x="124" y="47"/>
                      <a:pt x="124" y="47"/>
                      <a:pt x="124" y="47"/>
                    </a:cubicBezTo>
                    <a:cubicBezTo>
                      <a:pt x="124" y="47"/>
                      <a:pt x="124" y="46"/>
                      <a:pt x="123" y="47"/>
                    </a:cubicBezTo>
                    <a:cubicBezTo>
                      <a:pt x="121" y="47"/>
                      <a:pt x="120" y="49"/>
                      <a:pt x="120" y="49"/>
                    </a:cubicBezTo>
                    <a:cubicBezTo>
                      <a:pt x="120" y="49"/>
                      <a:pt x="120" y="50"/>
                      <a:pt x="120" y="51"/>
                    </a:cubicBezTo>
                    <a:cubicBezTo>
                      <a:pt x="120" y="51"/>
                      <a:pt x="119" y="52"/>
                      <a:pt x="119" y="53"/>
                    </a:cubicBezTo>
                    <a:cubicBezTo>
                      <a:pt x="120" y="54"/>
                      <a:pt x="121" y="56"/>
                      <a:pt x="120" y="57"/>
                    </a:cubicBezTo>
                    <a:cubicBezTo>
                      <a:pt x="120" y="57"/>
                      <a:pt x="120" y="58"/>
                      <a:pt x="120" y="60"/>
                    </a:cubicBezTo>
                    <a:cubicBezTo>
                      <a:pt x="120" y="62"/>
                      <a:pt x="120" y="63"/>
                      <a:pt x="119" y="63"/>
                    </a:cubicBezTo>
                    <a:cubicBezTo>
                      <a:pt x="119" y="64"/>
                      <a:pt x="118" y="65"/>
                      <a:pt x="118" y="65"/>
                    </a:cubicBezTo>
                    <a:cubicBezTo>
                      <a:pt x="118" y="65"/>
                      <a:pt x="118" y="65"/>
                      <a:pt x="118" y="65"/>
                    </a:cubicBezTo>
                    <a:cubicBezTo>
                      <a:pt x="118" y="65"/>
                      <a:pt x="118" y="64"/>
                      <a:pt x="118" y="62"/>
                    </a:cubicBezTo>
                    <a:cubicBezTo>
                      <a:pt x="118" y="59"/>
                      <a:pt x="117" y="58"/>
                      <a:pt x="117" y="58"/>
                    </a:cubicBezTo>
                    <a:cubicBezTo>
                      <a:pt x="117" y="58"/>
                      <a:pt x="117" y="57"/>
                      <a:pt x="117" y="57"/>
                    </a:cubicBezTo>
                    <a:cubicBezTo>
                      <a:pt x="117" y="56"/>
                      <a:pt x="117" y="55"/>
                      <a:pt x="117" y="55"/>
                    </a:cubicBezTo>
                    <a:cubicBezTo>
                      <a:pt x="117" y="55"/>
                      <a:pt x="115" y="53"/>
                      <a:pt x="115" y="53"/>
                    </a:cubicBezTo>
                    <a:cubicBezTo>
                      <a:pt x="116" y="52"/>
                      <a:pt x="116" y="51"/>
                      <a:pt x="116" y="49"/>
                    </a:cubicBezTo>
                    <a:cubicBezTo>
                      <a:pt x="116" y="48"/>
                      <a:pt x="117" y="47"/>
                      <a:pt x="116" y="46"/>
                    </a:cubicBezTo>
                    <a:cubicBezTo>
                      <a:pt x="115" y="45"/>
                      <a:pt x="116" y="44"/>
                      <a:pt x="115" y="44"/>
                    </a:cubicBezTo>
                    <a:cubicBezTo>
                      <a:pt x="115" y="44"/>
                      <a:pt x="114" y="44"/>
                      <a:pt x="114" y="44"/>
                    </a:cubicBezTo>
                    <a:cubicBezTo>
                      <a:pt x="114" y="44"/>
                      <a:pt x="113" y="44"/>
                      <a:pt x="113" y="44"/>
                    </a:cubicBezTo>
                    <a:cubicBezTo>
                      <a:pt x="115" y="43"/>
                      <a:pt x="115" y="43"/>
                      <a:pt x="115" y="43"/>
                    </a:cubicBezTo>
                    <a:cubicBezTo>
                      <a:pt x="115" y="43"/>
                      <a:pt x="115" y="40"/>
                      <a:pt x="114" y="41"/>
                    </a:cubicBezTo>
                    <a:cubicBezTo>
                      <a:pt x="114" y="42"/>
                      <a:pt x="112" y="43"/>
                      <a:pt x="112" y="42"/>
                    </a:cubicBezTo>
                    <a:cubicBezTo>
                      <a:pt x="112" y="41"/>
                      <a:pt x="112" y="41"/>
                      <a:pt x="111" y="41"/>
                    </a:cubicBezTo>
                    <a:cubicBezTo>
                      <a:pt x="111" y="41"/>
                      <a:pt x="108" y="41"/>
                      <a:pt x="108" y="41"/>
                    </a:cubicBezTo>
                    <a:cubicBezTo>
                      <a:pt x="108" y="41"/>
                      <a:pt x="108" y="40"/>
                      <a:pt x="108" y="41"/>
                    </a:cubicBezTo>
                    <a:cubicBezTo>
                      <a:pt x="108" y="42"/>
                      <a:pt x="109" y="44"/>
                      <a:pt x="107" y="44"/>
                    </a:cubicBezTo>
                    <a:cubicBezTo>
                      <a:pt x="106" y="45"/>
                      <a:pt x="105" y="45"/>
                      <a:pt x="105" y="45"/>
                    </a:cubicBezTo>
                    <a:cubicBezTo>
                      <a:pt x="105" y="44"/>
                      <a:pt x="103" y="43"/>
                      <a:pt x="103" y="43"/>
                    </a:cubicBezTo>
                    <a:cubicBezTo>
                      <a:pt x="103" y="43"/>
                      <a:pt x="103" y="43"/>
                      <a:pt x="102" y="43"/>
                    </a:cubicBezTo>
                    <a:cubicBezTo>
                      <a:pt x="101" y="44"/>
                      <a:pt x="100" y="44"/>
                      <a:pt x="100" y="44"/>
                    </a:cubicBezTo>
                    <a:cubicBezTo>
                      <a:pt x="100" y="45"/>
                      <a:pt x="100" y="45"/>
                      <a:pt x="100" y="45"/>
                    </a:cubicBezTo>
                    <a:cubicBezTo>
                      <a:pt x="100" y="46"/>
                      <a:pt x="100" y="46"/>
                      <a:pt x="100" y="46"/>
                    </a:cubicBezTo>
                    <a:cubicBezTo>
                      <a:pt x="100" y="46"/>
                      <a:pt x="99" y="46"/>
                      <a:pt x="99" y="47"/>
                    </a:cubicBezTo>
                    <a:cubicBezTo>
                      <a:pt x="98" y="47"/>
                      <a:pt x="98" y="47"/>
                      <a:pt x="98" y="48"/>
                    </a:cubicBezTo>
                    <a:cubicBezTo>
                      <a:pt x="98" y="48"/>
                      <a:pt x="99" y="48"/>
                      <a:pt x="99" y="49"/>
                    </a:cubicBezTo>
                    <a:cubicBezTo>
                      <a:pt x="99" y="50"/>
                      <a:pt x="99" y="50"/>
                      <a:pt x="98" y="51"/>
                    </a:cubicBezTo>
                    <a:cubicBezTo>
                      <a:pt x="98" y="52"/>
                      <a:pt x="97" y="53"/>
                      <a:pt x="97" y="54"/>
                    </a:cubicBezTo>
                    <a:cubicBezTo>
                      <a:pt x="97" y="54"/>
                      <a:pt x="96" y="54"/>
                      <a:pt x="96" y="55"/>
                    </a:cubicBezTo>
                    <a:cubicBezTo>
                      <a:pt x="95" y="55"/>
                      <a:pt x="95" y="55"/>
                      <a:pt x="95" y="55"/>
                    </a:cubicBezTo>
                    <a:cubicBezTo>
                      <a:pt x="94" y="55"/>
                      <a:pt x="94" y="56"/>
                      <a:pt x="94" y="55"/>
                    </a:cubicBezTo>
                    <a:cubicBezTo>
                      <a:pt x="94" y="54"/>
                      <a:pt x="93" y="53"/>
                      <a:pt x="93" y="51"/>
                    </a:cubicBezTo>
                    <a:cubicBezTo>
                      <a:pt x="94" y="50"/>
                      <a:pt x="94" y="50"/>
                      <a:pt x="93" y="49"/>
                    </a:cubicBezTo>
                    <a:cubicBezTo>
                      <a:pt x="92" y="47"/>
                      <a:pt x="91" y="47"/>
                      <a:pt x="91" y="47"/>
                    </a:cubicBezTo>
                    <a:cubicBezTo>
                      <a:pt x="91" y="46"/>
                      <a:pt x="91" y="46"/>
                      <a:pt x="91" y="45"/>
                    </a:cubicBezTo>
                    <a:cubicBezTo>
                      <a:pt x="92" y="44"/>
                      <a:pt x="91" y="46"/>
                      <a:pt x="92" y="43"/>
                    </a:cubicBezTo>
                    <a:cubicBezTo>
                      <a:pt x="92" y="40"/>
                      <a:pt x="92" y="39"/>
                      <a:pt x="92" y="39"/>
                    </a:cubicBezTo>
                    <a:cubicBezTo>
                      <a:pt x="92" y="39"/>
                      <a:pt x="92" y="36"/>
                      <a:pt x="92" y="35"/>
                    </a:cubicBezTo>
                    <a:cubicBezTo>
                      <a:pt x="91" y="35"/>
                      <a:pt x="89" y="35"/>
                      <a:pt x="88" y="35"/>
                    </a:cubicBezTo>
                    <a:cubicBezTo>
                      <a:pt x="87" y="35"/>
                      <a:pt x="87" y="35"/>
                      <a:pt x="87" y="35"/>
                    </a:cubicBezTo>
                    <a:cubicBezTo>
                      <a:pt x="86" y="36"/>
                      <a:pt x="86" y="35"/>
                      <a:pt x="85" y="37"/>
                    </a:cubicBezTo>
                    <a:cubicBezTo>
                      <a:pt x="85" y="38"/>
                      <a:pt x="84" y="38"/>
                      <a:pt x="84" y="40"/>
                    </a:cubicBezTo>
                    <a:cubicBezTo>
                      <a:pt x="84" y="41"/>
                      <a:pt x="84" y="42"/>
                      <a:pt x="84" y="43"/>
                    </a:cubicBezTo>
                    <a:cubicBezTo>
                      <a:pt x="84" y="43"/>
                      <a:pt x="83" y="44"/>
                      <a:pt x="83" y="44"/>
                    </a:cubicBezTo>
                    <a:cubicBezTo>
                      <a:pt x="83" y="44"/>
                      <a:pt x="83" y="44"/>
                      <a:pt x="83" y="46"/>
                    </a:cubicBezTo>
                    <a:cubicBezTo>
                      <a:pt x="83" y="48"/>
                      <a:pt x="82" y="49"/>
                      <a:pt x="82" y="49"/>
                    </a:cubicBezTo>
                    <a:cubicBezTo>
                      <a:pt x="82" y="50"/>
                      <a:pt x="82" y="50"/>
                      <a:pt x="81" y="51"/>
                    </a:cubicBezTo>
                    <a:cubicBezTo>
                      <a:pt x="81" y="52"/>
                      <a:pt x="79" y="53"/>
                      <a:pt x="79" y="54"/>
                    </a:cubicBezTo>
                    <a:cubicBezTo>
                      <a:pt x="78" y="54"/>
                      <a:pt x="78" y="54"/>
                      <a:pt x="78" y="54"/>
                    </a:cubicBezTo>
                    <a:cubicBezTo>
                      <a:pt x="78" y="55"/>
                      <a:pt x="76" y="57"/>
                      <a:pt x="75" y="57"/>
                    </a:cubicBezTo>
                    <a:cubicBezTo>
                      <a:pt x="75" y="57"/>
                      <a:pt x="75" y="58"/>
                      <a:pt x="74" y="57"/>
                    </a:cubicBezTo>
                    <a:cubicBezTo>
                      <a:pt x="74" y="57"/>
                      <a:pt x="73" y="57"/>
                      <a:pt x="73" y="56"/>
                    </a:cubicBezTo>
                    <a:cubicBezTo>
                      <a:pt x="74" y="55"/>
                      <a:pt x="74" y="54"/>
                      <a:pt x="74" y="53"/>
                    </a:cubicBezTo>
                    <a:cubicBezTo>
                      <a:pt x="75" y="52"/>
                      <a:pt x="75" y="51"/>
                      <a:pt x="75" y="51"/>
                    </a:cubicBezTo>
                    <a:cubicBezTo>
                      <a:pt x="75" y="51"/>
                      <a:pt x="76" y="50"/>
                      <a:pt x="75" y="49"/>
                    </a:cubicBezTo>
                    <a:cubicBezTo>
                      <a:pt x="74" y="49"/>
                      <a:pt x="73" y="49"/>
                      <a:pt x="72" y="50"/>
                    </a:cubicBezTo>
                    <a:cubicBezTo>
                      <a:pt x="71" y="50"/>
                      <a:pt x="69" y="51"/>
                      <a:pt x="69" y="51"/>
                    </a:cubicBezTo>
                    <a:cubicBezTo>
                      <a:pt x="68" y="52"/>
                      <a:pt x="68" y="52"/>
                      <a:pt x="66" y="53"/>
                    </a:cubicBezTo>
                    <a:cubicBezTo>
                      <a:pt x="65" y="55"/>
                      <a:pt x="65" y="55"/>
                      <a:pt x="65" y="55"/>
                    </a:cubicBezTo>
                    <a:cubicBezTo>
                      <a:pt x="64" y="56"/>
                      <a:pt x="64" y="56"/>
                      <a:pt x="64" y="56"/>
                    </a:cubicBezTo>
                    <a:cubicBezTo>
                      <a:pt x="64" y="57"/>
                      <a:pt x="64" y="57"/>
                      <a:pt x="64" y="57"/>
                    </a:cubicBezTo>
                    <a:cubicBezTo>
                      <a:pt x="64" y="57"/>
                      <a:pt x="64" y="56"/>
                      <a:pt x="64" y="56"/>
                    </a:cubicBezTo>
                    <a:cubicBezTo>
                      <a:pt x="64" y="56"/>
                      <a:pt x="63" y="55"/>
                      <a:pt x="63" y="56"/>
                    </a:cubicBezTo>
                    <a:cubicBezTo>
                      <a:pt x="63" y="56"/>
                      <a:pt x="62" y="57"/>
                      <a:pt x="62" y="57"/>
                    </a:cubicBezTo>
                    <a:cubicBezTo>
                      <a:pt x="62" y="58"/>
                      <a:pt x="62" y="58"/>
                      <a:pt x="61" y="59"/>
                    </a:cubicBezTo>
                    <a:cubicBezTo>
                      <a:pt x="61" y="60"/>
                      <a:pt x="60" y="61"/>
                      <a:pt x="60" y="62"/>
                    </a:cubicBezTo>
                    <a:cubicBezTo>
                      <a:pt x="60" y="62"/>
                      <a:pt x="60" y="62"/>
                      <a:pt x="60" y="63"/>
                    </a:cubicBezTo>
                    <a:cubicBezTo>
                      <a:pt x="59" y="63"/>
                      <a:pt x="58" y="64"/>
                      <a:pt x="58" y="64"/>
                    </a:cubicBezTo>
                    <a:cubicBezTo>
                      <a:pt x="58" y="64"/>
                      <a:pt x="57" y="62"/>
                      <a:pt x="58" y="61"/>
                    </a:cubicBezTo>
                    <a:cubicBezTo>
                      <a:pt x="58" y="60"/>
                      <a:pt x="58" y="60"/>
                      <a:pt x="58" y="59"/>
                    </a:cubicBezTo>
                    <a:cubicBezTo>
                      <a:pt x="59" y="59"/>
                      <a:pt x="59" y="58"/>
                      <a:pt x="59" y="58"/>
                    </a:cubicBezTo>
                    <a:cubicBezTo>
                      <a:pt x="60" y="58"/>
                      <a:pt x="59" y="59"/>
                      <a:pt x="60" y="57"/>
                    </a:cubicBezTo>
                    <a:cubicBezTo>
                      <a:pt x="61" y="55"/>
                      <a:pt x="61" y="54"/>
                      <a:pt x="61" y="54"/>
                    </a:cubicBezTo>
                    <a:cubicBezTo>
                      <a:pt x="61" y="54"/>
                      <a:pt x="61" y="54"/>
                      <a:pt x="60" y="53"/>
                    </a:cubicBezTo>
                    <a:cubicBezTo>
                      <a:pt x="60" y="53"/>
                      <a:pt x="60" y="53"/>
                      <a:pt x="60" y="53"/>
                    </a:cubicBezTo>
                    <a:cubicBezTo>
                      <a:pt x="61" y="52"/>
                      <a:pt x="61" y="51"/>
                      <a:pt x="61" y="51"/>
                    </a:cubicBezTo>
                    <a:cubicBezTo>
                      <a:pt x="61" y="50"/>
                      <a:pt x="62" y="50"/>
                      <a:pt x="62" y="50"/>
                    </a:cubicBezTo>
                    <a:cubicBezTo>
                      <a:pt x="62" y="50"/>
                      <a:pt x="62" y="50"/>
                      <a:pt x="61" y="49"/>
                    </a:cubicBezTo>
                    <a:cubicBezTo>
                      <a:pt x="61" y="49"/>
                      <a:pt x="61" y="48"/>
                      <a:pt x="61" y="48"/>
                    </a:cubicBezTo>
                    <a:cubicBezTo>
                      <a:pt x="61" y="48"/>
                      <a:pt x="61" y="47"/>
                      <a:pt x="61" y="47"/>
                    </a:cubicBezTo>
                    <a:cubicBezTo>
                      <a:pt x="61" y="47"/>
                      <a:pt x="61" y="46"/>
                      <a:pt x="61" y="46"/>
                    </a:cubicBezTo>
                    <a:cubicBezTo>
                      <a:pt x="61" y="45"/>
                      <a:pt x="61" y="45"/>
                      <a:pt x="60" y="44"/>
                    </a:cubicBezTo>
                    <a:cubicBezTo>
                      <a:pt x="59" y="44"/>
                      <a:pt x="59" y="44"/>
                      <a:pt x="59" y="44"/>
                    </a:cubicBezTo>
                    <a:cubicBezTo>
                      <a:pt x="59" y="44"/>
                      <a:pt x="58" y="43"/>
                      <a:pt x="58" y="43"/>
                    </a:cubicBezTo>
                    <a:cubicBezTo>
                      <a:pt x="58" y="42"/>
                      <a:pt x="58" y="41"/>
                      <a:pt x="58" y="41"/>
                    </a:cubicBezTo>
                    <a:cubicBezTo>
                      <a:pt x="58" y="41"/>
                      <a:pt x="58" y="40"/>
                      <a:pt x="59" y="40"/>
                    </a:cubicBezTo>
                    <a:cubicBezTo>
                      <a:pt x="59" y="41"/>
                      <a:pt x="59" y="42"/>
                      <a:pt x="59" y="42"/>
                    </a:cubicBezTo>
                    <a:cubicBezTo>
                      <a:pt x="59" y="42"/>
                      <a:pt x="61" y="43"/>
                      <a:pt x="61" y="43"/>
                    </a:cubicBezTo>
                    <a:cubicBezTo>
                      <a:pt x="61" y="43"/>
                      <a:pt x="63" y="43"/>
                      <a:pt x="63" y="42"/>
                    </a:cubicBezTo>
                    <a:cubicBezTo>
                      <a:pt x="64" y="42"/>
                      <a:pt x="64" y="41"/>
                      <a:pt x="64" y="41"/>
                    </a:cubicBezTo>
                    <a:cubicBezTo>
                      <a:pt x="64" y="41"/>
                      <a:pt x="63" y="41"/>
                      <a:pt x="64" y="40"/>
                    </a:cubicBezTo>
                    <a:cubicBezTo>
                      <a:pt x="64" y="40"/>
                      <a:pt x="66" y="39"/>
                      <a:pt x="66" y="39"/>
                    </a:cubicBezTo>
                    <a:cubicBezTo>
                      <a:pt x="67" y="39"/>
                      <a:pt x="67" y="38"/>
                      <a:pt x="67" y="38"/>
                    </a:cubicBezTo>
                    <a:cubicBezTo>
                      <a:pt x="67" y="38"/>
                      <a:pt x="68" y="38"/>
                      <a:pt x="68" y="37"/>
                    </a:cubicBezTo>
                    <a:cubicBezTo>
                      <a:pt x="68" y="37"/>
                      <a:pt x="68" y="37"/>
                      <a:pt x="68" y="36"/>
                    </a:cubicBezTo>
                    <a:cubicBezTo>
                      <a:pt x="68" y="36"/>
                      <a:pt x="68" y="35"/>
                      <a:pt x="68" y="35"/>
                    </a:cubicBezTo>
                    <a:cubicBezTo>
                      <a:pt x="68" y="34"/>
                      <a:pt x="70" y="35"/>
                      <a:pt x="68" y="34"/>
                    </a:cubicBezTo>
                    <a:cubicBezTo>
                      <a:pt x="66" y="33"/>
                      <a:pt x="65" y="32"/>
                      <a:pt x="65" y="32"/>
                    </a:cubicBezTo>
                    <a:cubicBezTo>
                      <a:pt x="66" y="32"/>
                      <a:pt x="67" y="32"/>
                      <a:pt x="67" y="32"/>
                    </a:cubicBezTo>
                    <a:cubicBezTo>
                      <a:pt x="68" y="32"/>
                      <a:pt x="68" y="32"/>
                      <a:pt x="69" y="32"/>
                    </a:cubicBezTo>
                    <a:cubicBezTo>
                      <a:pt x="69" y="32"/>
                      <a:pt x="70" y="32"/>
                      <a:pt x="69" y="31"/>
                    </a:cubicBezTo>
                    <a:cubicBezTo>
                      <a:pt x="69" y="31"/>
                      <a:pt x="69" y="31"/>
                      <a:pt x="68" y="30"/>
                    </a:cubicBezTo>
                    <a:cubicBezTo>
                      <a:pt x="68" y="30"/>
                      <a:pt x="68" y="30"/>
                      <a:pt x="67" y="30"/>
                    </a:cubicBezTo>
                    <a:cubicBezTo>
                      <a:pt x="67" y="30"/>
                      <a:pt x="67" y="30"/>
                      <a:pt x="67" y="29"/>
                    </a:cubicBezTo>
                    <a:cubicBezTo>
                      <a:pt x="67" y="27"/>
                      <a:pt x="67" y="27"/>
                      <a:pt x="67" y="27"/>
                    </a:cubicBezTo>
                    <a:cubicBezTo>
                      <a:pt x="67" y="27"/>
                      <a:pt x="69" y="26"/>
                      <a:pt x="67" y="26"/>
                    </a:cubicBezTo>
                    <a:cubicBezTo>
                      <a:pt x="66" y="26"/>
                      <a:pt x="66" y="26"/>
                      <a:pt x="66" y="26"/>
                    </a:cubicBezTo>
                    <a:cubicBezTo>
                      <a:pt x="66" y="26"/>
                      <a:pt x="66" y="25"/>
                      <a:pt x="65" y="25"/>
                    </a:cubicBezTo>
                    <a:cubicBezTo>
                      <a:pt x="64" y="25"/>
                      <a:pt x="64" y="24"/>
                      <a:pt x="65" y="24"/>
                    </a:cubicBezTo>
                    <a:cubicBezTo>
                      <a:pt x="65" y="23"/>
                      <a:pt x="66" y="20"/>
                      <a:pt x="66" y="20"/>
                    </a:cubicBezTo>
                    <a:cubicBezTo>
                      <a:pt x="64" y="19"/>
                      <a:pt x="64" y="19"/>
                      <a:pt x="64" y="19"/>
                    </a:cubicBezTo>
                    <a:cubicBezTo>
                      <a:pt x="64" y="19"/>
                      <a:pt x="64" y="17"/>
                      <a:pt x="64" y="17"/>
                    </a:cubicBezTo>
                    <a:cubicBezTo>
                      <a:pt x="64" y="17"/>
                      <a:pt x="64" y="16"/>
                      <a:pt x="63" y="16"/>
                    </a:cubicBezTo>
                    <a:cubicBezTo>
                      <a:pt x="63" y="16"/>
                      <a:pt x="62" y="15"/>
                      <a:pt x="62" y="15"/>
                    </a:cubicBezTo>
                    <a:cubicBezTo>
                      <a:pt x="62" y="15"/>
                      <a:pt x="62" y="15"/>
                      <a:pt x="62" y="14"/>
                    </a:cubicBezTo>
                    <a:cubicBezTo>
                      <a:pt x="62" y="14"/>
                      <a:pt x="61" y="12"/>
                      <a:pt x="61" y="12"/>
                    </a:cubicBezTo>
                    <a:cubicBezTo>
                      <a:pt x="61" y="12"/>
                      <a:pt x="62" y="11"/>
                      <a:pt x="62" y="11"/>
                    </a:cubicBezTo>
                    <a:cubicBezTo>
                      <a:pt x="60" y="7"/>
                      <a:pt x="60" y="7"/>
                      <a:pt x="60" y="7"/>
                    </a:cubicBezTo>
                    <a:cubicBezTo>
                      <a:pt x="60" y="6"/>
                      <a:pt x="60" y="6"/>
                      <a:pt x="60" y="6"/>
                    </a:cubicBezTo>
                    <a:cubicBezTo>
                      <a:pt x="59" y="5"/>
                      <a:pt x="59" y="5"/>
                      <a:pt x="59" y="5"/>
                    </a:cubicBezTo>
                    <a:cubicBezTo>
                      <a:pt x="59" y="5"/>
                      <a:pt x="59" y="5"/>
                      <a:pt x="59" y="5"/>
                    </a:cubicBezTo>
                    <a:cubicBezTo>
                      <a:pt x="58" y="3"/>
                      <a:pt x="58" y="3"/>
                      <a:pt x="58" y="3"/>
                    </a:cubicBezTo>
                    <a:cubicBezTo>
                      <a:pt x="58" y="3"/>
                      <a:pt x="58" y="3"/>
                      <a:pt x="57" y="4"/>
                    </a:cubicBezTo>
                    <a:cubicBezTo>
                      <a:pt x="57" y="4"/>
                      <a:pt x="57" y="4"/>
                      <a:pt x="57" y="4"/>
                    </a:cubicBezTo>
                    <a:cubicBezTo>
                      <a:pt x="56" y="4"/>
                      <a:pt x="55" y="4"/>
                      <a:pt x="55" y="4"/>
                    </a:cubicBezTo>
                    <a:cubicBezTo>
                      <a:pt x="55" y="4"/>
                      <a:pt x="55" y="3"/>
                      <a:pt x="55" y="3"/>
                    </a:cubicBezTo>
                    <a:cubicBezTo>
                      <a:pt x="54" y="2"/>
                      <a:pt x="52" y="0"/>
                      <a:pt x="52" y="0"/>
                    </a:cubicBezTo>
                    <a:cubicBezTo>
                      <a:pt x="52" y="0"/>
                      <a:pt x="52" y="1"/>
                      <a:pt x="52" y="1"/>
                    </a:cubicBezTo>
                    <a:cubicBezTo>
                      <a:pt x="52" y="2"/>
                      <a:pt x="51" y="2"/>
                      <a:pt x="51" y="2"/>
                    </a:cubicBezTo>
                    <a:cubicBezTo>
                      <a:pt x="50" y="1"/>
                      <a:pt x="49" y="1"/>
                      <a:pt x="49" y="1"/>
                    </a:cubicBezTo>
                    <a:cubicBezTo>
                      <a:pt x="49" y="1"/>
                      <a:pt x="48" y="1"/>
                      <a:pt x="49" y="2"/>
                    </a:cubicBezTo>
                    <a:cubicBezTo>
                      <a:pt x="49" y="2"/>
                      <a:pt x="49" y="3"/>
                      <a:pt x="49" y="3"/>
                    </a:cubicBezTo>
                    <a:cubicBezTo>
                      <a:pt x="49" y="3"/>
                      <a:pt x="48" y="3"/>
                      <a:pt x="48" y="3"/>
                    </a:cubicBezTo>
                    <a:cubicBezTo>
                      <a:pt x="48" y="3"/>
                      <a:pt x="48" y="3"/>
                      <a:pt x="47" y="3"/>
                    </a:cubicBezTo>
                    <a:cubicBezTo>
                      <a:pt x="47" y="3"/>
                      <a:pt x="47" y="2"/>
                      <a:pt x="46" y="3"/>
                    </a:cubicBezTo>
                    <a:cubicBezTo>
                      <a:pt x="46" y="3"/>
                      <a:pt x="45" y="3"/>
                      <a:pt x="46" y="4"/>
                    </a:cubicBezTo>
                    <a:cubicBezTo>
                      <a:pt x="46" y="5"/>
                      <a:pt x="45" y="5"/>
                      <a:pt x="46" y="6"/>
                    </a:cubicBezTo>
                    <a:cubicBezTo>
                      <a:pt x="47" y="7"/>
                      <a:pt x="47" y="7"/>
                      <a:pt x="48" y="7"/>
                    </a:cubicBezTo>
                    <a:cubicBezTo>
                      <a:pt x="48" y="7"/>
                      <a:pt x="49" y="7"/>
                      <a:pt x="49" y="7"/>
                    </a:cubicBezTo>
                    <a:cubicBezTo>
                      <a:pt x="50" y="7"/>
                      <a:pt x="50" y="7"/>
                      <a:pt x="51" y="7"/>
                    </a:cubicBezTo>
                    <a:cubicBezTo>
                      <a:pt x="51" y="7"/>
                      <a:pt x="52" y="6"/>
                      <a:pt x="52" y="6"/>
                    </a:cubicBezTo>
                    <a:cubicBezTo>
                      <a:pt x="52" y="6"/>
                      <a:pt x="52" y="7"/>
                      <a:pt x="52" y="7"/>
                    </a:cubicBezTo>
                    <a:cubicBezTo>
                      <a:pt x="52" y="7"/>
                      <a:pt x="51" y="7"/>
                      <a:pt x="51" y="8"/>
                    </a:cubicBezTo>
                    <a:cubicBezTo>
                      <a:pt x="52" y="8"/>
                      <a:pt x="52" y="8"/>
                      <a:pt x="52" y="8"/>
                    </a:cubicBezTo>
                    <a:cubicBezTo>
                      <a:pt x="53" y="8"/>
                      <a:pt x="53" y="8"/>
                      <a:pt x="53" y="8"/>
                    </a:cubicBezTo>
                    <a:cubicBezTo>
                      <a:pt x="53" y="8"/>
                      <a:pt x="53" y="9"/>
                      <a:pt x="53" y="9"/>
                    </a:cubicBezTo>
                    <a:cubicBezTo>
                      <a:pt x="53" y="9"/>
                      <a:pt x="52" y="9"/>
                      <a:pt x="53" y="10"/>
                    </a:cubicBezTo>
                    <a:cubicBezTo>
                      <a:pt x="53" y="10"/>
                      <a:pt x="53" y="10"/>
                      <a:pt x="53" y="10"/>
                    </a:cubicBezTo>
                    <a:cubicBezTo>
                      <a:pt x="54" y="11"/>
                      <a:pt x="54" y="11"/>
                      <a:pt x="54" y="11"/>
                    </a:cubicBezTo>
                    <a:cubicBezTo>
                      <a:pt x="54" y="11"/>
                      <a:pt x="56" y="12"/>
                      <a:pt x="55" y="12"/>
                    </a:cubicBezTo>
                    <a:cubicBezTo>
                      <a:pt x="55" y="12"/>
                      <a:pt x="54" y="11"/>
                      <a:pt x="55" y="12"/>
                    </a:cubicBezTo>
                    <a:cubicBezTo>
                      <a:pt x="56" y="12"/>
                      <a:pt x="56" y="13"/>
                      <a:pt x="56" y="13"/>
                    </a:cubicBezTo>
                    <a:cubicBezTo>
                      <a:pt x="56" y="13"/>
                      <a:pt x="56" y="13"/>
                      <a:pt x="55" y="13"/>
                    </a:cubicBezTo>
                    <a:cubicBezTo>
                      <a:pt x="54" y="12"/>
                      <a:pt x="53" y="12"/>
                      <a:pt x="53" y="12"/>
                    </a:cubicBezTo>
                    <a:cubicBezTo>
                      <a:pt x="53" y="12"/>
                      <a:pt x="53" y="12"/>
                      <a:pt x="52" y="12"/>
                    </a:cubicBezTo>
                    <a:cubicBezTo>
                      <a:pt x="52" y="11"/>
                      <a:pt x="52" y="11"/>
                      <a:pt x="52" y="10"/>
                    </a:cubicBezTo>
                    <a:cubicBezTo>
                      <a:pt x="52" y="10"/>
                      <a:pt x="51" y="10"/>
                      <a:pt x="50" y="9"/>
                    </a:cubicBezTo>
                    <a:cubicBezTo>
                      <a:pt x="49" y="9"/>
                      <a:pt x="48" y="10"/>
                      <a:pt x="48" y="10"/>
                    </a:cubicBezTo>
                    <a:cubicBezTo>
                      <a:pt x="48" y="10"/>
                      <a:pt x="47" y="10"/>
                      <a:pt x="47" y="10"/>
                    </a:cubicBezTo>
                    <a:cubicBezTo>
                      <a:pt x="46" y="10"/>
                      <a:pt x="46" y="11"/>
                      <a:pt x="47" y="12"/>
                    </a:cubicBezTo>
                    <a:cubicBezTo>
                      <a:pt x="47" y="12"/>
                      <a:pt x="49" y="16"/>
                      <a:pt x="49" y="16"/>
                    </a:cubicBezTo>
                    <a:cubicBezTo>
                      <a:pt x="49" y="16"/>
                      <a:pt x="50" y="17"/>
                      <a:pt x="50" y="17"/>
                    </a:cubicBezTo>
                    <a:cubicBezTo>
                      <a:pt x="50" y="18"/>
                      <a:pt x="51" y="19"/>
                      <a:pt x="51" y="19"/>
                    </a:cubicBezTo>
                    <a:cubicBezTo>
                      <a:pt x="51" y="19"/>
                      <a:pt x="51" y="19"/>
                      <a:pt x="52" y="20"/>
                    </a:cubicBezTo>
                    <a:cubicBezTo>
                      <a:pt x="52" y="20"/>
                      <a:pt x="52" y="20"/>
                      <a:pt x="52" y="20"/>
                    </a:cubicBezTo>
                    <a:cubicBezTo>
                      <a:pt x="51" y="20"/>
                      <a:pt x="51" y="22"/>
                      <a:pt x="51" y="22"/>
                    </a:cubicBezTo>
                    <a:cubicBezTo>
                      <a:pt x="51" y="22"/>
                      <a:pt x="51" y="21"/>
                      <a:pt x="51" y="23"/>
                    </a:cubicBezTo>
                    <a:cubicBezTo>
                      <a:pt x="51" y="24"/>
                      <a:pt x="51" y="26"/>
                      <a:pt x="51" y="26"/>
                    </a:cubicBezTo>
                    <a:cubicBezTo>
                      <a:pt x="51" y="27"/>
                      <a:pt x="51" y="27"/>
                      <a:pt x="51" y="27"/>
                    </a:cubicBezTo>
                    <a:cubicBezTo>
                      <a:pt x="49" y="28"/>
                      <a:pt x="49" y="28"/>
                      <a:pt x="49" y="28"/>
                    </a:cubicBezTo>
                    <a:cubicBezTo>
                      <a:pt x="49" y="28"/>
                      <a:pt x="49" y="28"/>
                      <a:pt x="49" y="28"/>
                    </a:cubicBezTo>
                    <a:cubicBezTo>
                      <a:pt x="49" y="28"/>
                      <a:pt x="49" y="27"/>
                      <a:pt x="49" y="27"/>
                    </a:cubicBezTo>
                    <a:cubicBezTo>
                      <a:pt x="49" y="26"/>
                      <a:pt x="49" y="26"/>
                      <a:pt x="49" y="26"/>
                    </a:cubicBezTo>
                    <a:cubicBezTo>
                      <a:pt x="50" y="25"/>
                      <a:pt x="50" y="25"/>
                      <a:pt x="50" y="25"/>
                    </a:cubicBezTo>
                    <a:cubicBezTo>
                      <a:pt x="50" y="25"/>
                      <a:pt x="49" y="24"/>
                      <a:pt x="49" y="24"/>
                    </a:cubicBezTo>
                    <a:cubicBezTo>
                      <a:pt x="49" y="24"/>
                      <a:pt x="48" y="24"/>
                      <a:pt x="48" y="24"/>
                    </a:cubicBezTo>
                    <a:cubicBezTo>
                      <a:pt x="48" y="24"/>
                      <a:pt x="47" y="26"/>
                      <a:pt x="47" y="26"/>
                    </a:cubicBezTo>
                    <a:cubicBezTo>
                      <a:pt x="47" y="26"/>
                      <a:pt x="46" y="25"/>
                      <a:pt x="47" y="25"/>
                    </a:cubicBezTo>
                    <a:cubicBezTo>
                      <a:pt x="47" y="24"/>
                      <a:pt x="47" y="23"/>
                      <a:pt x="48" y="23"/>
                    </a:cubicBezTo>
                    <a:cubicBezTo>
                      <a:pt x="48" y="23"/>
                      <a:pt x="48" y="23"/>
                      <a:pt x="48" y="23"/>
                    </a:cubicBezTo>
                    <a:cubicBezTo>
                      <a:pt x="48" y="23"/>
                      <a:pt x="48" y="22"/>
                      <a:pt x="48" y="22"/>
                    </a:cubicBezTo>
                    <a:cubicBezTo>
                      <a:pt x="48" y="21"/>
                      <a:pt x="48" y="21"/>
                      <a:pt x="48" y="20"/>
                    </a:cubicBezTo>
                    <a:cubicBezTo>
                      <a:pt x="48" y="20"/>
                      <a:pt x="48" y="19"/>
                      <a:pt x="48" y="19"/>
                    </a:cubicBezTo>
                    <a:cubicBezTo>
                      <a:pt x="47" y="19"/>
                      <a:pt x="47" y="19"/>
                      <a:pt x="46" y="19"/>
                    </a:cubicBezTo>
                    <a:cubicBezTo>
                      <a:pt x="46" y="20"/>
                      <a:pt x="46" y="20"/>
                      <a:pt x="46" y="20"/>
                    </a:cubicBezTo>
                    <a:cubicBezTo>
                      <a:pt x="46" y="21"/>
                      <a:pt x="46" y="21"/>
                      <a:pt x="45" y="22"/>
                    </a:cubicBezTo>
                    <a:cubicBezTo>
                      <a:pt x="44" y="22"/>
                      <a:pt x="44" y="22"/>
                      <a:pt x="44" y="22"/>
                    </a:cubicBezTo>
                    <a:cubicBezTo>
                      <a:pt x="44" y="22"/>
                      <a:pt x="45" y="21"/>
                      <a:pt x="45" y="21"/>
                    </a:cubicBezTo>
                    <a:cubicBezTo>
                      <a:pt x="45" y="21"/>
                      <a:pt x="45" y="20"/>
                      <a:pt x="45" y="20"/>
                    </a:cubicBezTo>
                    <a:cubicBezTo>
                      <a:pt x="45" y="20"/>
                      <a:pt x="45" y="20"/>
                      <a:pt x="45" y="19"/>
                    </a:cubicBezTo>
                    <a:cubicBezTo>
                      <a:pt x="45" y="19"/>
                      <a:pt x="45" y="19"/>
                      <a:pt x="45" y="19"/>
                    </a:cubicBezTo>
                    <a:cubicBezTo>
                      <a:pt x="45" y="19"/>
                      <a:pt x="45" y="18"/>
                      <a:pt x="45" y="18"/>
                    </a:cubicBezTo>
                    <a:cubicBezTo>
                      <a:pt x="44" y="18"/>
                      <a:pt x="44" y="18"/>
                      <a:pt x="44" y="18"/>
                    </a:cubicBezTo>
                    <a:cubicBezTo>
                      <a:pt x="44" y="18"/>
                      <a:pt x="43" y="18"/>
                      <a:pt x="43" y="18"/>
                    </a:cubicBezTo>
                    <a:cubicBezTo>
                      <a:pt x="43" y="18"/>
                      <a:pt x="44" y="17"/>
                      <a:pt x="44" y="17"/>
                    </a:cubicBezTo>
                    <a:cubicBezTo>
                      <a:pt x="44" y="17"/>
                      <a:pt x="45" y="16"/>
                      <a:pt x="44" y="16"/>
                    </a:cubicBezTo>
                    <a:cubicBezTo>
                      <a:pt x="44" y="16"/>
                      <a:pt x="43" y="15"/>
                      <a:pt x="43" y="15"/>
                    </a:cubicBezTo>
                    <a:cubicBezTo>
                      <a:pt x="43" y="15"/>
                      <a:pt x="43" y="14"/>
                      <a:pt x="43" y="14"/>
                    </a:cubicBezTo>
                    <a:cubicBezTo>
                      <a:pt x="43" y="13"/>
                      <a:pt x="43" y="15"/>
                      <a:pt x="43" y="13"/>
                    </a:cubicBezTo>
                    <a:cubicBezTo>
                      <a:pt x="42" y="11"/>
                      <a:pt x="42" y="10"/>
                      <a:pt x="42" y="10"/>
                    </a:cubicBezTo>
                    <a:cubicBezTo>
                      <a:pt x="41" y="9"/>
                      <a:pt x="41" y="9"/>
                      <a:pt x="41" y="9"/>
                    </a:cubicBezTo>
                    <a:cubicBezTo>
                      <a:pt x="41" y="9"/>
                      <a:pt x="41" y="9"/>
                      <a:pt x="41" y="8"/>
                    </a:cubicBezTo>
                    <a:cubicBezTo>
                      <a:pt x="41" y="8"/>
                      <a:pt x="39" y="7"/>
                      <a:pt x="39" y="7"/>
                    </a:cubicBezTo>
                    <a:cubicBezTo>
                      <a:pt x="39" y="6"/>
                      <a:pt x="39" y="6"/>
                      <a:pt x="39" y="6"/>
                    </a:cubicBezTo>
                    <a:cubicBezTo>
                      <a:pt x="39" y="6"/>
                      <a:pt x="39" y="6"/>
                      <a:pt x="39" y="6"/>
                    </a:cubicBezTo>
                    <a:cubicBezTo>
                      <a:pt x="38" y="6"/>
                      <a:pt x="37" y="5"/>
                      <a:pt x="37" y="5"/>
                    </a:cubicBezTo>
                    <a:cubicBezTo>
                      <a:pt x="37" y="6"/>
                      <a:pt x="37" y="7"/>
                      <a:pt x="37" y="7"/>
                    </a:cubicBezTo>
                    <a:cubicBezTo>
                      <a:pt x="37" y="7"/>
                      <a:pt x="35" y="7"/>
                      <a:pt x="35" y="7"/>
                    </a:cubicBezTo>
                    <a:cubicBezTo>
                      <a:pt x="35" y="7"/>
                      <a:pt x="35" y="8"/>
                      <a:pt x="35" y="8"/>
                    </a:cubicBezTo>
                    <a:cubicBezTo>
                      <a:pt x="34" y="8"/>
                      <a:pt x="34" y="8"/>
                      <a:pt x="34" y="8"/>
                    </a:cubicBezTo>
                    <a:cubicBezTo>
                      <a:pt x="34" y="8"/>
                      <a:pt x="33" y="8"/>
                      <a:pt x="34" y="9"/>
                    </a:cubicBezTo>
                    <a:cubicBezTo>
                      <a:pt x="34" y="10"/>
                      <a:pt x="34" y="11"/>
                      <a:pt x="34" y="11"/>
                    </a:cubicBezTo>
                    <a:cubicBezTo>
                      <a:pt x="34" y="11"/>
                      <a:pt x="35" y="12"/>
                      <a:pt x="35" y="12"/>
                    </a:cubicBezTo>
                    <a:cubicBezTo>
                      <a:pt x="35" y="12"/>
                      <a:pt x="34" y="12"/>
                      <a:pt x="34" y="12"/>
                    </a:cubicBezTo>
                    <a:cubicBezTo>
                      <a:pt x="34" y="12"/>
                      <a:pt x="33" y="11"/>
                      <a:pt x="32" y="10"/>
                    </a:cubicBezTo>
                    <a:cubicBezTo>
                      <a:pt x="32" y="10"/>
                      <a:pt x="31" y="9"/>
                      <a:pt x="31" y="9"/>
                    </a:cubicBezTo>
                    <a:cubicBezTo>
                      <a:pt x="31" y="9"/>
                      <a:pt x="30" y="9"/>
                      <a:pt x="29" y="10"/>
                    </a:cubicBezTo>
                    <a:cubicBezTo>
                      <a:pt x="29" y="11"/>
                      <a:pt x="29" y="11"/>
                      <a:pt x="29" y="12"/>
                    </a:cubicBezTo>
                    <a:cubicBezTo>
                      <a:pt x="29" y="13"/>
                      <a:pt x="30" y="15"/>
                      <a:pt x="30" y="15"/>
                    </a:cubicBezTo>
                    <a:cubicBezTo>
                      <a:pt x="30" y="15"/>
                      <a:pt x="30" y="16"/>
                      <a:pt x="31" y="17"/>
                    </a:cubicBezTo>
                    <a:cubicBezTo>
                      <a:pt x="31" y="17"/>
                      <a:pt x="31" y="19"/>
                      <a:pt x="32" y="19"/>
                    </a:cubicBezTo>
                    <a:cubicBezTo>
                      <a:pt x="32" y="20"/>
                      <a:pt x="33" y="21"/>
                      <a:pt x="33" y="21"/>
                    </a:cubicBezTo>
                    <a:cubicBezTo>
                      <a:pt x="33" y="21"/>
                      <a:pt x="29" y="19"/>
                      <a:pt x="29" y="18"/>
                    </a:cubicBezTo>
                    <a:cubicBezTo>
                      <a:pt x="29" y="18"/>
                      <a:pt x="28" y="16"/>
                      <a:pt x="28" y="16"/>
                    </a:cubicBezTo>
                    <a:cubicBezTo>
                      <a:pt x="27" y="16"/>
                      <a:pt x="28" y="15"/>
                      <a:pt x="27" y="16"/>
                    </a:cubicBezTo>
                    <a:cubicBezTo>
                      <a:pt x="26" y="16"/>
                      <a:pt x="26" y="16"/>
                      <a:pt x="26" y="16"/>
                    </a:cubicBezTo>
                    <a:cubicBezTo>
                      <a:pt x="25" y="16"/>
                      <a:pt x="25" y="17"/>
                      <a:pt x="25" y="17"/>
                    </a:cubicBezTo>
                    <a:cubicBezTo>
                      <a:pt x="25" y="17"/>
                      <a:pt x="25" y="18"/>
                      <a:pt x="25" y="19"/>
                    </a:cubicBezTo>
                    <a:cubicBezTo>
                      <a:pt x="26" y="21"/>
                      <a:pt x="26" y="21"/>
                      <a:pt x="26" y="22"/>
                    </a:cubicBezTo>
                    <a:cubicBezTo>
                      <a:pt x="27" y="22"/>
                      <a:pt x="27" y="22"/>
                      <a:pt x="28" y="23"/>
                    </a:cubicBezTo>
                    <a:cubicBezTo>
                      <a:pt x="28" y="23"/>
                      <a:pt x="28" y="24"/>
                      <a:pt x="28" y="24"/>
                    </a:cubicBezTo>
                    <a:cubicBezTo>
                      <a:pt x="28" y="24"/>
                      <a:pt x="28" y="26"/>
                      <a:pt x="28" y="26"/>
                    </a:cubicBezTo>
                    <a:cubicBezTo>
                      <a:pt x="28" y="26"/>
                      <a:pt x="27" y="27"/>
                      <a:pt x="27" y="27"/>
                    </a:cubicBezTo>
                    <a:cubicBezTo>
                      <a:pt x="27" y="27"/>
                      <a:pt x="28" y="28"/>
                      <a:pt x="28" y="28"/>
                    </a:cubicBezTo>
                    <a:cubicBezTo>
                      <a:pt x="28" y="28"/>
                      <a:pt x="29" y="29"/>
                      <a:pt x="29" y="29"/>
                    </a:cubicBezTo>
                    <a:cubicBezTo>
                      <a:pt x="28" y="30"/>
                      <a:pt x="28" y="30"/>
                      <a:pt x="27" y="29"/>
                    </a:cubicBezTo>
                    <a:cubicBezTo>
                      <a:pt x="27" y="29"/>
                      <a:pt x="26" y="29"/>
                      <a:pt x="26" y="28"/>
                    </a:cubicBezTo>
                    <a:cubicBezTo>
                      <a:pt x="27" y="27"/>
                      <a:pt x="27" y="26"/>
                      <a:pt x="27" y="26"/>
                    </a:cubicBezTo>
                    <a:cubicBezTo>
                      <a:pt x="26" y="26"/>
                      <a:pt x="25" y="25"/>
                      <a:pt x="25" y="25"/>
                    </a:cubicBezTo>
                    <a:cubicBezTo>
                      <a:pt x="25" y="25"/>
                      <a:pt x="27" y="27"/>
                      <a:pt x="25" y="23"/>
                    </a:cubicBezTo>
                    <a:cubicBezTo>
                      <a:pt x="23" y="20"/>
                      <a:pt x="23" y="20"/>
                      <a:pt x="23" y="20"/>
                    </a:cubicBezTo>
                    <a:cubicBezTo>
                      <a:pt x="23" y="19"/>
                      <a:pt x="23" y="19"/>
                      <a:pt x="23" y="19"/>
                    </a:cubicBezTo>
                    <a:cubicBezTo>
                      <a:pt x="23" y="19"/>
                      <a:pt x="22" y="18"/>
                      <a:pt x="22" y="18"/>
                    </a:cubicBezTo>
                    <a:cubicBezTo>
                      <a:pt x="22" y="18"/>
                      <a:pt x="21" y="17"/>
                      <a:pt x="21" y="17"/>
                    </a:cubicBezTo>
                    <a:cubicBezTo>
                      <a:pt x="21" y="17"/>
                      <a:pt x="20" y="18"/>
                      <a:pt x="20" y="18"/>
                    </a:cubicBezTo>
                    <a:cubicBezTo>
                      <a:pt x="20" y="18"/>
                      <a:pt x="20" y="18"/>
                      <a:pt x="19" y="19"/>
                    </a:cubicBezTo>
                    <a:cubicBezTo>
                      <a:pt x="19" y="19"/>
                      <a:pt x="19" y="20"/>
                      <a:pt x="18" y="21"/>
                    </a:cubicBezTo>
                    <a:cubicBezTo>
                      <a:pt x="18" y="21"/>
                      <a:pt x="18" y="22"/>
                      <a:pt x="18" y="22"/>
                    </a:cubicBezTo>
                    <a:cubicBezTo>
                      <a:pt x="18" y="22"/>
                      <a:pt x="19" y="23"/>
                      <a:pt x="19" y="23"/>
                    </a:cubicBezTo>
                    <a:cubicBezTo>
                      <a:pt x="19" y="24"/>
                      <a:pt x="20" y="25"/>
                      <a:pt x="20" y="25"/>
                    </a:cubicBezTo>
                    <a:cubicBezTo>
                      <a:pt x="19" y="25"/>
                      <a:pt x="19" y="24"/>
                      <a:pt x="19" y="24"/>
                    </a:cubicBezTo>
                    <a:cubicBezTo>
                      <a:pt x="18" y="24"/>
                      <a:pt x="18" y="24"/>
                      <a:pt x="18" y="24"/>
                    </a:cubicBezTo>
                    <a:cubicBezTo>
                      <a:pt x="17" y="24"/>
                      <a:pt x="17" y="24"/>
                      <a:pt x="17" y="24"/>
                    </a:cubicBezTo>
                    <a:cubicBezTo>
                      <a:pt x="17" y="25"/>
                      <a:pt x="17" y="25"/>
                      <a:pt x="17" y="25"/>
                    </a:cubicBezTo>
                    <a:cubicBezTo>
                      <a:pt x="17" y="25"/>
                      <a:pt x="17" y="27"/>
                      <a:pt x="18" y="27"/>
                    </a:cubicBezTo>
                    <a:cubicBezTo>
                      <a:pt x="18" y="27"/>
                      <a:pt x="18" y="27"/>
                      <a:pt x="18" y="27"/>
                    </a:cubicBezTo>
                    <a:cubicBezTo>
                      <a:pt x="18" y="27"/>
                      <a:pt x="18" y="28"/>
                      <a:pt x="18" y="28"/>
                    </a:cubicBezTo>
                    <a:cubicBezTo>
                      <a:pt x="18" y="28"/>
                      <a:pt x="19" y="29"/>
                      <a:pt x="19" y="29"/>
                    </a:cubicBezTo>
                    <a:cubicBezTo>
                      <a:pt x="19" y="29"/>
                      <a:pt x="19" y="29"/>
                      <a:pt x="19" y="29"/>
                    </a:cubicBezTo>
                    <a:cubicBezTo>
                      <a:pt x="19" y="29"/>
                      <a:pt x="19" y="30"/>
                      <a:pt x="19" y="30"/>
                    </a:cubicBezTo>
                    <a:cubicBezTo>
                      <a:pt x="18" y="30"/>
                      <a:pt x="19" y="30"/>
                      <a:pt x="18" y="29"/>
                    </a:cubicBezTo>
                    <a:cubicBezTo>
                      <a:pt x="17" y="29"/>
                      <a:pt x="17" y="29"/>
                      <a:pt x="17" y="28"/>
                    </a:cubicBezTo>
                    <a:cubicBezTo>
                      <a:pt x="17" y="27"/>
                      <a:pt x="16" y="27"/>
                      <a:pt x="16" y="27"/>
                    </a:cubicBezTo>
                    <a:cubicBezTo>
                      <a:pt x="16" y="27"/>
                      <a:pt x="17" y="27"/>
                      <a:pt x="16" y="25"/>
                    </a:cubicBezTo>
                    <a:cubicBezTo>
                      <a:pt x="15" y="24"/>
                      <a:pt x="15" y="23"/>
                      <a:pt x="15" y="23"/>
                    </a:cubicBezTo>
                    <a:cubicBezTo>
                      <a:pt x="15" y="23"/>
                      <a:pt x="14" y="22"/>
                      <a:pt x="14" y="23"/>
                    </a:cubicBezTo>
                    <a:cubicBezTo>
                      <a:pt x="13" y="23"/>
                      <a:pt x="13" y="23"/>
                      <a:pt x="12" y="23"/>
                    </a:cubicBezTo>
                    <a:cubicBezTo>
                      <a:pt x="12" y="24"/>
                      <a:pt x="11" y="24"/>
                      <a:pt x="11" y="24"/>
                    </a:cubicBezTo>
                    <a:cubicBezTo>
                      <a:pt x="11" y="24"/>
                      <a:pt x="9" y="24"/>
                      <a:pt x="9" y="24"/>
                    </a:cubicBezTo>
                    <a:cubicBezTo>
                      <a:pt x="9" y="24"/>
                      <a:pt x="9" y="24"/>
                      <a:pt x="8" y="25"/>
                    </a:cubicBezTo>
                    <a:cubicBezTo>
                      <a:pt x="6" y="26"/>
                      <a:pt x="6" y="26"/>
                      <a:pt x="7" y="26"/>
                    </a:cubicBezTo>
                    <a:cubicBezTo>
                      <a:pt x="8" y="27"/>
                      <a:pt x="9" y="27"/>
                      <a:pt x="9" y="27"/>
                    </a:cubicBezTo>
                    <a:cubicBezTo>
                      <a:pt x="10" y="27"/>
                      <a:pt x="10" y="27"/>
                      <a:pt x="11" y="28"/>
                    </a:cubicBezTo>
                    <a:cubicBezTo>
                      <a:pt x="11" y="28"/>
                      <a:pt x="13" y="29"/>
                      <a:pt x="13" y="29"/>
                    </a:cubicBezTo>
                    <a:cubicBezTo>
                      <a:pt x="15" y="32"/>
                      <a:pt x="15" y="32"/>
                      <a:pt x="15" y="32"/>
                    </a:cubicBezTo>
                    <a:cubicBezTo>
                      <a:pt x="15" y="32"/>
                      <a:pt x="15" y="32"/>
                      <a:pt x="15" y="33"/>
                    </a:cubicBezTo>
                    <a:cubicBezTo>
                      <a:pt x="15" y="33"/>
                      <a:pt x="15" y="33"/>
                      <a:pt x="15" y="33"/>
                    </a:cubicBezTo>
                    <a:cubicBezTo>
                      <a:pt x="15" y="33"/>
                      <a:pt x="15" y="34"/>
                      <a:pt x="15" y="34"/>
                    </a:cubicBezTo>
                    <a:cubicBezTo>
                      <a:pt x="15" y="35"/>
                      <a:pt x="15" y="35"/>
                      <a:pt x="16" y="36"/>
                    </a:cubicBezTo>
                    <a:cubicBezTo>
                      <a:pt x="17" y="36"/>
                      <a:pt x="17" y="36"/>
                      <a:pt x="18" y="36"/>
                    </a:cubicBezTo>
                    <a:cubicBezTo>
                      <a:pt x="19" y="36"/>
                      <a:pt x="18" y="36"/>
                      <a:pt x="19" y="36"/>
                    </a:cubicBezTo>
                    <a:cubicBezTo>
                      <a:pt x="20" y="35"/>
                      <a:pt x="20" y="35"/>
                      <a:pt x="20" y="35"/>
                    </a:cubicBezTo>
                    <a:cubicBezTo>
                      <a:pt x="20" y="35"/>
                      <a:pt x="21" y="35"/>
                      <a:pt x="22" y="35"/>
                    </a:cubicBezTo>
                    <a:cubicBezTo>
                      <a:pt x="23" y="36"/>
                      <a:pt x="22" y="36"/>
                      <a:pt x="23" y="36"/>
                    </a:cubicBezTo>
                    <a:cubicBezTo>
                      <a:pt x="23" y="36"/>
                      <a:pt x="25" y="35"/>
                      <a:pt x="25" y="35"/>
                    </a:cubicBezTo>
                    <a:cubicBezTo>
                      <a:pt x="25" y="35"/>
                      <a:pt x="25" y="35"/>
                      <a:pt x="26" y="35"/>
                    </a:cubicBezTo>
                    <a:cubicBezTo>
                      <a:pt x="26" y="36"/>
                      <a:pt x="26" y="36"/>
                      <a:pt x="26" y="37"/>
                    </a:cubicBezTo>
                    <a:cubicBezTo>
                      <a:pt x="27" y="37"/>
                      <a:pt x="28" y="37"/>
                      <a:pt x="28" y="37"/>
                    </a:cubicBezTo>
                    <a:cubicBezTo>
                      <a:pt x="29" y="37"/>
                      <a:pt x="29" y="37"/>
                      <a:pt x="29" y="37"/>
                    </a:cubicBezTo>
                    <a:cubicBezTo>
                      <a:pt x="29" y="37"/>
                      <a:pt x="30" y="37"/>
                      <a:pt x="30" y="36"/>
                    </a:cubicBezTo>
                    <a:cubicBezTo>
                      <a:pt x="30" y="36"/>
                      <a:pt x="31" y="35"/>
                      <a:pt x="31" y="35"/>
                    </a:cubicBezTo>
                    <a:cubicBezTo>
                      <a:pt x="31" y="35"/>
                      <a:pt x="30" y="36"/>
                      <a:pt x="31" y="36"/>
                    </a:cubicBezTo>
                    <a:cubicBezTo>
                      <a:pt x="32" y="36"/>
                      <a:pt x="32" y="36"/>
                      <a:pt x="32" y="36"/>
                    </a:cubicBezTo>
                    <a:cubicBezTo>
                      <a:pt x="33" y="37"/>
                      <a:pt x="34" y="36"/>
                      <a:pt x="34" y="36"/>
                    </a:cubicBezTo>
                    <a:cubicBezTo>
                      <a:pt x="35" y="36"/>
                      <a:pt x="35" y="36"/>
                      <a:pt x="35" y="36"/>
                    </a:cubicBezTo>
                    <a:cubicBezTo>
                      <a:pt x="35" y="36"/>
                      <a:pt x="35" y="37"/>
                      <a:pt x="35" y="37"/>
                    </a:cubicBezTo>
                    <a:cubicBezTo>
                      <a:pt x="35" y="37"/>
                      <a:pt x="34" y="37"/>
                      <a:pt x="35" y="37"/>
                    </a:cubicBezTo>
                    <a:cubicBezTo>
                      <a:pt x="36" y="37"/>
                      <a:pt x="37" y="36"/>
                      <a:pt x="37" y="36"/>
                    </a:cubicBezTo>
                    <a:cubicBezTo>
                      <a:pt x="37" y="36"/>
                      <a:pt x="36" y="37"/>
                      <a:pt x="36" y="37"/>
                    </a:cubicBezTo>
                    <a:cubicBezTo>
                      <a:pt x="36" y="38"/>
                      <a:pt x="36" y="38"/>
                      <a:pt x="36" y="38"/>
                    </a:cubicBezTo>
                    <a:cubicBezTo>
                      <a:pt x="36" y="38"/>
                      <a:pt x="36" y="39"/>
                      <a:pt x="36" y="40"/>
                    </a:cubicBezTo>
                    <a:cubicBezTo>
                      <a:pt x="37" y="40"/>
                      <a:pt x="38" y="40"/>
                      <a:pt x="38" y="40"/>
                    </a:cubicBezTo>
                    <a:cubicBezTo>
                      <a:pt x="38" y="40"/>
                      <a:pt x="39" y="40"/>
                      <a:pt x="40" y="40"/>
                    </a:cubicBezTo>
                    <a:cubicBezTo>
                      <a:pt x="40" y="40"/>
                      <a:pt x="40" y="40"/>
                      <a:pt x="40" y="40"/>
                    </a:cubicBezTo>
                    <a:cubicBezTo>
                      <a:pt x="40" y="41"/>
                      <a:pt x="41" y="40"/>
                      <a:pt x="41" y="40"/>
                    </a:cubicBezTo>
                    <a:cubicBezTo>
                      <a:pt x="41" y="40"/>
                      <a:pt x="42" y="40"/>
                      <a:pt x="42" y="40"/>
                    </a:cubicBezTo>
                    <a:cubicBezTo>
                      <a:pt x="42" y="41"/>
                      <a:pt x="42" y="41"/>
                      <a:pt x="42" y="41"/>
                    </a:cubicBezTo>
                    <a:cubicBezTo>
                      <a:pt x="41" y="42"/>
                      <a:pt x="41" y="42"/>
                      <a:pt x="41" y="42"/>
                    </a:cubicBezTo>
                    <a:cubicBezTo>
                      <a:pt x="41" y="42"/>
                      <a:pt x="43" y="43"/>
                      <a:pt x="43" y="43"/>
                    </a:cubicBezTo>
                    <a:cubicBezTo>
                      <a:pt x="43" y="43"/>
                      <a:pt x="43" y="42"/>
                      <a:pt x="44" y="42"/>
                    </a:cubicBezTo>
                    <a:cubicBezTo>
                      <a:pt x="44" y="43"/>
                      <a:pt x="44" y="43"/>
                      <a:pt x="44" y="43"/>
                    </a:cubicBezTo>
                    <a:cubicBezTo>
                      <a:pt x="43" y="44"/>
                      <a:pt x="43" y="42"/>
                      <a:pt x="43" y="44"/>
                    </a:cubicBezTo>
                    <a:cubicBezTo>
                      <a:pt x="42" y="45"/>
                      <a:pt x="43" y="46"/>
                      <a:pt x="43" y="46"/>
                    </a:cubicBezTo>
                    <a:cubicBezTo>
                      <a:pt x="44" y="47"/>
                      <a:pt x="44" y="47"/>
                      <a:pt x="44" y="47"/>
                    </a:cubicBezTo>
                    <a:cubicBezTo>
                      <a:pt x="44" y="47"/>
                      <a:pt x="45" y="47"/>
                      <a:pt x="45" y="47"/>
                    </a:cubicBezTo>
                    <a:cubicBezTo>
                      <a:pt x="45" y="47"/>
                      <a:pt x="45" y="47"/>
                      <a:pt x="46" y="47"/>
                    </a:cubicBezTo>
                    <a:cubicBezTo>
                      <a:pt x="46" y="47"/>
                      <a:pt x="46" y="47"/>
                      <a:pt x="47" y="47"/>
                    </a:cubicBezTo>
                    <a:cubicBezTo>
                      <a:pt x="47" y="47"/>
                      <a:pt x="48" y="47"/>
                      <a:pt x="48" y="47"/>
                    </a:cubicBezTo>
                    <a:cubicBezTo>
                      <a:pt x="48" y="48"/>
                      <a:pt x="48" y="48"/>
                      <a:pt x="48" y="48"/>
                    </a:cubicBezTo>
                    <a:cubicBezTo>
                      <a:pt x="48" y="48"/>
                      <a:pt x="48" y="49"/>
                      <a:pt x="48" y="49"/>
                    </a:cubicBezTo>
                    <a:cubicBezTo>
                      <a:pt x="49" y="49"/>
                      <a:pt x="50" y="50"/>
                      <a:pt x="50" y="50"/>
                    </a:cubicBezTo>
                    <a:cubicBezTo>
                      <a:pt x="50" y="50"/>
                      <a:pt x="49" y="50"/>
                      <a:pt x="50" y="50"/>
                    </a:cubicBezTo>
                    <a:cubicBezTo>
                      <a:pt x="50" y="51"/>
                      <a:pt x="52" y="52"/>
                      <a:pt x="52" y="52"/>
                    </a:cubicBezTo>
                    <a:cubicBezTo>
                      <a:pt x="52" y="52"/>
                      <a:pt x="50" y="52"/>
                      <a:pt x="49" y="51"/>
                    </a:cubicBezTo>
                    <a:cubicBezTo>
                      <a:pt x="49" y="51"/>
                      <a:pt x="47" y="51"/>
                      <a:pt x="47" y="51"/>
                    </a:cubicBezTo>
                    <a:cubicBezTo>
                      <a:pt x="46" y="51"/>
                      <a:pt x="45" y="52"/>
                      <a:pt x="45" y="52"/>
                    </a:cubicBezTo>
                    <a:cubicBezTo>
                      <a:pt x="42" y="52"/>
                      <a:pt x="42" y="52"/>
                      <a:pt x="42" y="52"/>
                    </a:cubicBezTo>
                    <a:cubicBezTo>
                      <a:pt x="42" y="52"/>
                      <a:pt x="40" y="53"/>
                      <a:pt x="40" y="53"/>
                    </a:cubicBezTo>
                    <a:cubicBezTo>
                      <a:pt x="40" y="53"/>
                      <a:pt x="39" y="53"/>
                      <a:pt x="38" y="53"/>
                    </a:cubicBezTo>
                    <a:cubicBezTo>
                      <a:pt x="38" y="53"/>
                      <a:pt x="37" y="54"/>
                      <a:pt x="37" y="54"/>
                    </a:cubicBezTo>
                    <a:cubicBezTo>
                      <a:pt x="36" y="54"/>
                      <a:pt x="35" y="54"/>
                      <a:pt x="35" y="54"/>
                    </a:cubicBezTo>
                    <a:cubicBezTo>
                      <a:pt x="34" y="54"/>
                      <a:pt x="33" y="54"/>
                      <a:pt x="33" y="54"/>
                    </a:cubicBezTo>
                    <a:cubicBezTo>
                      <a:pt x="31" y="54"/>
                      <a:pt x="31" y="54"/>
                      <a:pt x="31" y="54"/>
                    </a:cubicBezTo>
                    <a:cubicBezTo>
                      <a:pt x="32" y="55"/>
                      <a:pt x="32" y="55"/>
                      <a:pt x="32" y="55"/>
                    </a:cubicBezTo>
                    <a:cubicBezTo>
                      <a:pt x="33" y="56"/>
                      <a:pt x="33" y="56"/>
                      <a:pt x="33" y="56"/>
                    </a:cubicBezTo>
                    <a:cubicBezTo>
                      <a:pt x="33" y="56"/>
                      <a:pt x="34" y="56"/>
                      <a:pt x="34" y="56"/>
                    </a:cubicBezTo>
                    <a:cubicBezTo>
                      <a:pt x="34" y="56"/>
                      <a:pt x="35" y="57"/>
                      <a:pt x="35" y="57"/>
                    </a:cubicBezTo>
                    <a:cubicBezTo>
                      <a:pt x="35" y="57"/>
                      <a:pt x="36" y="58"/>
                      <a:pt x="36" y="58"/>
                    </a:cubicBezTo>
                    <a:cubicBezTo>
                      <a:pt x="36" y="58"/>
                      <a:pt x="38" y="59"/>
                      <a:pt x="38" y="59"/>
                    </a:cubicBezTo>
                    <a:lnTo>
                      <a:pt x="39" y="60"/>
                    </a:lnTo>
                    <a:close/>
                  </a:path>
                </a:pathLst>
              </a:custGeom>
              <a:grpFill/>
              <a:ln w="6350" cap="flat">
                <a:solidFill>
                  <a:schemeClr val="bg1">
                    <a:alpha val="25000"/>
                  </a:schemeClr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27725" tIns="13862" rIns="27725" bIns="13862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id-ID" sz="546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ahoma"/>
                  <a:ea typeface="+mn-ea"/>
                  <a:cs typeface="+mn-cs"/>
                </a:endParaRPr>
              </a:p>
            </p:txBody>
          </p:sp>
          <p:sp>
            <p:nvSpPr>
              <p:cNvPr id="98" name="Freeform 69">
                <a:extLst>
                  <a:ext uri="{FF2B5EF4-FFF2-40B4-BE49-F238E27FC236}">
                    <a16:creationId xmlns:a16="http://schemas.microsoft.com/office/drawing/2014/main" id="{9121B09D-F35C-463E-2646-7626BECE4F0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653" y="2241"/>
                <a:ext cx="249" cy="245"/>
              </a:xfrm>
              <a:custGeom>
                <a:avLst/>
                <a:gdLst>
                  <a:gd name="T0" fmla="*/ 88 w 124"/>
                  <a:gd name="T1" fmla="*/ 117 h 122"/>
                  <a:gd name="T2" fmla="*/ 86 w 124"/>
                  <a:gd name="T3" fmla="*/ 110 h 122"/>
                  <a:gd name="T4" fmla="*/ 90 w 124"/>
                  <a:gd name="T5" fmla="*/ 103 h 122"/>
                  <a:gd name="T6" fmla="*/ 94 w 124"/>
                  <a:gd name="T7" fmla="*/ 94 h 122"/>
                  <a:gd name="T8" fmla="*/ 92 w 124"/>
                  <a:gd name="T9" fmla="*/ 84 h 122"/>
                  <a:gd name="T10" fmla="*/ 92 w 124"/>
                  <a:gd name="T11" fmla="*/ 71 h 122"/>
                  <a:gd name="T12" fmla="*/ 99 w 124"/>
                  <a:gd name="T13" fmla="*/ 74 h 122"/>
                  <a:gd name="T14" fmla="*/ 103 w 124"/>
                  <a:gd name="T15" fmla="*/ 72 h 122"/>
                  <a:gd name="T16" fmla="*/ 109 w 124"/>
                  <a:gd name="T17" fmla="*/ 73 h 122"/>
                  <a:gd name="T18" fmla="*/ 114 w 124"/>
                  <a:gd name="T19" fmla="*/ 69 h 122"/>
                  <a:gd name="T20" fmla="*/ 124 w 124"/>
                  <a:gd name="T21" fmla="*/ 67 h 122"/>
                  <a:gd name="T22" fmla="*/ 115 w 124"/>
                  <a:gd name="T23" fmla="*/ 62 h 122"/>
                  <a:gd name="T24" fmla="*/ 113 w 124"/>
                  <a:gd name="T25" fmla="*/ 51 h 122"/>
                  <a:gd name="T26" fmla="*/ 105 w 124"/>
                  <a:gd name="T27" fmla="*/ 50 h 122"/>
                  <a:gd name="T28" fmla="*/ 100 w 124"/>
                  <a:gd name="T29" fmla="*/ 44 h 122"/>
                  <a:gd name="T30" fmla="*/ 98 w 124"/>
                  <a:gd name="T31" fmla="*/ 39 h 122"/>
                  <a:gd name="T32" fmla="*/ 93 w 124"/>
                  <a:gd name="T33" fmla="*/ 36 h 122"/>
                  <a:gd name="T34" fmla="*/ 86 w 124"/>
                  <a:gd name="T35" fmla="*/ 31 h 122"/>
                  <a:gd name="T36" fmla="*/ 83 w 124"/>
                  <a:gd name="T37" fmla="*/ 26 h 122"/>
                  <a:gd name="T38" fmla="*/ 80 w 124"/>
                  <a:gd name="T39" fmla="*/ 17 h 122"/>
                  <a:gd name="T40" fmla="*/ 75 w 124"/>
                  <a:gd name="T41" fmla="*/ 10 h 122"/>
                  <a:gd name="T42" fmla="*/ 67 w 124"/>
                  <a:gd name="T43" fmla="*/ 10 h 122"/>
                  <a:gd name="T44" fmla="*/ 56 w 124"/>
                  <a:gd name="T45" fmla="*/ 9 h 122"/>
                  <a:gd name="T46" fmla="*/ 53 w 124"/>
                  <a:gd name="T47" fmla="*/ 8 h 122"/>
                  <a:gd name="T48" fmla="*/ 52 w 124"/>
                  <a:gd name="T49" fmla="*/ 7 h 122"/>
                  <a:gd name="T50" fmla="*/ 47 w 124"/>
                  <a:gd name="T51" fmla="*/ 8 h 122"/>
                  <a:gd name="T52" fmla="*/ 43 w 124"/>
                  <a:gd name="T53" fmla="*/ 6 h 122"/>
                  <a:gd name="T54" fmla="*/ 35 w 124"/>
                  <a:gd name="T55" fmla="*/ 3 h 122"/>
                  <a:gd name="T56" fmla="*/ 27 w 124"/>
                  <a:gd name="T57" fmla="*/ 2 h 122"/>
                  <a:gd name="T58" fmla="*/ 23 w 124"/>
                  <a:gd name="T59" fmla="*/ 6 h 122"/>
                  <a:gd name="T60" fmla="*/ 19 w 124"/>
                  <a:gd name="T61" fmla="*/ 9 h 122"/>
                  <a:gd name="T62" fmla="*/ 13 w 124"/>
                  <a:gd name="T63" fmla="*/ 10 h 122"/>
                  <a:gd name="T64" fmla="*/ 7 w 124"/>
                  <a:gd name="T65" fmla="*/ 12 h 122"/>
                  <a:gd name="T66" fmla="*/ 6 w 124"/>
                  <a:gd name="T67" fmla="*/ 15 h 122"/>
                  <a:gd name="T68" fmla="*/ 0 w 124"/>
                  <a:gd name="T69" fmla="*/ 18 h 122"/>
                  <a:gd name="T70" fmla="*/ 8 w 124"/>
                  <a:gd name="T71" fmla="*/ 18 h 122"/>
                  <a:gd name="T72" fmla="*/ 13 w 124"/>
                  <a:gd name="T73" fmla="*/ 20 h 122"/>
                  <a:gd name="T74" fmla="*/ 16 w 124"/>
                  <a:gd name="T75" fmla="*/ 22 h 122"/>
                  <a:gd name="T76" fmla="*/ 21 w 124"/>
                  <a:gd name="T77" fmla="*/ 27 h 122"/>
                  <a:gd name="T78" fmla="*/ 23 w 124"/>
                  <a:gd name="T79" fmla="*/ 30 h 122"/>
                  <a:gd name="T80" fmla="*/ 26 w 124"/>
                  <a:gd name="T81" fmla="*/ 34 h 122"/>
                  <a:gd name="T82" fmla="*/ 30 w 124"/>
                  <a:gd name="T83" fmla="*/ 40 h 122"/>
                  <a:gd name="T84" fmla="*/ 35 w 124"/>
                  <a:gd name="T85" fmla="*/ 44 h 122"/>
                  <a:gd name="T86" fmla="*/ 40 w 124"/>
                  <a:gd name="T87" fmla="*/ 49 h 122"/>
                  <a:gd name="T88" fmla="*/ 50 w 124"/>
                  <a:gd name="T89" fmla="*/ 57 h 122"/>
                  <a:gd name="T90" fmla="*/ 61 w 124"/>
                  <a:gd name="T91" fmla="*/ 66 h 122"/>
                  <a:gd name="T92" fmla="*/ 67 w 124"/>
                  <a:gd name="T93" fmla="*/ 76 h 122"/>
                  <a:gd name="T94" fmla="*/ 69 w 124"/>
                  <a:gd name="T95" fmla="*/ 84 h 122"/>
                  <a:gd name="T96" fmla="*/ 68 w 124"/>
                  <a:gd name="T97" fmla="*/ 90 h 122"/>
                  <a:gd name="T98" fmla="*/ 69 w 124"/>
                  <a:gd name="T99" fmla="*/ 98 h 122"/>
                  <a:gd name="T100" fmla="*/ 73 w 124"/>
                  <a:gd name="T101" fmla="*/ 109 h 122"/>
                  <a:gd name="T102" fmla="*/ 76 w 124"/>
                  <a:gd name="T103" fmla="*/ 116 h 122"/>
                  <a:gd name="T104" fmla="*/ 77 w 124"/>
                  <a:gd name="T105" fmla="*/ 121 h 1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</a:cxnLst>
                <a:rect l="0" t="0" r="r" b="b"/>
                <a:pathLst>
                  <a:path w="124" h="122">
                    <a:moveTo>
                      <a:pt x="79" y="122"/>
                    </a:moveTo>
                    <a:cubicBezTo>
                      <a:pt x="81" y="119"/>
                      <a:pt x="81" y="119"/>
                      <a:pt x="81" y="119"/>
                    </a:cubicBezTo>
                    <a:cubicBezTo>
                      <a:pt x="81" y="119"/>
                      <a:pt x="83" y="118"/>
                      <a:pt x="83" y="118"/>
                    </a:cubicBezTo>
                    <a:cubicBezTo>
                      <a:pt x="84" y="118"/>
                      <a:pt x="85" y="118"/>
                      <a:pt x="86" y="118"/>
                    </a:cubicBezTo>
                    <a:cubicBezTo>
                      <a:pt x="87" y="118"/>
                      <a:pt x="88" y="117"/>
                      <a:pt x="88" y="117"/>
                    </a:cubicBezTo>
                    <a:cubicBezTo>
                      <a:pt x="88" y="117"/>
                      <a:pt x="88" y="117"/>
                      <a:pt x="88" y="117"/>
                    </a:cubicBezTo>
                    <a:cubicBezTo>
                      <a:pt x="87" y="115"/>
                      <a:pt x="87" y="115"/>
                      <a:pt x="87" y="115"/>
                    </a:cubicBezTo>
                    <a:cubicBezTo>
                      <a:pt x="88" y="113"/>
                      <a:pt x="88" y="113"/>
                      <a:pt x="88" y="113"/>
                    </a:cubicBezTo>
                    <a:cubicBezTo>
                      <a:pt x="85" y="112"/>
                      <a:pt x="85" y="112"/>
                      <a:pt x="85" y="112"/>
                    </a:cubicBezTo>
                    <a:cubicBezTo>
                      <a:pt x="86" y="110"/>
                      <a:pt x="86" y="110"/>
                      <a:pt x="86" y="110"/>
                    </a:cubicBezTo>
                    <a:cubicBezTo>
                      <a:pt x="86" y="110"/>
                      <a:pt x="85" y="109"/>
                      <a:pt x="86" y="109"/>
                    </a:cubicBezTo>
                    <a:cubicBezTo>
                      <a:pt x="87" y="109"/>
                      <a:pt x="87" y="106"/>
                      <a:pt x="87" y="106"/>
                    </a:cubicBezTo>
                    <a:cubicBezTo>
                      <a:pt x="88" y="105"/>
                      <a:pt x="88" y="105"/>
                      <a:pt x="88" y="105"/>
                    </a:cubicBezTo>
                    <a:cubicBezTo>
                      <a:pt x="89" y="105"/>
                      <a:pt x="89" y="105"/>
                      <a:pt x="89" y="105"/>
                    </a:cubicBezTo>
                    <a:cubicBezTo>
                      <a:pt x="89" y="105"/>
                      <a:pt x="89" y="103"/>
                      <a:pt x="90" y="103"/>
                    </a:cubicBezTo>
                    <a:cubicBezTo>
                      <a:pt x="90" y="103"/>
                      <a:pt x="91" y="102"/>
                      <a:pt x="91" y="102"/>
                    </a:cubicBezTo>
                    <a:cubicBezTo>
                      <a:pt x="90" y="99"/>
                      <a:pt x="90" y="99"/>
                      <a:pt x="90" y="99"/>
                    </a:cubicBezTo>
                    <a:cubicBezTo>
                      <a:pt x="90" y="99"/>
                      <a:pt x="89" y="97"/>
                      <a:pt x="89" y="97"/>
                    </a:cubicBezTo>
                    <a:cubicBezTo>
                      <a:pt x="90" y="97"/>
                      <a:pt x="91" y="96"/>
                      <a:pt x="91" y="96"/>
                    </a:cubicBezTo>
                    <a:cubicBezTo>
                      <a:pt x="91" y="96"/>
                      <a:pt x="93" y="94"/>
                      <a:pt x="94" y="94"/>
                    </a:cubicBezTo>
                    <a:cubicBezTo>
                      <a:pt x="94" y="93"/>
                      <a:pt x="95" y="92"/>
                      <a:pt x="95" y="91"/>
                    </a:cubicBezTo>
                    <a:cubicBezTo>
                      <a:pt x="95" y="91"/>
                      <a:pt x="94" y="89"/>
                      <a:pt x="94" y="89"/>
                    </a:cubicBezTo>
                    <a:cubicBezTo>
                      <a:pt x="94" y="87"/>
                      <a:pt x="94" y="87"/>
                      <a:pt x="94" y="87"/>
                    </a:cubicBezTo>
                    <a:cubicBezTo>
                      <a:pt x="94" y="87"/>
                      <a:pt x="95" y="85"/>
                      <a:pt x="95" y="85"/>
                    </a:cubicBezTo>
                    <a:cubicBezTo>
                      <a:pt x="94" y="84"/>
                      <a:pt x="92" y="84"/>
                      <a:pt x="92" y="84"/>
                    </a:cubicBezTo>
                    <a:cubicBezTo>
                      <a:pt x="91" y="82"/>
                      <a:pt x="91" y="82"/>
                      <a:pt x="91" y="82"/>
                    </a:cubicBezTo>
                    <a:cubicBezTo>
                      <a:pt x="91" y="80"/>
                      <a:pt x="91" y="80"/>
                      <a:pt x="91" y="80"/>
                    </a:cubicBezTo>
                    <a:cubicBezTo>
                      <a:pt x="89" y="78"/>
                      <a:pt x="89" y="78"/>
                      <a:pt x="89" y="78"/>
                    </a:cubicBezTo>
                    <a:cubicBezTo>
                      <a:pt x="89" y="78"/>
                      <a:pt x="89" y="76"/>
                      <a:pt x="89" y="75"/>
                    </a:cubicBezTo>
                    <a:cubicBezTo>
                      <a:pt x="90" y="75"/>
                      <a:pt x="91" y="72"/>
                      <a:pt x="92" y="71"/>
                    </a:cubicBezTo>
                    <a:cubicBezTo>
                      <a:pt x="92" y="71"/>
                      <a:pt x="96" y="68"/>
                      <a:pt x="96" y="68"/>
                    </a:cubicBezTo>
                    <a:cubicBezTo>
                      <a:pt x="97" y="72"/>
                      <a:pt x="97" y="72"/>
                      <a:pt x="97" y="72"/>
                    </a:cubicBezTo>
                    <a:cubicBezTo>
                      <a:pt x="97" y="75"/>
                      <a:pt x="97" y="75"/>
                      <a:pt x="97" y="75"/>
                    </a:cubicBezTo>
                    <a:cubicBezTo>
                      <a:pt x="97" y="75"/>
                      <a:pt x="97" y="77"/>
                      <a:pt x="97" y="77"/>
                    </a:cubicBezTo>
                    <a:cubicBezTo>
                      <a:pt x="98" y="76"/>
                      <a:pt x="99" y="74"/>
                      <a:pt x="99" y="74"/>
                    </a:cubicBezTo>
                    <a:cubicBezTo>
                      <a:pt x="100" y="74"/>
                      <a:pt x="100" y="74"/>
                      <a:pt x="100" y="74"/>
                    </a:cubicBezTo>
                    <a:cubicBezTo>
                      <a:pt x="100" y="74"/>
                      <a:pt x="98" y="71"/>
                      <a:pt x="99" y="71"/>
                    </a:cubicBezTo>
                    <a:cubicBezTo>
                      <a:pt x="99" y="71"/>
                      <a:pt x="99" y="70"/>
                      <a:pt x="100" y="71"/>
                    </a:cubicBezTo>
                    <a:cubicBezTo>
                      <a:pt x="100" y="72"/>
                      <a:pt x="100" y="73"/>
                      <a:pt x="101" y="73"/>
                    </a:cubicBezTo>
                    <a:cubicBezTo>
                      <a:pt x="102" y="73"/>
                      <a:pt x="103" y="73"/>
                      <a:pt x="103" y="72"/>
                    </a:cubicBezTo>
                    <a:cubicBezTo>
                      <a:pt x="104" y="71"/>
                      <a:pt x="103" y="71"/>
                      <a:pt x="103" y="71"/>
                    </a:cubicBezTo>
                    <a:cubicBezTo>
                      <a:pt x="104" y="70"/>
                      <a:pt x="104" y="70"/>
                      <a:pt x="104" y="70"/>
                    </a:cubicBezTo>
                    <a:cubicBezTo>
                      <a:pt x="104" y="70"/>
                      <a:pt x="104" y="72"/>
                      <a:pt x="105" y="72"/>
                    </a:cubicBezTo>
                    <a:cubicBezTo>
                      <a:pt x="106" y="72"/>
                      <a:pt x="108" y="72"/>
                      <a:pt x="108" y="72"/>
                    </a:cubicBezTo>
                    <a:cubicBezTo>
                      <a:pt x="109" y="73"/>
                      <a:pt x="109" y="73"/>
                      <a:pt x="109" y="73"/>
                    </a:cubicBezTo>
                    <a:cubicBezTo>
                      <a:pt x="109" y="73"/>
                      <a:pt x="110" y="72"/>
                      <a:pt x="110" y="72"/>
                    </a:cubicBezTo>
                    <a:cubicBezTo>
                      <a:pt x="110" y="71"/>
                      <a:pt x="110" y="70"/>
                      <a:pt x="110" y="70"/>
                    </a:cubicBezTo>
                    <a:cubicBezTo>
                      <a:pt x="112" y="70"/>
                      <a:pt x="112" y="70"/>
                      <a:pt x="112" y="70"/>
                    </a:cubicBezTo>
                    <a:cubicBezTo>
                      <a:pt x="112" y="67"/>
                      <a:pt x="112" y="67"/>
                      <a:pt x="112" y="67"/>
                    </a:cubicBezTo>
                    <a:cubicBezTo>
                      <a:pt x="114" y="69"/>
                      <a:pt x="114" y="69"/>
                      <a:pt x="114" y="69"/>
                    </a:cubicBezTo>
                    <a:cubicBezTo>
                      <a:pt x="115" y="71"/>
                      <a:pt x="115" y="71"/>
                      <a:pt x="115" y="71"/>
                    </a:cubicBezTo>
                    <a:cubicBezTo>
                      <a:pt x="117" y="71"/>
                      <a:pt x="117" y="71"/>
                      <a:pt x="117" y="71"/>
                    </a:cubicBezTo>
                    <a:cubicBezTo>
                      <a:pt x="118" y="68"/>
                      <a:pt x="118" y="68"/>
                      <a:pt x="118" y="68"/>
                    </a:cubicBezTo>
                    <a:cubicBezTo>
                      <a:pt x="118" y="68"/>
                      <a:pt x="120" y="68"/>
                      <a:pt x="121" y="68"/>
                    </a:cubicBezTo>
                    <a:cubicBezTo>
                      <a:pt x="122" y="68"/>
                      <a:pt x="124" y="67"/>
                      <a:pt x="124" y="67"/>
                    </a:cubicBezTo>
                    <a:cubicBezTo>
                      <a:pt x="124" y="66"/>
                      <a:pt x="123" y="66"/>
                      <a:pt x="122" y="66"/>
                    </a:cubicBezTo>
                    <a:cubicBezTo>
                      <a:pt x="121" y="66"/>
                      <a:pt x="120" y="67"/>
                      <a:pt x="119" y="66"/>
                    </a:cubicBezTo>
                    <a:cubicBezTo>
                      <a:pt x="119" y="66"/>
                      <a:pt x="117" y="64"/>
                      <a:pt x="117" y="64"/>
                    </a:cubicBezTo>
                    <a:cubicBezTo>
                      <a:pt x="115" y="64"/>
                      <a:pt x="115" y="64"/>
                      <a:pt x="115" y="64"/>
                    </a:cubicBezTo>
                    <a:cubicBezTo>
                      <a:pt x="115" y="64"/>
                      <a:pt x="114" y="63"/>
                      <a:pt x="115" y="62"/>
                    </a:cubicBezTo>
                    <a:cubicBezTo>
                      <a:pt x="116" y="62"/>
                      <a:pt x="116" y="61"/>
                      <a:pt x="116" y="61"/>
                    </a:cubicBezTo>
                    <a:cubicBezTo>
                      <a:pt x="116" y="61"/>
                      <a:pt x="116" y="60"/>
                      <a:pt x="116" y="59"/>
                    </a:cubicBezTo>
                    <a:cubicBezTo>
                      <a:pt x="115" y="59"/>
                      <a:pt x="115" y="57"/>
                      <a:pt x="115" y="56"/>
                    </a:cubicBezTo>
                    <a:cubicBezTo>
                      <a:pt x="115" y="56"/>
                      <a:pt x="113" y="52"/>
                      <a:pt x="113" y="52"/>
                    </a:cubicBezTo>
                    <a:cubicBezTo>
                      <a:pt x="113" y="51"/>
                      <a:pt x="113" y="51"/>
                      <a:pt x="113" y="51"/>
                    </a:cubicBezTo>
                    <a:cubicBezTo>
                      <a:pt x="112" y="52"/>
                      <a:pt x="112" y="52"/>
                      <a:pt x="112" y="52"/>
                    </a:cubicBezTo>
                    <a:cubicBezTo>
                      <a:pt x="110" y="50"/>
                      <a:pt x="110" y="50"/>
                      <a:pt x="110" y="50"/>
                    </a:cubicBezTo>
                    <a:cubicBezTo>
                      <a:pt x="110" y="50"/>
                      <a:pt x="109" y="51"/>
                      <a:pt x="108" y="51"/>
                    </a:cubicBezTo>
                    <a:cubicBezTo>
                      <a:pt x="107" y="51"/>
                      <a:pt x="107" y="50"/>
                      <a:pt x="107" y="50"/>
                    </a:cubicBezTo>
                    <a:cubicBezTo>
                      <a:pt x="105" y="50"/>
                      <a:pt x="105" y="50"/>
                      <a:pt x="105" y="50"/>
                    </a:cubicBezTo>
                    <a:cubicBezTo>
                      <a:pt x="105" y="50"/>
                      <a:pt x="105" y="50"/>
                      <a:pt x="104" y="50"/>
                    </a:cubicBezTo>
                    <a:cubicBezTo>
                      <a:pt x="102" y="50"/>
                      <a:pt x="101" y="50"/>
                      <a:pt x="101" y="49"/>
                    </a:cubicBezTo>
                    <a:cubicBezTo>
                      <a:pt x="100" y="49"/>
                      <a:pt x="100" y="48"/>
                      <a:pt x="101" y="47"/>
                    </a:cubicBezTo>
                    <a:cubicBezTo>
                      <a:pt x="101" y="47"/>
                      <a:pt x="101" y="46"/>
                      <a:pt x="101" y="46"/>
                    </a:cubicBezTo>
                    <a:cubicBezTo>
                      <a:pt x="101" y="46"/>
                      <a:pt x="101" y="44"/>
                      <a:pt x="100" y="44"/>
                    </a:cubicBezTo>
                    <a:cubicBezTo>
                      <a:pt x="100" y="44"/>
                      <a:pt x="98" y="44"/>
                      <a:pt x="98" y="44"/>
                    </a:cubicBezTo>
                    <a:cubicBezTo>
                      <a:pt x="96" y="43"/>
                      <a:pt x="96" y="43"/>
                      <a:pt x="96" y="43"/>
                    </a:cubicBezTo>
                    <a:cubicBezTo>
                      <a:pt x="99" y="42"/>
                      <a:pt x="99" y="42"/>
                      <a:pt x="99" y="42"/>
                    </a:cubicBezTo>
                    <a:cubicBezTo>
                      <a:pt x="98" y="41"/>
                      <a:pt x="98" y="41"/>
                      <a:pt x="98" y="41"/>
                    </a:cubicBezTo>
                    <a:cubicBezTo>
                      <a:pt x="98" y="41"/>
                      <a:pt x="98" y="39"/>
                      <a:pt x="98" y="39"/>
                    </a:cubicBezTo>
                    <a:cubicBezTo>
                      <a:pt x="98" y="38"/>
                      <a:pt x="97" y="37"/>
                      <a:pt x="97" y="37"/>
                    </a:cubicBezTo>
                    <a:cubicBezTo>
                      <a:pt x="97" y="34"/>
                      <a:pt x="97" y="34"/>
                      <a:pt x="97" y="34"/>
                    </a:cubicBezTo>
                    <a:cubicBezTo>
                      <a:pt x="96" y="34"/>
                      <a:pt x="96" y="34"/>
                      <a:pt x="96" y="34"/>
                    </a:cubicBezTo>
                    <a:cubicBezTo>
                      <a:pt x="94" y="33"/>
                      <a:pt x="94" y="33"/>
                      <a:pt x="94" y="33"/>
                    </a:cubicBezTo>
                    <a:cubicBezTo>
                      <a:pt x="93" y="36"/>
                      <a:pt x="93" y="36"/>
                      <a:pt x="93" y="36"/>
                    </a:cubicBezTo>
                    <a:cubicBezTo>
                      <a:pt x="91" y="36"/>
                      <a:pt x="91" y="36"/>
                      <a:pt x="91" y="36"/>
                    </a:cubicBezTo>
                    <a:cubicBezTo>
                      <a:pt x="90" y="34"/>
                      <a:pt x="90" y="34"/>
                      <a:pt x="90" y="34"/>
                    </a:cubicBezTo>
                    <a:cubicBezTo>
                      <a:pt x="89" y="33"/>
                      <a:pt x="89" y="33"/>
                      <a:pt x="89" y="33"/>
                    </a:cubicBezTo>
                    <a:cubicBezTo>
                      <a:pt x="88" y="33"/>
                      <a:pt x="88" y="33"/>
                      <a:pt x="88" y="33"/>
                    </a:cubicBezTo>
                    <a:cubicBezTo>
                      <a:pt x="86" y="31"/>
                      <a:pt x="86" y="31"/>
                      <a:pt x="86" y="31"/>
                    </a:cubicBezTo>
                    <a:cubicBezTo>
                      <a:pt x="85" y="31"/>
                      <a:pt x="85" y="31"/>
                      <a:pt x="85" y="31"/>
                    </a:cubicBezTo>
                    <a:cubicBezTo>
                      <a:pt x="85" y="31"/>
                      <a:pt x="84" y="34"/>
                      <a:pt x="84" y="32"/>
                    </a:cubicBezTo>
                    <a:cubicBezTo>
                      <a:pt x="83" y="31"/>
                      <a:pt x="82" y="29"/>
                      <a:pt x="82" y="29"/>
                    </a:cubicBezTo>
                    <a:cubicBezTo>
                      <a:pt x="82" y="28"/>
                      <a:pt x="82" y="28"/>
                      <a:pt x="82" y="28"/>
                    </a:cubicBezTo>
                    <a:cubicBezTo>
                      <a:pt x="83" y="26"/>
                      <a:pt x="83" y="26"/>
                      <a:pt x="83" y="26"/>
                    </a:cubicBezTo>
                    <a:cubicBezTo>
                      <a:pt x="82" y="24"/>
                      <a:pt x="82" y="24"/>
                      <a:pt x="82" y="24"/>
                    </a:cubicBezTo>
                    <a:cubicBezTo>
                      <a:pt x="82" y="24"/>
                      <a:pt x="82" y="22"/>
                      <a:pt x="82" y="22"/>
                    </a:cubicBezTo>
                    <a:cubicBezTo>
                      <a:pt x="82" y="22"/>
                      <a:pt x="81" y="20"/>
                      <a:pt x="81" y="20"/>
                    </a:cubicBezTo>
                    <a:cubicBezTo>
                      <a:pt x="82" y="18"/>
                      <a:pt x="82" y="18"/>
                      <a:pt x="82" y="18"/>
                    </a:cubicBezTo>
                    <a:cubicBezTo>
                      <a:pt x="80" y="17"/>
                      <a:pt x="80" y="17"/>
                      <a:pt x="80" y="17"/>
                    </a:cubicBezTo>
                    <a:cubicBezTo>
                      <a:pt x="80" y="15"/>
                      <a:pt x="80" y="15"/>
                      <a:pt x="80" y="15"/>
                    </a:cubicBezTo>
                    <a:cubicBezTo>
                      <a:pt x="80" y="14"/>
                      <a:pt x="80" y="14"/>
                      <a:pt x="80" y="14"/>
                    </a:cubicBezTo>
                    <a:cubicBezTo>
                      <a:pt x="78" y="13"/>
                      <a:pt x="78" y="13"/>
                      <a:pt x="78" y="13"/>
                    </a:cubicBezTo>
                    <a:cubicBezTo>
                      <a:pt x="78" y="13"/>
                      <a:pt x="77" y="13"/>
                      <a:pt x="77" y="12"/>
                    </a:cubicBezTo>
                    <a:cubicBezTo>
                      <a:pt x="77" y="11"/>
                      <a:pt x="75" y="10"/>
                      <a:pt x="75" y="10"/>
                    </a:cubicBezTo>
                    <a:cubicBezTo>
                      <a:pt x="75" y="10"/>
                      <a:pt x="75" y="10"/>
                      <a:pt x="74" y="11"/>
                    </a:cubicBezTo>
                    <a:cubicBezTo>
                      <a:pt x="74" y="11"/>
                      <a:pt x="74" y="13"/>
                      <a:pt x="73" y="13"/>
                    </a:cubicBezTo>
                    <a:cubicBezTo>
                      <a:pt x="73" y="13"/>
                      <a:pt x="74" y="13"/>
                      <a:pt x="72" y="13"/>
                    </a:cubicBezTo>
                    <a:cubicBezTo>
                      <a:pt x="69" y="13"/>
                      <a:pt x="70" y="13"/>
                      <a:pt x="69" y="12"/>
                    </a:cubicBezTo>
                    <a:cubicBezTo>
                      <a:pt x="69" y="11"/>
                      <a:pt x="67" y="10"/>
                      <a:pt x="67" y="10"/>
                    </a:cubicBezTo>
                    <a:cubicBezTo>
                      <a:pt x="66" y="7"/>
                      <a:pt x="66" y="7"/>
                      <a:pt x="66" y="7"/>
                    </a:cubicBezTo>
                    <a:cubicBezTo>
                      <a:pt x="64" y="7"/>
                      <a:pt x="64" y="7"/>
                      <a:pt x="64" y="7"/>
                    </a:cubicBezTo>
                    <a:cubicBezTo>
                      <a:pt x="64" y="7"/>
                      <a:pt x="66" y="7"/>
                      <a:pt x="63" y="7"/>
                    </a:cubicBezTo>
                    <a:cubicBezTo>
                      <a:pt x="60" y="7"/>
                      <a:pt x="57" y="8"/>
                      <a:pt x="57" y="8"/>
                    </a:cubicBezTo>
                    <a:cubicBezTo>
                      <a:pt x="56" y="9"/>
                      <a:pt x="56" y="9"/>
                      <a:pt x="56" y="9"/>
                    </a:cubicBezTo>
                    <a:cubicBezTo>
                      <a:pt x="56" y="9"/>
                      <a:pt x="55" y="11"/>
                      <a:pt x="55" y="11"/>
                    </a:cubicBezTo>
                    <a:cubicBezTo>
                      <a:pt x="55" y="11"/>
                      <a:pt x="56" y="12"/>
                      <a:pt x="55" y="11"/>
                    </a:cubicBezTo>
                    <a:cubicBezTo>
                      <a:pt x="55" y="11"/>
                      <a:pt x="55" y="11"/>
                      <a:pt x="55" y="10"/>
                    </a:cubicBezTo>
                    <a:cubicBezTo>
                      <a:pt x="54" y="10"/>
                      <a:pt x="55" y="9"/>
                      <a:pt x="55" y="9"/>
                    </a:cubicBezTo>
                    <a:cubicBezTo>
                      <a:pt x="55" y="9"/>
                      <a:pt x="53" y="8"/>
                      <a:pt x="53" y="8"/>
                    </a:cubicBezTo>
                    <a:cubicBezTo>
                      <a:pt x="52" y="9"/>
                      <a:pt x="52" y="9"/>
                      <a:pt x="52" y="9"/>
                    </a:cubicBezTo>
                    <a:cubicBezTo>
                      <a:pt x="52" y="9"/>
                      <a:pt x="53" y="10"/>
                      <a:pt x="52" y="10"/>
                    </a:cubicBezTo>
                    <a:cubicBezTo>
                      <a:pt x="51" y="10"/>
                      <a:pt x="50" y="11"/>
                      <a:pt x="50" y="10"/>
                    </a:cubicBezTo>
                    <a:cubicBezTo>
                      <a:pt x="50" y="10"/>
                      <a:pt x="51" y="9"/>
                      <a:pt x="51" y="9"/>
                    </a:cubicBezTo>
                    <a:cubicBezTo>
                      <a:pt x="52" y="9"/>
                      <a:pt x="52" y="8"/>
                      <a:pt x="52" y="7"/>
                    </a:cubicBezTo>
                    <a:cubicBezTo>
                      <a:pt x="52" y="7"/>
                      <a:pt x="52" y="6"/>
                      <a:pt x="51" y="6"/>
                    </a:cubicBezTo>
                    <a:cubicBezTo>
                      <a:pt x="51" y="6"/>
                      <a:pt x="50" y="6"/>
                      <a:pt x="49" y="6"/>
                    </a:cubicBezTo>
                    <a:cubicBezTo>
                      <a:pt x="49" y="6"/>
                      <a:pt x="48" y="7"/>
                      <a:pt x="48" y="7"/>
                    </a:cubicBezTo>
                    <a:cubicBezTo>
                      <a:pt x="48" y="7"/>
                      <a:pt x="49" y="7"/>
                      <a:pt x="48" y="7"/>
                    </a:cubicBezTo>
                    <a:cubicBezTo>
                      <a:pt x="48" y="7"/>
                      <a:pt x="47" y="8"/>
                      <a:pt x="47" y="8"/>
                    </a:cubicBezTo>
                    <a:cubicBezTo>
                      <a:pt x="47" y="8"/>
                      <a:pt x="46" y="7"/>
                      <a:pt x="46" y="7"/>
                    </a:cubicBezTo>
                    <a:cubicBezTo>
                      <a:pt x="46" y="7"/>
                      <a:pt x="46" y="6"/>
                      <a:pt x="46" y="6"/>
                    </a:cubicBezTo>
                    <a:cubicBezTo>
                      <a:pt x="45" y="7"/>
                      <a:pt x="45" y="8"/>
                      <a:pt x="45" y="8"/>
                    </a:cubicBezTo>
                    <a:cubicBezTo>
                      <a:pt x="44" y="9"/>
                      <a:pt x="44" y="8"/>
                      <a:pt x="44" y="8"/>
                    </a:cubicBezTo>
                    <a:cubicBezTo>
                      <a:pt x="44" y="8"/>
                      <a:pt x="43" y="6"/>
                      <a:pt x="43" y="6"/>
                    </a:cubicBezTo>
                    <a:cubicBezTo>
                      <a:pt x="42" y="5"/>
                      <a:pt x="42" y="5"/>
                      <a:pt x="42" y="5"/>
                    </a:cubicBezTo>
                    <a:cubicBezTo>
                      <a:pt x="42" y="5"/>
                      <a:pt x="40" y="6"/>
                      <a:pt x="39" y="5"/>
                    </a:cubicBezTo>
                    <a:cubicBezTo>
                      <a:pt x="39" y="5"/>
                      <a:pt x="38" y="5"/>
                      <a:pt x="37" y="4"/>
                    </a:cubicBezTo>
                    <a:cubicBezTo>
                      <a:pt x="37" y="4"/>
                      <a:pt x="36" y="3"/>
                      <a:pt x="36" y="3"/>
                    </a:cubicBezTo>
                    <a:cubicBezTo>
                      <a:pt x="36" y="3"/>
                      <a:pt x="36" y="3"/>
                      <a:pt x="35" y="3"/>
                    </a:cubicBezTo>
                    <a:cubicBezTo>
                      <a:pt x="34" y="3"/>
                      <a:pt x="34" y="3"/>
                      <a:pt x="34" y="3"/>
                    </a:cubicBezTo>
                    <a:cubicBezTo>
                      <a:pt x="33" y="2"/>
                      <a:pt x="34" y="2"/>
                      <a:pt x="32" y="2"/>
                    </a:cubicBezTo>
                    <a:cubicBezTo>
                      <a:pt x="30" y="2"/>
                      <a:pt x="30" y="3"/>
                      <a:pt x="29" y="3"/>
                    </a:cubicBezTo>
                    <a:cubicBezTo>
                      <a:pt x="28" y="3"/>
                      <a:pt x="28" y="3"/>
                      <a:pt x="28" y="3"/>
                    </a:cubicBezTo>
                    <a:cubicBezTo>
                      <a:pt x="27" y="2"/>
                      <a:pt x="27" y="2"/>
                      <a:pt x="27" y="2"/>
                    </a:cubicBezTo>
                    <a:cubicBezTo>
                      <a:pt x="27" y="1"/>
                      <a:pt x="27" y="0"/>
                      <a:pt x="26" y="1"/>
                    </a:cubicBezTo>
                    <a:cubicBezTo>
                      <a:pt x="26" y="2"/>
                      <a:pt x="27" y="2"/>
                      <a:pt x="26" y="3"/>
                    </a:cubicBezTo>
                    <a:cubicBezTo>
                      <a:pt x="25" y="3"/>
                      <a:pt x="24" y="4"/>
                      <a:pt x="24" y="4"/>
                    </a:cubicBezTo>
                    <a:cubicBezTo>
                      <a:pt x="24" y="4"/>
                      <a:pt x="23" y="5"/>
                      <a:pt x="23" y="5"/>
                    </a:cubicBezTo>
                    <a:cubicBezTo>
                      <a:pt x="23" y="5"/>
                      <a:pt x="23" y="6"/>
                      <a:pt x="23" y="6"/>
                    </a:cubicBezTo>
                    <a:cubicBezTo>
                      <a:pt x="23" y="6"/>
                      <a:pt x="22" y="5"/>
                      <a:pt x="22" y="5"/>
                    </a:cubicBezTo>
                    <a:cubicBezTo>
                      <a:pt x="22" y="5"/>
                      <a:pt x="21" y="5"/>
                      <a:pt x="21" y="5"/>
                    </a:cubicBezTo>
                    <a:cubicBezTo>
                      <a:pt x="21" y="5"/>
                      <a:pt x="20" y="6"/>
                      <a:pt x="20" y="6"/>
                    </a:cubicBezTo>
                    <a:cubicBezTo>
                      <a:pt x="20" y="6"/>
                      <a:pt x="20" y="7"/>
                      <a:pt x="20" y="7"/>
                    </a:cubicBezTo>
                    <a:cubicBezTo>
                      <a:pt x="20" y="8"/>
                      <a:pt x="19" y="9"/>
                      <a:pt x="19" y="9"/>
                    </a:cubicBezTo>
                    <a:cubicBezTo>
                      <a:pt x="18" y="9"/>
                      <a:pt x="18" y="9"/>
                      <a:pt x="18" y="9"/>
                    </a:cubicBezTo>
                    <a:cubicBezTo>
                      <a:pt x="18" y="9"/>
                      <a:pt x="18" y="9"/>
                      <a:pt x="17" y="9"/>
                    </a:cubicBezTo>
                    <a:cubicBezTo>
                      <a:pt x="16" y="9"/>
                      <a:pt x="14" y="9"/>
                      <a:pt x="14" y="9"/>
                    </a:cubicBezTo>
                    <a:cubicBezTo>
                      <a:pt x="14" y="9"/>
                      <a:pt x="13" y="9"/>
                      <a:pt x="13" y="9"/>
                    </a:cubicBezTo>
                    <a:cubicBezTo>
                      <a:pt x="13" y="10"/>
                      <a:pt x="13" y="10"/>
                      <a:pt x="13" y="10"/>
                    </a:cubicBezTo>
                    <a:cubicBezTo>
                      <a:pt x="12" y="11"/>
                      <a:pt x="12" y="11"/>
                      <a:pt x="12" y="11"/>
                    </a:cubicBezTo>
                    <a:cubicBezTo>
                      <a:pt x="12" y="11"/>
                      <a:pt x="11" y="12"/>
                      <a:pt x="10" y="12"/>
                    </a:cubicBezTo>
                    <a:cubicBezTo>
                      <a:pt x="10" y="11"/>
                      <a:pt x="9" y="11"/>
                      <a:pt x="9" y="11"/>
                    </a:cubicBezTo>
                    <a:cubicBezTo>
                      <a:pt x="8" y="11"/>
                      <a:pt x="8" y="11"/>
                      <a:pt x="8" y="11"/>
                    </a:cubicBezTo>
                    <a:cubicBezTo>
                      <a:pt x="8" y="11"/>
                      <a:pt x="7" y="11"/>
                      <a:pt x="7" y="12"/>
                    </a:cubicBezTo>
                    <a:cubicBezTo>
                      <a:pt x="7" y="12"/>
                      <a:pt x="7" y="12"/>
                      <a:pt x="7" y="12"/>
                    </a:cubicBezTo>
                    <a:cubicBezTo>
                      <a:pt x="6" y="12"/>
                      <a:pt x="6" y="12"/>
                      <a:pt x="6" y="12"/>
                    </a:cubicBezTo>
                    <a:cubicBezTo>
                      <a:pt x="6" y="12"/>
                      <a:pt x="7" y="13"/>
                      <a:pt x="7" y="13"/>
                    </a:cubicBezTo>
                    <a:cubicBezTo>
                      <a:pt x="7" y="14"/>
                      <a:pt x="7" y="14"/>
                      <a:pt x="7" y="15"/>
                    </a:cubicBezTo>
                    <a:cubicBezTo>
                      <a:pt x="7" y="15"/>
                      <a:pt x="7" y="15"/>
                      <a:pt x="6" y="15"/>
                    </a:cubicBezTo>
                    <a:cubicBezTo>
                      <a:pt x="6" y="15"/>
                      <a:pt x="5" y="15"/>
                      <a:pt x="5" y="15"/>
                    </a:cubicBezTo>
                    <a:cubicBezTo>
                      <a:pt x="5" y="15"/>
                      <a:pt x="5" y="14"/>
                      <a:pt x="4" y="14"/>
                    </a:cubicBezTo>
                    <a:cubicBezTo>
                      <a:pt x="4" y="14"/>
                      <a:pt x="2" y="15"/>
                      <a:pt x="2" y="15"/>
                    </a:cubicBezTo>
                    <a:cubicBezTo>
                      <a:pt x="1" y="17"/>
                      <a:pt x="1" y="17"/>
                      <a:pt x="1" y="17"/>
                    </a:cubicBezTo>
                    <a:cubicBezTo>
                      <a:pt x="0" y="18"/>
                      <a:pt x="0" y="18"/>
                      <a:pt x="0" y="18"/>
                    </a:cubicBezTo>
                    <a:cubicBezTo>
                      <a:pt x="4" y="18"/>
                      <a:pt x="4" y="18"/>
                      <a:pt x="4" y="18"/>
                    </a:cubicBezTo>
                    <a:cubicBezTo>
                      <a:pt x="5" y="18"/>
                      <a:pt x="5" y="18"/>
                      <a:pt x="5" y="18"/>
                    </a:cubicBezTo>
                    <a:cubicBezTo>
                      <a:pt x="6" y="18"/>
                      <a:pt x="6" y="18"/>
                      <a:pt x="6" y="18"/>
                    </a:cubicBezTo>
                    <a:cubicBezTo>
                      <a:pt x="7" y="17"/>
                      <a:pt x="7" y="17"/>
                      <a:pt x="7" y="17"/>
                    </a:cubicBezTo>
                    <a:cubicBezTo>
                      <a:pt x="7" y="17"/>
                      <a:pt x="8" y="18"/>
                      <a:pt x="8" y="18"/>
                    </a:cubicBezTo>
                    <a:cubicBezTo>
                      <a:pt x="8" y="18"/>
                      <a:pt x="9" y="19"/>
                      <a:pt x="9" y="19"/>
                    </a:cubicBezTo>
                    <a:cubicBezTo>
                      <a:pt x="10" y="19"/>
                      <a:pt x="10" y="19"/>
                      <a:pt x="10" y="19"/>
                    </a:cubicBezTo>
                    <a:cubicBezTo>
                      <a:pt x="12" y="18"/>
                      <a:pt x="12" y="18"/>
                      <a:pt x="12" y="18"/>
                    </a:cubicBezTo>
                    <a:cubicBezTo>
                      <a:pt x="12" y="19"/>
                      <a:pt x="12" y="19"/>
                      <a:pt x="12" y="19"/>
                    </a:cubicBezTo>
                    <a:cubicBezTo>
                      <a:pt x="12" y="19"/>
                      <a:pt x="12" y="20"/>
                      <a:pt x="13" y="20"/>
                    </a:cubicBezTo>
                    <a:cubicBezTo>
                      <a:pt x="13" y="20"/>
                      <a:pt x="13" y="20"/>
                      <a:pt x="13" y="20"/>
                    </a:cubicBezTo>
                    <a:cubicBezTo>
                      <a:pt x="13" y="21"/>
                      <a:pt x="13" y="21"/>
                      <a:pt x="13" y="21"/>
                    </a:cubicBezTo>
                    <a:cubicBezTo>
                      <a:pt x="15" y="21"/>
                      <a:pt x="15" y="21"/>
                      <a:pt x="15" y="21"/>
                    </a:cubicBezTo>
                    <a:cubicBezTo>
                      <a:pt x="15" y="21"/>
                      <a:pt x="16" y="21"/>
                      <a:pt x="16" y="21"/>
                    </a:cubicBezTo>
                    <a:cubicBezTo>
                      <a:pt x="16" y="22"/>
                      <a:pt x="16" y="22"/>
                      <a:pt x="16" y="22"/>
                    </a:cubicBezTo>
                    <a:cubicBezTo>
                      <a:pt x="16" y="22"/>
                      <a:pt x="17" y="23"/>
                      <a:pt x="17" y="23"/>
                    </a:cubicBezTo>
                    <a:cubicBezTo>
                      <a:pt x="18" y="24"/>
                      <a:pt x="18" y="25"/>
                      <a:pt x="18" y="25"/>
                    </a:cubicBezTo>
                    <a:cubicBezTo>
                      <a:pt x="19" y="25"/>
                      <a:pt x="19" y="25"/>
                      <a:pt x="19" y="25"/>
                    </a:cubicBezTo>
                    <a:cubicBezTo>
                      <a:pt x="20" y="26"/>
                      <a:pt x="20" y="26"/>
                      <a:pt x="20" y="26"/>
                    </a:cubicBezTo>
                    <a:cubicBezTo>
                      <a:pt x="21" y="27"/>
                      <a:pt x="21" y="27"/>
                      <a:pt x="21" y="27"/>
                    </a:cubicBezTo>
                    <a:cubicBezTo>
                      <a:pt x="21" y="27"/>
                      <a:pt x="21" y="27"/>
                      <a:pt x="21" y="27"/>
                    </a:cubicBezTo>
                    <a:cubicBezTo>
                      <a:pt x="21" y="28"/>
                      <a:pt x="21" y="28"/>
                      <a:pt x="21" y="28"/>
                    </a:cubicBezTo>
                    <a:cubicBezTo>
                      <a:pt x="21" y="28"/>
                      <a:pt x="22" y="28"/>
                      <a:pt x="22" y="28"/>
                    </a:cubicBezTo>
                    <a:cubicBezTo>
                      <a:pt x="22" y="29"/>
                      <a:pt x="23" y="29"/>
                      <a:pt x="23" y="29"/>
                    </a:cubicBezTo>
                    <a:cubicBezTo>
                      <a:pt x="23" y="29"/>
                      <a:pt x="23" y="30"/>
                      <a:pt x="23" y="30"/>
                    </a:cubicBezTo>
                    <a:cubicBezTo>
                      <a:pt x="23" y="30"/>
                      <a:pt x="24" y="31"/>
                      <a:pt x="24" y="31"/>
                    </a:cubicBezTo>
                    <a:cubicBezTo>
                      <a:pt x="24" y="31"/>
                      <a:pt x="24" y="31"/>
                      <a:pt x="24" y="32"/>
                    </a:cubicBezTo>
                    <a:cubicBezTo>
                      <a:pt x="24" y="32"/>
                      <a:pt x="25" y="33"/>
                      <a:pt x="25" y="33"/>
                    </a:cubicBezTo>
                    <a:cubicBezTo>
                      <a:pt x="25" y="34"/>
                      <a:pt x="25" y="34"/>
                      <a:pt x="26" y="34"/>
                    </a:cubicBezTo>
                    <a:cubicBezTo>
                      <a:pt x="26" y="34"/>
                      <a:pt x="26" y="34"/>
                      <a:pt x="26" y="34"/>
                    </a:cubicBezTo>
                    <a:cubicBezTo>
                      <a:pt x="26" y="34"/>
                      <a:pt x="26" y="34"/>
                      <a:pt x="26" y="35"/>
                    </a:cubicBezTo>
                    <a:cubicBezTo>
                      <a:pt x="26" y="36"/>
                      <a:pt x="26" y="36"/>
                      <a:pt x="26" y="37"/>
                    </a:cubicBezTo>
                    <a:cubicBezTo>
                      <a:pt x="27" y="37"/>
                      <a:pt x="27" y="38"/>
                      <a:pt x="28" y="38"/>
                    </a:cubicBezTo>
                    <a:cubicBezTo>
                      <a:pt x="29" y="38"/>
                      <a:pt x="29" y="38"/>
                      <a:pt x="29" y="38"/>
                    </a:cubicBezTo>
                    <a:cubicBezTo>
                      <a:pt x="29" y="38"/>
                      <a:pt x="30" y="39"/>
                      <a:pt x="30" y="40"/>
                    </a:cubicBezTo>
                    <a:cubicBezTo>
                      <a:pt x="31" y="40"/>
                      <a:pt x="31" y="40"/>
                      <a:pt x="31" y="40"/>
                    </a:cubicBezTo>
                    <a:cubicBezTo>
                      <a:pt x="32" y="41"/>
                      <a:pt x="32" y="41"/>
                      <a:pt x="32" y="41"/>
                    </a:cubicBezTo>
                    <a:cubicBezTo>
                      <a:pt x="32" y="41"/>
                      <a:pt x="32" y="41"/>
                      <a:pt x="32" y="41"/>
                    </a:cubicBezTo>
                    <a:cubicBezTo>
                      <a:pt x="32" y="41"/>
                      <a:pt x="34" y="43"/>
                      <a:pt x="35" y="43"/>
                    </a:cubicBezTo>
                    <a:cubicBezTo>
                      <a:pt x="35" y="43"/>
                      <a:pt x="35" y="44"/>
                      <a:pt x="35" y="44"/>
                    </a:cubicBezTo>
                    <a:cubicBezTo>
                      <a:pt x="35" y="44"/>
                      <a:pt x="36" y="44"/>
                      <a:pt x="36" y="44"/>
                    </a:cubicBezTo>
                    <a:cubicBezTo>
                      <a:pt x="37" y="44"/>
                      <a:pt x="38" y="44"/>
                      <a:pt x="38" y="45"/>
                    </a:cubicBezTo>
                    <a:cubicBezTo>
                      <a:pt x="38" y="45"/>
                      <a:pt x="38" y="46"/>
                      <a:pt x="38" y="46"/>
                    </a:cubicBezTo>
                    <a:cubicBezTo>
                      <a:pt x="39" y="47"/>
                      <a:pt x="39" y="47"/>
                      <a:pt x="39" y="48"/>
                    </a:cubicBezTo>
                    <a:cubicBezTo>
                      <a:pt x="39" y="48"/>
                      <a:pt x="40" y="49"/>
                      <a:pt x="40" y="49"/>
                    </a:cubicBezTo>
                    <a:cubicBezTo>
                      <a:pt x="45" y="51"/>
                      <a:pt x="45" y="51"/>
                      <a:pt x="45" y="51"/>
                    </a:cubicBezTo>
                    <a:cubicBezTo>
                      <a:pt x="46" y="53"/>
                      <a:pt x="46" y="53"/>
                      <a:pt x="46" y="53"/>
                    </a:cubicBezTo>
                    <a:cubicBezTo>
                      <a:pt x="46" y="53"/>
                      <a:pt x="46" y="54"/>
                      <a:pt x="47" y="54"/>
                    </a:cubicBezTo>
                    <a:cubicBezTo>
                      <a:pt x="47" y="55"/>
                      <a:pt x="48" y="55"/>
                      <a:pt x="48" y="55"/>
                    </a:cubicBezTo>
                    <a:cubicBezTo>
                      <a:pt x="50" y="57"/>
                      <a:pt x="50" y="57"/>
                      <a:pt x="50" y="57"/>
                    </a:cubicBezTo>
                    <a:cubicBezTo>
                      <a:pt x="53" y="58"/>
                      <a:pt x="53" y="58"/>
                      <a:pt x="53" y="58"/>
                    </a:cubicBezTo>
                    <a:cubicBezTo>
                      <a:pt x="53" y="58"/>
                      <a:pt x="55" y="59"/>
                      <a:pt x="55" y="59"/>
                    </a:cubicBezTo>
                    <a:cubicBezTo>
                      <a:pt x="56" y="59"/>
                      <a:pt x="57" y="60"/>
                      <a:pt x="57" y="60"/>
                    </a:cubicBezTo>
                    <a:cubicBezTo>
                      <a:pt x="57" y="60"/>
                      <a:pt x="59" y="63"/>
                      <a:pt x="59" y="63"/>
                    </a:cubicBezTo>
                    <a:cubicBezTo>
                      <a:pt x="59" y="63"/>
                      <a:pt x="61" y="64"/>
                      <a:pt x="61" y="66"/>
                    </a:cubicBezTo>
                    <a:cubicBezTo>
                      <a:pt x="62" y="67"/>
                      <a:pt x="62" y="67"/>
                      <a:pt x="62" y="68"/>
                    </a:cubicBezTo>
                    <a:cubicBezTo>
                      <a:pt x="63" y="70"/>
                      <a:pt x="64" y="71"/>
                      <a:pt x="64" y="71"/>
                    </a:cubicBezTo>
                    <a:cubicBezTo>
                      <a:pt x="64" y="71"/>
                      <a:pt x="64" y="71"/>
                      <a:pt x="65" y="72"/>
                    </a:cubicBezTo>
                    <a:cubicBezTo>
                      <a:pt x="66" y="74"/>
                      <a:pt x="66" y="75"/>
                      <a:pt x="67" y="75"/>
                    </a:cubicBezTo>
                    <a:cubicBezTo>
                      <a:pt x="67" y="75"/>
                      <a:pt x="67" y="75"/>
                      <a:pt x="67" y="76"/>
                    </a:cubicBezTo>
                    <a:cubicBezTo>
                      <a:pt x="67" y="76"/>
                      <a:pt x="67" y="77"/>
                      <a:pt x="67" y="77"/>
                    </a:cubicBezTo>
                    <a:cubicBezTo>
                      <a:pt x="67" y="77"/>
                      <a:pt x="67" y="79"/>
                      <a:pt x="67" y="79"/>
                    </a:cubicBezTo>
                    <a:cubicBezTo>
                      <a:pt x="67" y="79"/>
                      <a:pt x="68" y="81"/>
                      <a:pt x="68" y="81"/>
                    </a:cubicBezTo>
                    <a:cubicBezTo>
                      <a:pt x="68" y="81"/>
                      <a:pt x="68" y="81"/>
                      <a:pt x="68" y="81"/>
                    </a:cubicBezTo>
                    <a:cubicBezTo>
                      <a:pt x="69" y="84"/>
                      <a:pt x="69" y="84"/>
                      <a:pt x="69" y="84"/>
                    </a:cubicBezTo>
                    <a:cubicBezTo>
                      <a:pt x="68" y="86"/>
                      <a:pt x="68" y="86"/>
                      <a:pt x="68" y="86"/>
                    </a:cubicBezTo>
                    <a:cubicBezTo>
                      <a:pt x="68" y="86"/>
                      <a:pt x="68" y="87"/>
                      <a:pt x="68" y="87"/>
                    </a:cubicBezTo>
                    <a:cubicBezTo>
                      <a:pt x="69" y="87"/>
                      <a:pt x="69" y="87"/>
                      <a:pt x="69" y="88"/>
                    </a:cubicBezTo>
                    <a:cubicBezTo>
                      <a:pt x="69" y="88"/>
                      <a:pt x="68" y="89"/>
                      <a:pt x="68" y="89"/>
                    </a:cubicBezTo>
                    <a:cubicBezTo>
                      <a:pt x="68" y="90"/>
                      <a:pt x="68" y="90"/>
                      <a:pt x="68" y="90"/>
                    </a:cubicBezTo>
                    <a:cubicBezTo>
                      <a:pt x="68" y="92"/>
                      <a:pt x="68" y="92"/>
                      <a:pt x="68" y="92"/>
                    </a:cubicBezTo>
                    <a:cubicBezTo>
                      <a:pt x="68" y="92"/>
                      <a:pt x="69" y="93"/>
                      <a:pt x="69" y="93"/>
                    </a:cubicBezTo>
                    <a:cubicBezTo>
                      <a:pt x="69" y="93"/>
                      <a:pt x="69" y="95"/>
                      <a:pt x="69" y="95"/>
                    </a:cubicBezTo>
                    <a:cubicBezTo>
                      <a:pt x="69" y="95"/>
                      <a:pt x="69" y="96"/>
                      <a:pt x="69" y="96"/>
                    </a:cubicBezTo>
                    <a:cubicBezTo>
                      <a:pt x="69" y="96"/>
                      <a:pt x="69" y="98"/>
                      <a:pt x="69" y="98"/>
                    </a:cubicBezTo>
                    <a:cubicBezTo>
                      <a:pt x="69" y="99"/>
                      <a:pt x="70" y="99"/>
                      <a:pt x="70" y="100"/>
                    </a:cubicBezTo>
                    <a:cubicBezTo>
                      <a:pt x="70" y="100"/>
                      <a:pt x="69" y="101"/>
                      <a:pt x="70" y="102"/>
                    </a:cubicBezTo>
                    <a:cubicBezTo>
                      <a:pt x="70" y="103"/>
                      <a:pt x="72" y="105"/>
                      <a:pt x="72" y="105"/>
                    </a:cubicBezTo>
                    <a:cubicBezTo>
                      <a:pt x="72" y="105"/>
                      <a:pt x="73" y="107"/>
                      <a:pt x="73" y="107"/>
                    </a:cubicBezTo>
                    <a:cubicBezTo>
                      <a:pt x="73" y="108"/>
                      <a:pt x="72" y="108"/>
                      <a:pt x="73" y="109"/>
                    </a:cubicBezTo>
                    <a:cubicBezTo>
                      <a:pt x="73" y="109"/>
                      <a:pt x="72" y="109"/>
                      <a:pt x="73" y="110"/>
                    </a:cubicBezTo>
                    <a:cubicBezTo>
                      <a:pt x="74" y="110"/>
                      <a:pt x="74" y="112"/>
                      <a:pt x="74" y="112"/>
                    </a:cubicBezTo>
                    <a:cubicBezTo>
                      <a:pt x="74" y="112"/>
                      <a:pt x="75" y="112"/>
                      <a:pt x="75" y="113"/>
                    </a:cubicBezTo>
                    <a:cubicBezTo>
                      <a:pt x="75" y="114"/>
                      <a:pt x="75" y="115"/>
                      <a:pt x="75" y="115"/>
                    </a:cubicBezTo>
                    <a:cubicBezTo>
                      <a:pt x="76" y="116"/>
                      <a:pt x="76" y="116"/>
                      <a:pt x="76" y="116"/>
                    </a:cubicBezTo>
                    <a:cubicBezTo>
                      <a:pt x="75" y="116"/>
                      <a:pt x="75" y="117"/>
                      <a:pt x="75" y="117"/>
                    </a:cubicBezTo>
                    <a:cubicBezTo>
                      <a:pt x="74" y="118"/>
                      <a:pt x="74" y="118"/>
                      <a:pt x="74" y="118"/>
                    </a:cubicBezTo>
                    <a:cubicBezTo>
                      <a:pt x="74" y="118"/>
                      <a:pt x="75" y="119"/>
                      <a:pt x="75" y="119"/>
                    </a:cubicBezTo>
                    <a:cubicBezTo>
                      <a:pt x="76" y="119"/>
                      <a:pt x="76" y="120"/>
                      <a:pt x="76" y="120"/>
                    </a:cubicBezTo>
                    <a:cubicBezTo>
                      <a:pt x="77" y="121"/>
                      <a:pt x="77" y="121"/>
                      <a:pt x="77" y="121"/>
                    </a:cubicBezTo>
                    <a:cubicBezTo>
                      <a:pt x="78" y="122"/>
                      <a:pt x="78" y="122"/>
                      <a:pt x="78" y="122"/>
                    </a:cubicBezTo>
                    <a:lnTo>
                      <a:pt x="79" y="122"/>
                    </a:lnTo>
                    <a:close/>
                  </a:path>
                </a:pathLst>
              </a:custGeom>
              <a:grpFill/>
              <a:ln w="6350" cap="flat">
                <a:solidFill>
                  <a:schemeClr val="bg1">
                    <a:alpha val="25000"/>
                  </a:schemeClr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27725" tIns="13862" rIns="27725" bIns="13862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id-ID" sz="546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ahoma"/>
                  <a:ea typeface="+mn-ea"/>
                  <a:cs typeface="+mn-cs"/>
                </a:endParaRPr>
              </a:p>
            </p:txBody>
          </p:sp>
          <p:sp>
            <p:nvSpPr>
              <p:cNvPr id="99" name="Freeform 70">
                <a:extLst>
                  <a:ext uri="{FF2B5EF4-FFF2-40B4-BE49-F238E27FC236}">
                    <a16:creationId xmlns:a16="http://schemas.microsoft.com/office/drawing/2014/main" id="{A411E619-67BD-2ECC-5EF9-40C400265FC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560" y="2455"/>
                <a:ext cx="4" cy="4"/>
              </a:xfrm>
              <a:custGeom>
                <a:avLst/>
                <a:gdLst>
                  <a:gd name="T0" fmla="*/ 0 w 2"/>
                  <a:gd name="T1" fmla="*/ 1 h 2"/>
                  <a:gd name="T2" fmla="*/ 0 w 2"/>
                  <a:gd name="T3" fmla="*/ 1 h 2"/>
                  <a:gd name="T4" fmla="*/ 0 w 2"/>
                  <a:gd name="T5" fmla="*/ 1 h 2"/>
                  <a:gd name="T6" fmla="*/ 1 w 2"/>
                  <a:gd name="T7" fmla="*/ 2 h 2"/>
                  <a:gd name="T8" fmla="*/ 2 w 2"/>
                  <a:gd name="T9" fmla="*/ 1 h 2"/>
                  <a:gd name="T10" fmla="*/ 1 w 2"/>
                  <a:gd name="T11" fmla="*/ 0 h 2"/>
                  <a:gd name="T12" fmla="*/ 0 w 2"/>
                  <a:gd name="T13" fmla="*/ 1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" h="2">
                    <a:moveTo>
                      <a:pt x="0" y="1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1" y="1"/>
                      <a:pt x="1" y="1"/>
                      <a:pt x="1" y="0"/>
                    </a:cubicBezTo>
                    <a:cubicBezTo>
                      <a:pt x="1" y="1"/>
                      <a:pt x="1" y="1"/>
                      <a:pt x="0" y="1"/>
                    </a:cubicBezTo>
                    <a:close/>
                  </a:path>
                </a:pathLst>
              </a:custGeom>
              <a:grpFill/>
              <a:ln w="6350" cap="flat">
                <a:solidFill>
                  <a:schemeClr val="bg1">
                    <a:alpha val="25000"/>
                  </a:schemeClr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27725" tIns="13862" rIns="27725" bIns="13862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id-ID" sz="546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ahoma"/>
                  <a:ea typeface="+mn-ea"/>
                  <a:cs typeface="+mn-cs"/>
                </a:endParaRPr>
              </a:p>
            </p:txBody>
          </p:sp>
          <p:sp>
            <p:nvSpPr>
              <p:cNvPr id="100" name="Freeform 71">
                <a:extLst>
                  <a:ext uri="{FF2B5EF4-FFF2-40B4-BE49-F238E27FC236}">
                    <a16:creationId xmlns:a16="http://schemas.microsoft.com/office/drawing/2014/main" id="{7D5FD6DC-146B-2BCC-2F1F-C67450702D3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508" y="2562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 w="6350" cap="flat">
                <a:solidFill>
                  <a:schemeClr val="bg1">
                    <a:alpha val="25000"/>
                  </a:schemeClr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27725" tIns="13862" rIns="27725" bIns="13862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id-ID" sz="546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ahoma"/>
                  <a:ea typeface="+mn-ea"/>
                  <a:cs typeface="+mn-cs"/>
                </a:endParaRPr>
              </a:p>
            </p:txBody>
          </p:sp>
          <p:sp>
            <p:nvSpPr>
              <p:cNvPr id="101" name="Freeform 72">
                <a:extLst>
                  <a:ext uri="{FF2B5EF4-FFF2-40B4-BE49-F238E27FC236}">
                    <a16:creationId xmlns:a16="http://schemas.microsoft.com/office/drawing/2014/main" id="{61B265AA-78B3-1004-5702-600A0DF985ED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838" y="2134"/>
                <a:ext cx="758" cy="765"/>
              </a:xfrm>
              <a:custGeom>
                <a:avLst/>
                <a:gdLst>
                  <a:gd name="T0" fmla="*/ 335 w 378"/>
                  <a:gd name="T1" fmla="*/ 89 h 381"/>
                  <a:gd name="T2" fmla="*/ 321 w 378"/>
                  <a:gd name="T3" fmla="*/ 75 h 381"/>
                  <a:gd name="T4" fmla="*/ 314 w 378"/>
                  <a:gd name="T5" fmla="*/ 76 h 381"/>
                  <a:gd name="T6" fmla="*/ 311 w 378"/>
                  <a:gd name="T7" fmla="*/ 72 h 381"/>
                  <a:gd name="T8" fmla="*/ 300 w 378"/>
                  <a:gd name="T9" fmla="*/ 69 h 381"/>
                  <a:gd name="T10" fmla="*/ 288 w 378"/>
                  <a:gd name="T11" fmla="*/ 61 h 381"/>
                  <a:gd name="T12" fmla="*/ 284 w 378"/>
                  <a:gd name="T13" fmla="*/ 44 h 381"/>
                  <a:gd name="T14" fmla="*/ 269 w 378"/>
                  <a:gd name="T15" fmla="*/ 52 h 381"/>
                  <a:gd name="T16" fmla="*/ 268 w 378"/>
                  <a:gd name="T17" fmla="*/ 39 h 381"/>
                  <a:gd name="T18" fmla="*/ 253 w 378"/>
                  <a:gd name="T19" fmla="*/ 34 h 381"/>
                  <a:gd name="T20" fmla="*/ 243 w 378"/>
                  <a:gd name="T21" fmla="*/ 23 h 381"/>
                  <a:gd name="T22" fmla="*/ 229 w 378"/>
                  <a:gd name="T23" fmla="*/ 14 h 381"/>
                  <a:gd name="T24" fmla="*/ 227 w 378"/>
                  <a:gd name="T25" fmla="*/ 0 h 381"/>
                  <a:gd name="T26" fmla="*/ 190 w 378"/>
                  <a:gd name="T27" fmla="*/ 37 h 381"/>
                  <a:gd name="T28" fmla="*/ 138 w 378"/>
                  <a:gd name="T29" fmla="*/ 70 h 381"/>
                  <a:gd name="T30" fmla="*/ 99 w 378"/>
                  <a:gd name="T31" fmla="*/ 48 h 381"/>
                  <a:gd name="T32" fmla="*/ 97 w 378"/>
                  <a:gd name="T33" fmla="*/ 67 h 381"/>
                  <a:gd name="T34" fmla="*/ 71 w 378"/>
                  <a:gd name="T35" fmla="*/ 89 h 381"/>
                  <a:gd name="T36" fmla="*/ 37 w 378"/>
                  <a:gd name="T37" fmla="*/ 79 h 381"/>
                  <a:gd name="T38" fmla="*/ 3 w 378"/>
                  <a:gd name="T39" fmla="*/ 90 h 381"/>
                  <a:gd name="T40" fmla="*/ 4 w 378"/>
                  <a:gd name="T41" fmla="*/ 106 h 381"/>
                  <a:gd name="T42" fmla="*/ 28 w 378"/>
                  <a:gd name="T43" fmla="*/ 121 h 381"/>
                  <a:gd name="T44" fmla="*/ 65 w 378"/>
                  <a:gd name="T45" fmla="*/ 138 h 381"/>
                  <a:gd name="T46" fmla="*/ 72 w 378"/>
                  <a:gd name="T47" fmla="*/ 162 h 381"/>
                  <a:gd name="T48" fmla="*/ 75 w 378"/>
                  <a:gd name="T49" fmla="*/ 181 h 381"/>
                  <a:gd name="T50" fmla="*/ 83 w 378"/>
                  <a:gd name="T51" fmla="*/ 195 h 381"/>
                  <a:gd name="T52" fmla="*/ 89 w 378"/>
                  <a:gd name="T53" fmla="*/ 208 h 381"/>
                  <a:gd name="T54" fmla="*/ 93 w 378"/>
                  <a:gd name="T55" fmla="*/ 224 h 381"/>
                  <a:gd name="T56" fmla="*/ 89 w 378"/>
                  <a:gd name="T57" fmla="*/ 232 h 381"/>
                  <a:gd name="T58" fmla="*/ 74 w 378"/>
                  <a:gd name="T59" fmla="*/ 297 h 381"/>
                  <a:gd name="T60" fmla="*/ 108 w 378"/>
                  <a:gd name="T61" fmla="*/ 354 h 381"/>
                  <a:gd name="T62" fmla="*/ 154 w 378"/>
                  <a:gd name="T63" fmla="*/ 366 h 381"/>
                  <a:gd name="T64" fmla="*/ 154 w 378"/>
                  <a:gd name="T65" fmla="*/ 370 h 381"/>
                  <a:gd name="T66" fmla="*/ 158 w 378"/>
                  <a:gd name="T67" fmla="*/ 371 h 381"/>
                  <a:gd name="T68" fmla="*/ 209 w 378"/>
                  <a:gd name="T69" fmla="*/ 375 h 381"/>
                  <a:gd name="T70" fmla="*/ 216 w 378"/>
                  <a:gd name="T71" fmla="*/ 341 h 381"/>
                  <a:gd name="T72" fmla="*/ 256 w 378"/>
                  <a:gd name="T73" fmla="*/ 335 h 381"/>
                  <a:gd name="T74" fmla="*/ 298 w 378"/>
                  <a:gd name="T75" fmla="*/ 351 h 381"/>
                  <a:gd name="T76" fmla="*/ 339 w 378"/>
                  <a:gd name="T77" fmla="*/ 332 h 381"/>
                  <a:gd name="T78" fmla="*/ 347 w 378"/>
                  <a:gd name="T79" fmla="*/ 327 h 381"/>
                  <a:gd name="T80" fmla="*/ 349 w 378"/>
                  <a:gd name="T81" fmla="*/ 327 h 381"/>
                  <a:gd name="T82" fmla="*/ 350 w 378"/>
                  <a:gd name="T83" fmla="*/ 326 h 381"/>
                  <a:gd name="T84" fmla="*/ 351 w 378"/>
                  <a:gd name="T85" fmla="*/ 326 h 381"/>
                  <a:gd name="T86" fmla="*/ 349 w 378"/>
                  <a:gd name="T87" fmla="*/ 310 h 381"/>
                  <a:gd name="T88" fmla="*/ 328 w 378"/>
                  <a:gd name="T89" fmla="*/ 271 h 381"/>
                  <a:gd name="T90" fmla="*/ 332 w 378"/>
                  <a:gd name="T91" fmla="*/ 238 h 381"/>
                  <a:gd name="T92" fmla="*/ 336 w 378"/>
                  <a:gd name="T93" fmla="*/ 224 h 381"/>
                  <a:gd name="T94" fmla="*/ 334 w 378"/>
                  <a:gd name="T95" fmla="*/ 213 h 381"/>
                  <a:gd name="T96" fmla="*/ 318 w 378"/>
                  <a:gd name="T97" fmla="*/ 212 h 381"/>
                  <a:gd name="T98" fmla="*/ 313 w 378"/>
                  <a:gd name="T99" fmla="*/ 223 h 381"/>
                  <a:gd name="T100" fmla="*/ 313 w 378"/>
                  <a:gd name="T101" fmla="*/ 218 h 381"/>
                  <a:gd name="T102" fmla="*/ 313 w 378"/>
                  <a:gd name="T103" fmla="*/ 206 h 381"/>
                  <a:gd name="T104" fmla="*/ 323 w 378"/>
                  <a:gd name="T105" fmla="*/ 195 h 381"/>
                  <a:gd name="T106" fmla="*/ 328 w 378"/>
                  <a:gd name="T107" fmla="*/ 187 h 381"/>
                  <a:gd name="T108" fmla="*/ 335 w 378"/>
                  <a:gd name="T109" fmla="*/ 179 h 381"/>
                  <a:gd name="T110" fmla="*/ 342 w 378"/>
                  <a:gd name="T111" fmla="*/ 169 h 381"/>
                  <a:gd name="T112" fmla="*/ 341 w 378"/>
                  <a:gd name="T113" fmla="*/ 166 h 381"/>
                  <a:gd name="T114" fmla="*/ 349 w 378"/>
                  <a:gd name="T115" fmla="*/ 167 h 381"/>
                  <a:gd name="T116" fmla="*/ 356 w 378"/>
                  <a:gd name="T117" fmla="*/ 162 h 381"/>
                  <a:gd name="T118" fmla="*/ 357 w 378"/>
                  <a:gd name="T119" fmla="*/ 151 h 381"/>
                  <a:gd name="T120" fmla="*/ 368 w 378"/>
                  <a:gd name="T121" fmla="*/ 97 h 381"/>
                  <a:gd name="T122" fmla="*/ 158 w 378"/>
                  <a:gd name="T123" fmla="*/ 371 h 3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</a:cxnLst>
                <a:rect l="0" t="0" r="r" b="b"/>
                <a:pathLst>
                  <a:path w="378" h="381">
                    <a:moveTo>
                      <a:pt x="362" y="97"/>
                    </a:moveTo>
                    <a:cubicBezTo>
                      <a:pt x="359" y="95"/>
                      <a:pt x="359" y="95"/>
                      <a:pt x="359" y="95"/>
                    </a:cubicBezTo>
                    <a:cubicBezTo>
                      <a:pt x="356" y="91"/>
                      <a:pt x="356" y="91"/>
                      <a:pt x="356" y="91"/>
                    </a:cubicBezTo>
                    <a:cubicBezTo>
                      <a:pt x="353" y="92"/>
                      <a:pt x="353" y="92"/>
                      <a:pt x="353" y="92"/>
                    </a:cubicBezTo>
                    <a:cubicBezTo>
                      <a:pt x="351" y="94"/>
                      <a:pt x="351" y="94"/>
                      <a:pt x="351" y="94"/>
                    </a:cubicBezTo>
                    <a:cubicBezTo>
                      <a:pt x="345" y="92"/>
                      <a:pt x="345" y="92"/>
                      <a:pt x="345" y="92"/>
                    </a:cubicBezTo>
                    <a:cubicBezTo>
                      <a:pt x="341" y="89"/>
                      <a:pt x="341" y="89"/>
                      <a:pt x="341" y="89"/>
                    </a:cubicBezTo>
                    <a:cubicBezTo>
                      <a:pt x="338" y="91"/>
                      <a:pt x="338" y="91"/>
                      <a:pt x="338" y="91"/>
                    </a:cubicBezTo>
                    <a:cubicBezTo>
                      <a:pt x="335" y="89"/>
                      <a:pt x="335" y="89"/>
                      <a:pt x="335" y="89"/>
                    </a:cubicBezTo>
                    <a:cubicBezTo>
                      <a:pt x="333" y="85"/>
                      <a:pt x="333" y="85"/>
                      <a:pt x="333" y="85"/>
                    </a:cubicBezTo>
                    <a:cubicBezTo>
                      <a:pt x="332" y="81"/>
                      <a:pt x="332" y="81"/>
                      <a:pt x="332" y="81"/>
                    </a:cubicBezTo>
                    <a:cubicBezTo>
                      <a:pt x="328" y="77"/>
                      <a:pt x="328" y="77"/>
                      <a:pt x="328" y="77"/>
                    </a:cubicBezTo>
                    <a:cubicBezTo>
                      <a:pt x="326" y="78"/>
                      <a:pt x="326" y="78"/>
                      <a:pt x="326" y="78"/>
                    </a:cubicBezTo>
                    <a:cubicBezTo>
                      <a:pt x="326" y="78"/>
                      <a:pt x="326" y="78"/>
                      <a:pt x="326" y="78"/>
                    </a:cubicBezTo>
                    <a:cubicBezTo>
                      <a:pt x="325" y="78"/>
                      <a:pt x="323" y="77"/>
                      <a:pt x="323" y="77"/>
                    </a:cubicBezTo>
                    <a:cubicBezTo>
                      <a:pt x="323" y="76"/>
                      <a:pt x="323" y="76"/>
                      <a:pt x="323" y="76"/>
                    </a:cubicBezTo>
                    <a:cubicBezTo>
                      <a:pt x="322" y="75"/>
                      <a:pt x="322" y="75"/>
                      <a:pt x="322" y="75"/>
                    </a:cubicBezTo>
                    <a:cubicBezTo>
                      <a:pt x="321" y="75"/>
                      <a:pt x="321" y="75"/>
                      <a:pt x="321" y="75"/>
                    </a:cubicBezTo>
                    <a:cubicBezTo>
                      <a:pt x="319" y="76"/>
                      <a:pt x="319" y="76"/>
                      <a:pt x="319" y="76"/>
                    </a:cubicBezTo>
                    <a:cubicBezTo>
                      <a:pt x="319" y="77"/>
                      <a:pt x="319" y="77"/>
                      <a:pt x="319" y="77"/>
                    </a:cubicBezTo>
                    <a:cubicBezTo>
                      <a:pt x="318" y="77"/>
                      <a:pt x="318" y="77"/>
                      <a:pt x="318" y="77"/>
                    </a:cubicBezTo>
                    <a:cubicBezTo>
                      <a:pt x="317" y="78"/>
                      <a:pt x="317" y="78"/>
                      <a:pt x="317" y="78"/>
                    </a:cubicBezTo>
                    <a:cubicBezTo>
                      <a:pt x="317" y="77"/>
                      <a:pt x="317" y="77"/>
                      <a:pt x="317" y="77"/>
                    </a:cubicBezTo>
                    <a:cubicBezTo>
                      <a:pt x="317" y="77"/>
                      <a:pt x="317" y="78"/>
                      <a:pt x="317" y="78"/>
                    </a:cubicBezTo>
                    <a:cubicBezTo>
                      <a:pt x="316" y="78"/>
                      <a:pt x="315" y="78"/>
                      <a:pt x="315" y="78"/>
                    </a:cubicBezTo>
                    <a:cubicBezTo>
                      <a:pt x="314" y="78"/>
                      <a:pt x="314" y="78"/>
                      <a:pt x="314" y="78"/>
                    </a:cubicBezTo>
                    <a:cubicBezTo>
                      <a:pt x="314" y="76"/>
                      <a:pt x="314" y="76"/>
                      <a:pt x="314" y="76"/>
                    </a:cubicBezTo>
                    <a:cubicBezTo>
                      <a:pt x="314" y="76"/>
                      <a:pt x="314" y="76"/>
                      <a:pt x="314" y="76"/>
                    </a:cubicBezTo>
                    <a:cubicBezTo>
                      <a:pt x="313" y="75"/>
                      <a:pt x="313" y="75"/>
                      <a:pt x="313" y="75"/>
                    </a:cubicBezTo>
                    <a:cubicBezTo>
                      <a:pt x="312" y="75"/>
                      <a:pt x="312" y="75"/>
                      <a:pt x="312" y="75"/>
                    </a:cubicBezTo>
                    <a:cubicBezTo>
                      <a:pt x="312" y="75"/>
                      <a:pt x="311" y="74"/>
                      <a:pt x="311" y="74"/>
                    </a:cubicBezTo>
                    <a:cubicBezTo>
                      <a:pt x="311" y="74"/>
                      <a:pt x="310" y="74"/>
                      <a:pt x="310" y="74"/>
                    </a:cubicBezTo>
                    <a:cubicBezTo>
                      <a:pt x="309" y="73"/>
                      <a:pt x="309" y="73"/>
                      <a:pt x="309" y="73"/>
                    </a:cubicBezTo>
                    <a:cubicBezTo>
                      <a:pt x="311" y="73"/>
                      <a:pt x="311" y="73"/>
                      <a:pt x="311" y="73"/>
                    </a:cubicBezTo>
                    <a:cubicBezTo>
                      <a:pt x="311" y="73"/>
                      <a:pt x="311" y="72"/>
                      <a:pt x="311" y="72"/>
                    </a:cubicBezTo>
                    <a:cubicBezTo>
                      <a:pt x="311" y="72"/>
                      <a:pt x="311" y="72"/>
                      <a:pt x="311" y="72"/>
                    </a:cubicBezTo>
                    <a:cubicBezTo>
                      <a:pt x="311" y="72"/>
                      <a:pt x="310" y="72"/>
                      <a:pt x="310" y="72"/>
                    </a:cubicBezTo>
                    <a:cubicBezTo>
                      <a:pt x="308" y="72"/>
                      <a:pt x="308" y="72"/>
                      <a:pt x="308" y="72"/>
                    </a:cubicBezTo>
                    <a:cubicBezTo>
                      <a:pt x="308" y="73"/>
                      <a:pt x="308" y="73"/>
                      <a:pt x="308" y="73"/>
                    </a:cubicBezTo>
                    <a:cubicBezTo>
                      <a:pt x="306" y="73"/>
                      <a:pt x="306" y="73"/>
                      <a:pt x="306" y="73"/>
                    </a:cubicBezTo>
                    <a:cubicBezTo>
                      <a:pt x="305" y="73"/>
                      <a:pt x="305" y="73"/>
                      <a:pt x="305" y="73"/>
                    </a:cubicBezTo>
                    <a:cubicBezTo>
                      <a:pt x="302" y="73"/>
                      <a:pt x="302" y="73"/>
                      <a:pt x="302" y="73"/>
                    </a:cubicBezTo>
                    <a:cubicBezTo>
                      <a:pt x="301" y="72"/>
                      <a:pt x="301" y="72"/>
                      <a:pt x="301" y="72"/>
                    </a:cubicBezTo>
                    <a:cubicBezTo>
                      <a:pt x="301" y="70"/>
                      <a:pt x="301" y="70"/>
                      <a:pt x="301" y="70"/>
                    </a:cubicBezTo>
                    <a:cubicBezTo>
                      <a:pt x="300" y="69"/>
                      <a:pt x="300" y="69"/>
                      <a:pt x="300" y="69"/>
                    </a:cubicBezTo>
                    <a:cubicBezTo>
                      <a:pt x="299" y="69"/>
                      <a:pt x="299" y="69"/>
                      <a:pt x="299" y="69"/>
                    </a:cubicBezTo>
                    <a:cubicBezTo>
                      <a:pt x="297" y="69"/>
                      <a:pt x="297" y="69"/>
                      <a:pt x="297" y="69"/>
                    </a:cubicBezTo>
                    <a:cubicBezTo>
                      <a:pt x="297" y="67"/>
                      <a:pt x="297" y="67"/>
                      <a:pt x="297" y="67"/>
                    </a:cubicBezTo>
                    <a:cubicBezTo>
                      <a:pt x="297" y="67"/>
                      <a:pt x="297" y="65"/>
                      <a:pt x="296" y="65"/>
                    </a:cubicBezTo>
                    <a:cubicBezTo>
                      <a:pt x="296" y="65"/>
                      <a:pt x="295" y="66"/>
                      <a:pt x="295" y="66"/>
                    </a:cubicBezTo>
                    <a:cubicBezTo>
                      <a:pt x="293" y="63"/>
                      <a:pt x="293" y="63"/>
                      <a:pt x="293" y="63"/>
                    </a:cubicBezTo>
                    <a:cubicBezTo>
                      <a:pt x="293" y="63"/>
                      <a:pt x="293" y="63"/>
                      <a:pt x="293" y="63"/>
                    </a:cubicBezTo>
                    <a:cubicBezTo>
                      <a:pt x="292" y="62"/>
                      <a:pt x="291" y="61"/>
                      <a:pt x="291" y="61"/>
                    </a:cubicBezTo>
                    <a:cubicBezTo>
                      <a:pt x="290" y="61"/>
                      <a:pt x="288" y="61"/>
                      <a:pt x="288" y="61"/>
                    </a:cubicBezTo>
                    <a:cubicBezTo>
                      <a:pt x="288" y="61"/>
                      <a:pt x="288" y="60"/>
                      <a:pt x="287" y="60"/>
                    </a:cubicBezTo>
                    <a:cubicBezTo>
                      <a:pt x="287" y="60"/>
                      <a:pt x="284" y="60"/>
                      <a:pt x="284" y="60"/>
                    </a:cubicBezTo>
                    <a:cubicBezTo>
                      <a:pt x="284" y="60"/>
                      <a:pt x="284" y="58"/>
                      <a:pt x="285" y="57"/>
                    </a:cubicBezTo>
                    <a:cubicBezTo>
                      <a:pt x="285" y="57"/>
                      <a:pt x="285" y="54"/>
                      <a:pt x="285" y="54"/>
                    </a:cubicBezTo>
                    <a:cubicBezTo>
                      <a:pt x="284" y="53"/>
                      <a:pt x="284" y="53"/>
                      <a:pt x="284" y="53"/>
                    </a:cubicBezTo>
                    <a:cubicBezTo>
                      <a:pt x="284" y="53"/>
                      <a:pt x="284" y="53"/>
                      <a:pt x="284" y="51"/>
                    </a:cubicBezTo>
                    <a:cubicBezTo>
                      <a:pt x="285" y="50"/>
                      <a:pt x="285" y="50"/>
                      <a:pt x="285" y="48"/>
                    </a:cubicBezTo>
                    <a:cubicBezTo>
                      <a:pt x="286" y="46"/>
                      <a:pt x="286" y="45"/>
                      <a:pt x="286" y="45"/>
                    </a:cubicBezTo>
                    <a:cubicBezTo>
                      <a:pt x="284" y="44"/>
                      <a:pt x="284" y="44"/>
                      <a:pt x="284" y="44"/>
                    </a:cubicBezTo>
                    <a:cubicBezTo>
                      <a:pt x="284" y="44"/>
                      <a:pt x="284" y="44"/>
                      <a:pt x="283" y="45"/>
                    </a:cubicBezTo>
                    <a:cubicBezTo>
                      <a:pt x="283" y="46"/>
                      <a:pt x="282" y="46"/>
                      <a:pt x="282" y="46"/>
                    </a:cubicBezTo>
                    <a:cubicBezTo>
                      <a:pt x="281" y="48"/>
                      <a:pt x="281" y="48"/>
                      <a:pt x="281" y="48"/>
                    </a:cubicBezTo>
                    <a:cubicBezTo>
                      <a:pt x="280" y="51"/>
                      <a:pt x="280" y="51"/>
                      <a:pt x="280" y="51"/>
                    </a:cubicBezTo>
                    <a:cubicBezTo>
                      <a:pt x="280" y="51"/>
                      <a:pt x="281" y="52"/>
                      <a:pt x="279" y="52"/>
                    </a:cubicBezTo>
                    <a:cubicBezTo>
                      <a:pt x="277" y="52"/>
                      <a:pt x="276" y="52"/>
                      <a:pt x="276" y="52"/>
                    </a:cubicBezTo>
                    <a:cubicBezTo>
                      <a:pt x="276" y="52"/>
                      <a:pt x="277" y="53"/>
                      <a:pt x="275" y="53"/>
                    </a:cubicBezTo>
                    <a:cubicBezTo>
                      <a:pt x="273" y="53"/>
                      <a:pt x="271" y="53"/>
                      <a:pt x="271" y="53"/>
                    </a:cubicBezTo>
                    <a:cubicBezTo>
                      <a:pt x="269" y="52"/>
                      <a:pt x="269" y="52"/>
                      <a:pt x="269" y="52"/>
                    </a:cubicBezTo>
                    <a:cubicBezTo>
                      <a:pt x="266" y="52"/>
                      <a:pt x="266" y="52"/>
                      <a:pt x="266" y="52"/>
                    </a:cubicBezTo>
                    <a:cubicBezTo>
                      <a:pt x="266" y="52"/>
                      <a:pt x="266" y="52"/>
                      <a:pt x="266" y="50"/>
                    </a:cubicBezTo>
                    <a:cubicBezTo>
                      <a:pt x="266" y="49"/>
                      <a:pt x="265" y="48"/>
                      <a:pt x="266" y="48"/>
                    </a:cubicBezTo>
                    <a:cubicBezTo>
                      <a:pt x="267" y="48"/>
                      <a:pt x="268" y="47"/>
                      <a:pt x="268" y="47"/>
                    </a:cubicBezTo>
                    <a:cubicBezTo>
                      <a:pt x="267" y="45"/>
                      <a:pt x="267" y="45"/>
                      <a:pt x="267" y="45"/>
                    </a:cubicBezTo>
                    <a:cubicBezTo>
                      <a:pt x="267" y="45"/>
                      <a:pt x="267" y="45"/>
                      <a:pt x="267" y="45"/>
                    </a:cubicBezTo>
                    <a:cubicBezTo>
                      <a:pt x="267" y="45"/>
                      <a:pt x="266" y="44"/>
                      <a:pt x="266" y="44"/>
                    </a:cubicBezTo>
                    <a:cubicBezTo>
                      <a:pt x="266" y="43"/>
                      <a:pt x="267" y="41"/>
                      <a:pt x="267" y="41"/>
                    </a:cubicBezTo>
                    <a:cubicBezTo>
                      <a:pt x="268" y="41"/>
                      <a:pt x="268" y="39"/>
                      <a:pt x="268" y="39"/>
                    </a:cubicBezTo>
                    <a:cubicBezTo>
                      <a:pt x="267" y="39"/>
                      <a:pt x="267" y="39"/>
                      <a:pt x="267" y="39"/>
                    </a:cubicBezTo>
                    <a:cubicBezTo>
                      <a:pt x="267" y="39"/>
                      <a:pt x="266" y="40"/>
                      <a:pt x="265" y="38"/>
                    </a:cubicBezTo>
                    <a:cubicBezTo>
                      <a:pt x="265" y="37"/>
                      <a:pt x="264" y="35"/>
                      <a:pt x="264" y="35"/>
                    </a:cubicBezTo>
                    <a:cubicBezTo>
                      <a:pt x="264" y="35"/>
                      <a:pt x="263" y="35"/>
                      <a:pt x="263" y="35"/>
                    </a:cubicBezTo>
                    <a:cubicBezTo>
                      <a:pt x="262" y="35"/>
                      <a:pt x="262" y="35"/>
                      <a:pt x="261" y="35"/>
                    </a:cubicBezTo>
                    <a:cubicBezTo>
                      <a:pt x="261" y="36"/>
                      <a:pt x="258" y="35"/>
                      <a:pt x="258" y="35"/>
                    </a:cubicBezTo>
                    <a:cubicBezTo>
                      <a:pt x="258" y="35"/>
                      <a:pt x="257" y="35"/>
                      <a:pt x="256" y="35"/>
                    </a:cubicBezTo>
                    <a:cubicBezTo>
                      <a:pt x="256" y="35"/>
                      <a:pt x="255" y="36"/>
                      <a:pt x="255" y="36"/>
                    </a:cubicBezTo>
                    <a:cubicBezTo>
                      <a:pt x="253" y="34"/>
                      <a:pt x="253" y="34"/>
                      <a:pt x="253" y="34"/>
                    </a:cubicBezTo>
                    <a:cubicBezTo>
                      <a:pt x="254" y="32"/>
                      <a:pt x="254" y="32"/>
                      <a:pt x="254" y="32"/>
                    </a:cubicBezTo>
                    <a:cubicBezTo>
                      <a:pt x="254" y="32"/>
                      <a:pt x="252" y="30"/>
                      <a:pt x="252" y="30"/>
                    </a:cubicBezTo>
                    <a:cubicBezTo>
                      <a:pt x="252" y="29"/>
                      <a:pt x="251" y="28"/>
                      <a:pt x="251" y="28"/>
                    </a:cubicBezTo>
                    <a:cubicBezTo>
                      <a:pt x="250" y="28"/>
                      <a:pt x="250" y="28"/>
                      <a:pt x="250" y="28"/>
                    </a:cubicBezTo>
                    <a:cubicBezTo>
                      <a:pt x="249" y="26"/>
                      <a:pt x="249" y="26"/>
                      <a:pt x="249" y="26"/>
                    </a:cubicBezTo>
                    <a:cubicBezTo>
                      <a:pt x="249" y="26"/>
                      <a:pt x="247" y="27"/>
                      <a:pt x="247" y="27"/>
                    </a:cubicBezTo>
                    <a:cubicBezTo>
                      <a:pt x="246" y="27"/>
                      <a:pt x="246" y="27"/>
                      <a:pt x="245" y="27"/>
                    </a:cubicBezTo>
                    <a:cubicBezTo>
                      <a:pt x="245" y="27"/>
                      <a:pt x="244" y="26"/>
                      <a:pt x="244" y="25"/>
                    </a:cubicBezTo>
                    <a:cubicBezTo>
                      <a:pt x="244" y="24"/>
                      <a:pt x="244" y="24"/>
                      <a:pt x="243" y="23"/>
                    </a:cubicBezTo>
                    <a:cubicBezTo>
                      <a:pt x="243" y="22"/>
                      <a:pt x="242" y="20"/>
                      <a:pt x="242" y="20"/>
                    </a:cubicBezTo>
                    <a:cubicBezTo>
                      <a:pt x="242" y="19"/>
                      <a:pt x="243" y="18"/>
                      <a:pt x="242" y="18"/>
                    </a:cubicBezTo>
                    <a:cubicBezTo>
                      <a:pt x="242" y="17"/>
                      <a:pt x="241" y="16"/>
                      <a:pt x="241" y="16"/>
                    </a:cubicBezTo>
                    <a:cubicBezTo>
                      <a:pt x="239" y="14"/>
                      <a:pt x="239" y="14"/>
                      <a:pt x="239" y="14"/>
                    </a:cubicBezTo>
                    <a:cubicBezTo>
                      <a:pt x="239" y="14"/>
                      <a:pt x="237" y="15"/>
                      <a:pt x="236" y="15"/>
                    </a:cubicBezTo>
                    <a:cubicBezTo>
                      <a:pt x="236" y="15"/>
                      <a:pt x="234" y="15"/>
                      <a:pt x="234" y="15"/>
                    </a:cubicBezTo>
                    <a:cubicBezTo>
                      <a:pt x="234" y="16"/>
                      <a:pt x="234" y="17"/>
                      <a:pt x="234" y="17"/>
                    </a:cubicBezTo>
                    <a:cubicBezTo>
                      <a:pt x="233" y="18"/>
                      <a:pt x="231" y="17"/>
                      <a:pt x="231" y="16"/>
                    </a:cubicBezTo>
                    <a:cubicBezTo>
                      <a:pt x="230" y="16"/>
                      <a:pt x="230" y="15"/>
                      <a:pt x="229" y="14"/>
                    </a:cubicBezTo>
                    <a:cubicBezTo>
                      <a:pt x="229" y="14"/>
                      <a:pt x="229" y="13"/>
                      <a:pt x="228" y="13"/>
                    </a:cubicBezTo>
                    <a:cubicBezTo>
                      <a:pt x="228" y="13"/>
                      <a:pt x="226" y="13"/>
                      <a:pt x="226" y="12"/>
                    </a:cubicBezTo>
                    <a:cubicBezTo>
                      <a:pt x="226" y="11"/>
                      <a:pt x="227" y="9"/>
                      <a:pt x="227" y="9"/>
                    </a:cubicBezTo>
                    <a:cubicBezTo>
                      <a:pt x="226" y="7"/>
                      <a:pt x="226" y="7"/>
                      <a:pt x="226" y="7"/>
                    </a:cubicBezTo>
                    <a:cubicBezTo>
                      <a:pt x="226" y="7"/>
                      <a:pt x="227" y="5"/>
                      <a:pt x="226" y="5"/>
                    </a:cubicBezTo>
                    <a:cubicBezTo>
                      <a:pt x="226" y="4"/>
                      <a:pt x="225" y="3"/>
                      <a:pt x="225" y="3"/>
                    </a:cubicBezTo>
                    <a:cubicBezTo>
                      <a:pt x="225" y="1"/>
                      <a:pt x="225" y="1"/>
                      <a:pt x="225" y="1"/>
                    </a:cubicBezTo>
                    <a:cubicBezTo>
                      <a:pt x="226" y="0"/>
                      <a:pt x="226" y="0"/>
                      <a:pt x="226" y="0"/>
                    </a:cubicBezTo>
                    <a:cubicBezTo>
                      <a:pt x="226" y="0"/>
                      <a:pt x="226" y="0"/>
                      <a:pt x="227" y="0"/>
                    </a:cubicBezTo>
                    <a:cubicBezTo>
                      <a:pt x="209" y="3"/>
                      <a:pt x="209" y="3"/>
                      <a:pt x="209" y="3"/>
                    </a:cubicBezTo>
                    <a:cubicBezTo>
                      <a:pt x="200" y="3"/>
                      <a:pt x="200" y="3"/>
                      <a:pt x="200" y="3"/>
                    </a:cubicBezTo>
                    <a:cubicBezTo>
                      <a:pt x="197" y="7"/>
                      <a:pt x="197" y="7"/>
                      <a:pt x="197" y="7"/>
                    </a:cubicBezTo>
                    <a:cubicBezTo>
                      <a:pt x="196" y="11"/>
                      <a:pt x="196" y="11"/>
                      <a:pt x="196" y="11"/>
                    </a:cubicBezTo>
                    <a:cubicBezTo>
                      <a:pt x="196" y="18"/>
                      <a:pt x="196" y="18"/>
                      <a:pt x="196" y="18"/>
                    </a:cubicBezTo>
                    <a:cubicBezTo>
                      <a:pt x="194" y="22"/>
                      <a:pt x="194" y="22"/>
                      <a:pt x="194" y="22"/>
                    </a:cubicBezTo>
                    <a:cubicBezTo>
                      <a:pt x="194" y="27"/>
                      <a:pt x="194" y="27"/>
                      <a:pt x="194" y="27"/>
                    </a:cubicBezTo>
                    <a:cubicBezTo>
                      <a:pt x="193" y="34"/>
                      <a:pt x="193" y="34"/>
                      <a:pt x="193" y="34"/>
                    </a:cubicBezTo>
                    <a:cubicBezTo>
                      <a:pt x="190" y="37"/>
                      <a:pt x="190" y="37"/>
                      <a:pt x="190" y="37"/>
                    </a:cubicBezTo>
                    <a:cubicBezTo>
                      <a:pt x="184" y="42"/>
                      <a:pt x="184" y="42"/>
                      <a:pt x="184" y="42"/>
                    </a:cubicBezTo>
                    <a:cubicBezTo>
                      <a:pt x="176" y="45"/>
                      <a:pt x="176" y="45"/>
                      <a:pt x="176" y="45"/>
                    </a:cubicBezTo>
                    <a:cubicBezTo>
                      <a:pt x="166" y="48"/>
                      <a:pt x="166" y="48"/>
                      <a:pt x="166" y="48"/>
                    </a:cubicBezTo>
                    <a:cubicBezTo>
                      <a:pt x="157" y="50"/>
                      <a:pt x="157" y="50"/>
                      <a:pt x="157" y="50"/>
                    </a:cubicBezTo>
                    <a:cubicBezTo>
                      <a:pt x="151" y="54"/>
                      <a:pt x="151" y="54"/>
                      <a:pt x="151" y="54"/>
                    </a:cubicBezTo>
                    <a:cubicBezTo>
                      <a:pt x="149" y="60"/>
                      <a:pt x="149" y="60"/>
                      <a:pt x="149" y="60"/>
                    </a:cubicBezTo>
                    <a:cubicBezTo>
                      <a:pt x="148" y="67"/>
                      <a:pt x="148" y="67"/>
                      <a:pt x="148" y="67"/>
                    </a:cubicBezTo>
                    <a:cubicBezTo>
                      <a:pt x="143" y="69"/>
                      <a:pt x="143" y="69"/>
                      <a:pt x="143" y="69"/>
                    </a:cubicBezTo>
                    <a:cubicBezTo>
                      <a:pt x="143" y="69"/>
                      <a:pt x="140" y="71"/>
                      <a:pt x="138" y="70"/>
                    </a:cubicBezTo>
                    <a:cubicBezTo>
                      <a:pt x="136" y="70"/>
                      <a:pt x="131" y="68"/>
                      <a:pt x="131" y="68"/>
                    </a:cubicBezTo>
                    <a:cubicBezTo>
                      <a:pt x="131" y="68"/>
                      <a:pt x="125" y="65"/>
                      <a:pt x="123" y="65"/>
                    </a:cubicBezTo>
                    <a:cubicBezTo>
                      <a:pt x="121" y="65"/>
                      <a:pt x="117" y="60"/>
                      <a:pt x="117" y="60"/>
                    </a:cubicBezTo>
                    <a:cubicBezTo>
                      <a:pt x="113" y="64"/>
                      <a:pt x="113" y="64"/>
                      <a:pt x="113" y="64"/>
                    </a:cubicBezTo>
                    <a:cubicBezTo>
                      <a:pt x="113" y="64"/>
                      <a:pt x="110" y="62"/>
                      <a:pt x="110" y="60"/>
                    </a:cubicBezTo>
                    <a:cubicBezTo>
                      <a:pt x="110" y="59"/>
                      <a:pt x="110" y="59"/>
                      <a:pt x="110" y="57"/>
                    </a:cubicBezTo>
                    <a:cubicBezTo>
                      <a:pt x="110" y="55"/>
                      <a:pt x="110" y="51"/>
                      <a:pt x="110" y="51"/>
                    </a:cubicBezTo>
                    <a:cubicBezTo>
                      <a:pt x="104" y="49"/>
                      <a:pt x="104" y="49"/>
                      <a:pt x="104" y="49"/>
                    </a:cubicBezTo>
                    <a:cubicBezTo>
                      <a:pt x="99" y="48"/>
                      <a:pt x="99" y="48"/>
                      <a:pt x="99" y="48"/>
                    </a:cubicBezTo>
                    <a:cubicBezTo>
                      <a:pt x="99" y="48"/>
                      <a:pt x="99" y="49"/>
                      <a:pt x="97" y="48"/>
                    </a:cubicBezTo>
                    <a:cubicBezTo>
                      <a:pt x="95" y="46"/>
                      <a:pt x="95" y="43"/>
                      <a:pt x="95" y="43"/>
                    </a:cubicBezTo>
                    <a:cubicBezTo>
                      <a:pt x="90" y="41"/>
                      <a:pt x="90" y="41"/>
                      <a:pt x="90" y="41"/>
                    </a:cubicBezTo>
                    <a:cubicBezTo>
                      <a:pt x="88" y="47"/>
                      <a:pt x="88" y="47"/>
                      <a:pt x="88" y="47"/>
                    </a:cubicBezTo>
                    <a:cubicBezTo>
                      <a:pt x="94" y="52"/>
                      <a:pt x="94" y="52"/>
                      <a:pt x="94" y="52"/>
                    </a:cubicBezTo>
                    <a:cubicBezTo>
                      <a:pt x="96" y="55"/>
                      <a:pt x="96" y="55"/>
                      <a:pt x="96" y="55"/>
                    </a:cubicBezTo>
                    <a:cubicBezTo>
                      <a:pt x="94" y="60"/>
                      <a:pt x="94" y="60"/>
                      <a:pt x="94" y="60"/>
                    </a:cubicBezTo>
                    <a:cubicBezTo>
                      <a:pt x="96" y="64"/>
                      <a:pt x="96" y="64"/>
                      <a:pt x="96" y="64"/>
                    </a:cubicBezTo>
                    <a:cubicBezTo>
                      <a:pt x="97" y="67"/>
                      <a:pt x="97" y="67"/>
                      <a:pt x="97" y="67"/>
                    </a:cubicBezTo>
                    <a:cubicBezTo>
                      <a:pt x="97" y="67"/>
                      <a:pt x="98" y="67"/>
                      <a:pt x="97" y="69"/>
                    </a:cubicBezTo>
                    <a:cubicBezTo>
                      <a:pt x="97" y="71"/>
                      <a:pt x="96" y="79"/>
                      <a:pt x="96" y="79"/>
                    </a:cubicBezTo>
                    <a:cubicBezTo>
                      <a:pt x="97" y="86"/>
                      <a:pt x="97" y="86"/>
                      <a:pt x="97" y="86"/>
                    </a:cubicBezTo>
                    <a:cubicBezTo>
                      <a:pt x="99" y="92"/>
                      <a:pt x="99" y="92"/>
                      <a:pt x="99" y="92"/>
                    </a:cubicBezTo>
                    <a:cubicBezTo>
                      <a:pt x="99" y="92"/>
                      <a:pt x="95" y="94"/>
                      <a:pt x="93" y="94"/>
                    </a:cubicBezTo>
                    <a:cubicBezTo>
                      <a:pt x="92" y="94"/>
                      <a:pt x="88" y="93"/>
                      <a:pt x="88" y="93"/>
                    </a:cubicBezTo>
                    <a:cubicBezTo>
                      <a:pt x="86" y="88"/>
                      <a:pt x="86" y="88"/>
                      <a:pt x="86" y="88"/>
                    </a:cubicBezTo>
                    <a:cubicBezTo>
                      <a:pt x="77" y="89"/>
                      <a:pt x="77" y="89"/>
                      <a:pt x="77" y="89"/>
                    </a:cubicBezTo>
                    <a:cubicBezTo>
                      <a:pt x="71" y="89"/>
                      <a:pt x="71" y="89"/>
                      <a:pt x="71" y="89"/>
                    </a:cubicBezTo>
                    <a:cubicBezTo>
                      <a:pt x="66" y="92"/>
                      <a:pt x="66" y="92"/>
                      <a:pt x="66" y="92"/>
                    </a:cubicBezTo>
                    <a:cubicBezTo>
                      <a:pt x="63" y="91"/>
                      <a:pt x="63" y="91"/>
                      <a:pt x="63" y="91"/>
                    </a:cubicBezTo>
                    <a:cubicBezTo>
                      <a:pt x="60" y="88"/>
                      <a:pt x="60" y="88"/>
                      <a:pt x="60" y="88"/>
                    </a:cubicBezTo>
                    <a:cubicBezTo>
                      <a:pt x="59" y="83"/>
                      <a:pt x="59" y="83"/>
                      <a:pt x="59" y="83"/>
                    </a:cubicBezTo>
                    <a:cubicBezTo>
                      <a:pt x="57" y="79"/>
                      <a:pt x="57" y="79"/>
                      <a:pt x="57" y="79"/>
                    </a:cubicBezTo>
                    <a:cubicBezTo>
                      <a:pt x="54" y="75"/>
                      <a:pt x="54" y="75"/>
                      <a:pt x="54" y="75"/>
                    </a:cubicBezTo>
                    <a:cubicBezTo>
                      <a:pt x="43" y="76"/>
                      <a:pt x="43" y="76"/>
                      <a:pt x="43" y="76"/>
                    </a:cubicBezTo>
                    <a:cubicBezTo>
                      <a:pt x="40" y="76"/>
                      <a:pt x="40" y="76"/>
                      <a:pt x="40" y="76"/>
                    </a:cubicBezTo>
                    <a:cubicBezTo>
                      <a:pt x="37" y="79"/>
                      <a:pt x="37" y="79"/>
                      <a:pt x="37" y="79"/>
                    </a:cubicBezTo>
                    <a:cubicBezTo>
                      <a:pt x="32" y="78"/>
                      <a:pt x="32" y="78"/>
                      <a:pt x="32" y="78"/>
                    </a:cubicBezTo>
                    <a:cubicBezTo>
                      <a:pt x="31" y="81"/>
                      <a:pt x="31" y="81"/>
                      <a:pt x="31" y="81"/>
                    </a:cubicBezTo>
                    <a:cubicBezTo>
                      <a:pt x="25" y="79"/>
                      <a:pt x="25" y="79"/>
                      <a:pt x="25" y="79"/>
                    </a:cubicBezTo>
                    <a:cubicBezTo>
                      <a:pt x="20" y="79"/>
                      <a:pt x="20" y="79"/>
                      <a:pt x="20" y="79"/>
                    </a:cubicBezTo>
                    <a:cubicBezTo>
                      <a:pt x="15" y="79"/>
                      <a:pt x="15" y="79"/>
                      <a:pt x="15" y="79"/>
                    </a:cubicBezTo>
                    <a:cubicBezTo>
                      <a:pt x="8" y="81"/>
                      <a:pt x="8" y="81"/>
                      <a:pt x="8" y="81"/>
                    </a:cubicBezTo>
                    <a:cubicBezTo>
                      <a:pt x="4" y="84"/>
                      <a:pt x="4" y="84"/>
                      <a:pt x="4" y="84"/>
                    </a:cubicBezTo>
                    <a:cubicBezTo>
                      <a:pt x="0" y="90"/>
                      <a:pt x="0" y="90"/>
                      <a:pt x="0" y="90"/>
                    </a:cubicBezTo>
                    <a:cubicBezTo>
                      <a:pt x="0" y="90"/>
                      <a:pt x="2" y="90"/>
                      <a:pt x="3" y="90"/>
                    </a:cubicBezTo>
                    <a:cubicBezTo>
                      <a:pt x="4" y="91"/>
                      <a:pt x="11" y="91"/>
                      <a:pt x="11" y="91"/>
                    </a:cubicBezTo>
                    <a:cubicBezTo>
                      <a:pt x="13" y="93"/>
                      <a:pt x="13" y="93"/>
                      <a:pt x="13" y="93"/>
                    </a:cubicBezTo>
                    <a:cubicBezTo>
                      <a:pt x="8" y="96"/>
                      <a:pt x="8" y="96"/>
                      <a:pt x="8" y="96"/>
                    </a:cubicBezTo>
                    <a:cubicBezTo>
                      <a:pt x="12" y="97"/>
                      <a:pt x="12" y="97"/>
                      <a:pt x="12" y="97"/>
                    </a:cubicBezTo>
                    <a:cubicBezTo>
                      <a:pt x="13" y="99"/>
                      <a:pt x="13" y="99"/>
                      <a:pt x="13" y="99"/>
                    </a:cubicBezTo>
                    <a:cubicBezTo>
                      <a:pt x="13" y="102"/>
                      <a:pt x="13" y="102"/>
                      <a:pt x="13" y="102"/>
                    </a:cubicBezTo>
                    <a:cubicBezTo>
                      <a:pt x="4" y="103"/>
                      <a:pt x="4" y="103"/>
                      <a:pt x="4" y="103"/>
                    </a:cubicBezTo>
                    <a:cubicBezTo>
                      <a:pt x="4" y="103"/>
                      <a:pt x="2" y="102"/>
                      <a:pt x="1" y="103"/>
                    </a:cubicBezTo>
                    <a:cubicBezTo>
                      <a:pt x="1" y="105"/>
                      <a:pt x="4" y="106"/>
                      <a:pt x="4" y="106"/>
                    </a:cubicBezTo>
                    <a:cubicBezTo>
                      <a:pt x="8" y="108"/>
                      <a:pt x="8" y="108"/>
                      <a:pt x="8" y="108"/>
                    </a:cubicBezTo>
                    <a:cubicBezTo>
                      <a:pt x="7" y="116"/>
                      <a:pt x="7" y="116"/>
                      <a:pt x="7" y="116"/>
                    </a:cubicBezTo>
                    <a:cubicBezTo>
                      <a:pt x="11" y="116"/>
                      <a:pt x="11" y="116"/>
                      <a:pt x="11" y="116"/>
                    </a:cubicBezTo>
                    <a:cubicBezTo>
                      <a:pt x="15" y="116"/>
                      <a:pt x="15" y="116"/>
                      <a:pt x="15" y="116"/>
                    </a:cubicBezTo>
                    <a:cubicBezTo>
                      <a:pt x="15" y="116"/>
                      <a:pt x="16" y="114"/>
                      <a:pt x="18" y="114"/>
                    </a:cubicBezTo>
                    <a:cubicBezTo>
                      <a:pt x="21" y="113"/>
                      <a:pt x="23" y="114"/>
                      <a:pt x="23" y="114"/>
                    </a:cubicBezTo>
                    <a:cubicBezTo>
                      <a:pt x="23" y="114"/>
                      <a:pt x="23" y="113"/>
                      <a:pt x="24" y="117"/>
                    </a:cubicBezTo>
                    <a:cubicBezTo>
                      <a:pt x="25" y="120"/>
                      <a:pt x="25" y="120"/>
                      <a:pt x="25" y="120"/>
                    </a:cubicBezTo>
                    <a:cubicBezTo>
                      <a:pt x="28" y="121"/>
                      <a:pt x="28" y="121"/>
                      <a:pt x="28" y="121"/>
                    </a:cubicBezTo>
                    <a:cubicBezTo>
                      <a:pt x="30" y="121"/>
                      <a:pt x="30" y="121"/>
                      <a:pt x="30" y="121"/>
                    </a:cubicBezTo>
                    <a:cubicBezTo>
                      <a:pt x="30" y="121"/>
                      <a:pt x="33" y="124"/>
                      <a:pt x="34" y="124"/>
                    </a:cubicBezTo>
                    <a:cubicBezTo>
                      <a:pt x="36" y="125"/>
                      <a:pt x="40" y="128"/>
                      <a:pt x="40" y="128"/>
                    </a:cubicBezTo>
                    <a:cubicBezTo>
                      <a:pt x="41" y="129"/>
                      <a:pt x="41" y="129"/>
                      <a:pt x="41" y="129"/>
                    </a:cubicBezTo>
                    <a:cubicBezTo>
                      <a:pt x="41" y="133"/>
                      <a:pt x="41" y="133"/>
                      <a:pt x="41" y="133"/>
                    </a:cubicBezTo>
                    <a:cubicBezTo>
                      <a:pt x="41" y="133"/>
                      <a:pt x="45" y="134"/>
                      <a:pt x="47" y="134"/>
                    </a:cubicBezTo>
                    <a:cubicBezTo>
                      <a:pt x="49" y="134"/>
                      <a:pt x="54" y="133"/>
                      <a:pt x="54" y="133"/>
                    </a:cubicBezTo>
                    <a:cubicBezTo>
                      <a:pt x="56" y="136"/>
                      <a:pt x="56" y="136"/>
                      <a:pt x="56" y="136"/>
                    </a:cubicBezTo>
                    <a:cubicBezTo>
                      <a:pt x="58" y="136"/>
                      <a:pt x="65" y="138"/>
                      <a:pt x="65" y="138"/>
                    </a:cubicBezTo>
                    <a:cubicBezTo>
                      <a:pt x="63" y="141"/>
                      <a:pt x="63" y="141"/>
                      <a:pt x="63" y="141"/>
                    </a:cubicBezTo>
                    <a:cubicBezTo>
                      <a:pt x="60" y="144"/>
                      <a:pt x="60" y="144"/>
                      <a:pt x="60" y="144"/>
                    </a:cubicBezTo>
                    <a:cubicBezTo>
                      <a:pt x="60" y="147"/>
                      <a:pt x="60" y="147"/>
                      <a:pt x="60" y="147"/>
                    </a:cubicBezTo>
                    <a:cubicBezTo>
                      <a:pt x="60" y="147"/>
                      <a:pt x="60" y="146"/>
                      <a:pt x="63" y="147"/>
                    </a:cubicBezTo>
                    <a:cubicBezTo>
                      <a:pt x="66" y="148"/>
                      <a:pt x="69" y="150"/>
                      <a:pt x="69" y="150"/>
                    </a:cubicBezTo>
                    <a:cubicBezTo>
                      <a:pt x="68" y="154"/>
                      <a:pt x="68" y="154"/>
                      <a:pt x="68" y="154"/>
                    </a:cubicBezTo>
                    <a:cubicBezTo>
                      <a:pt x="71" y="157"/>
                      <a:pt x="71" y="157"/>
                      <a:pt x="71" y="157"/>
                    </a:cubicBezTo>
                    <a:cubicBezTo>
                      <a:pt x="71" y="157"/>
                      <a:pt x="73" y="159"/>
                      <a:pt x="73" y="160"/>
                    </a:cubicBezTo>
                    <a:cubicBezTo>
                      <a:pt x="73" y="161"/>
                      <a:pt x="72" y="162"/>
                      <a:pt x="72" y="162"/>
                    </a:cubicBezTo>
                    <a:cubicBezTo>
                      <a:pt x="70" y="162"/>
                      <a:pt x="70" y="162"/>
                      <a:pt x="70" y="162"/>
                    </a:cubicBezTo>
                    <a:cubicBezTo>
                      <a:pt x="70" y="162"/>
                      <a:pt x="70" y="163"/>
                      <a:pt x="69" y="162"/>
                    </a:cubicBezTo>
                    <a:cubicBezTo>
                      <a:pt x="68" y="160"/>
                      <a:pt x="66" y="159"/>
                      <a:pt x="66" y="159"/>
                    </a:cubicBezTo>
                    <a:cubicBezTo>
                      <a:pt x="66" y="161"/>
                      <a:pt x="66" y="161"/>
                      <a:pt x="66" y="161"/>
                    </a:cubicBezTo>
                    <a:cubicBezTo>
                      <a:pt x="66" y="161"/>
                      <a:pt x="67" y="165"/>
                      <a:pt x="68" y="166"/>
                    </a:cubicBezTo>
                    <a:cubicBezTo>
                      <a:pt x="69" y="166"/>
                      <a:pt x="70" y="165"/>
                      <a:pt x="69" y="167"/>
                    </a:cubicBezTo>
                    <a:cubicBezTo>
                      <a:pt x="69" y="169"/>
                      <a:pt x="70" y="173"/>
                      <a:pt x="71" y="174"/>
                    </a:cubicBezTo>
                    <a:cubicBezTo>
                      <a:pt x="71" y="176"/>
                      <a:pt x="71" y="179"/>
                      <a:pt x="73" y="180"/>
                    </a:cubicBezTo>
                    <a:cubicBezTo>
                      <a:pt x="74" y="180"/>
                      <a:pt x="75" y="181"/>
                      <a:pt x="75" y="181"/>
                    </a:cubicBezTo>
                    <a:cubicBezTo>
                      <a:pt x="76" y="183"/>
                      <a:pt x="76" y="183"/>
                      <a:pt x="76" y="183"/>
                    </a:cubicBezTo>
                    <a:cubicBezTo>
                      <a:pt x="81" y="187"/>
                      <a:pt x="81" y="187"/>
                      <a:pt x="81" y="187"/>
                    </a:cubicBezTo>
                    <a:cubicBezTo>
                      <a:pt x="81" y="187"/>
                      <a:pt x="84" y="189"/>
                      <a:pt x="86" y="190"/>
                    </a:cubicBezTo>
                    <a:cubicBezTo>
                      <a:pt x="88" y="191"/>
                      <a:pt x="89" y="191"/>
                      <a:pt x="89" y="191"/>
                    </a:cubicBezTo>
                    <a:cubicBezTo>
                      <a:pt x="92" y="195"/>
                      <a:pt x="92" y="195"/>
                      <a:pt x="92" y="195"/>
                    </a:cubicBezTo>
                    <a:cubicBezTo>
                      <a:pt x="92" y="195"/>
                      <a:pt x="95" y="199"/>
                      <a:pt x="94" y="199"/>
                    </a:cubicBezTo>
                    <a:cubicBezTo>
                      <a:pt x="93" y="199"/>
                      <a:pt x="94" y="199"/>
                      <a:pt x="92" y="199"/>
                    </a:cubicBezTo>
                    <a:cubicBezTo>
                      <a:pt x="90" y="200"/>
                      <a:pt x="91" y="201"/>
                      <a:pt x="89" y="200"/>
                    </a:cubicBezTo>
                    <a:cubicBezTo>
                      <a:pt x="87" y="198"/>
                      <a:pt x="86" y="195"/>
                      <a:pt x="83" y="195"/>
                    </a:cubicBezTo>
                    <a:cubicBezTo>
                      <a:pt x="81" y="196"/>
                      <a:pt x="81" y="196"/>
                      <a:pt x="81" y="196"/>
                    </a:cubicBezTo>
                    <a:cubicBezTo>
                      <a:pt x="85" y="200"/>
                      <a:pt x="85" y="200"/>
                      <a:pt x="85" y="200"/>
                    </a:cubicBezTo>
                    <a:cubicBezTo>
                      <a:pt x="87" y="201"/>
                      <a:pt x="87" y="201"/>
                      <a:pt x="87" y="201"/>
                    </a:cubicBezTo>
                    <a:cubicBezTo>
                      <a:pt x="91" y="203"/>
                      <a:pt x="91" y="203"/>
                      <a:pt x="91" y="203"/>
                    </a:cubicBezTo>
                    <a:cubicBezTo>
                      <a:pt x="92" y="203"/>
                      <a:pt x="92" y="203"/>
                      <a:pt x="92" y="203"/>
                    </a:cubicBezTo>
                    <a:cubicBezTo>
                      <a:pt x="92" y="203"/>
                      <a:pt x="92" y="206"/>
                      <a:pt x="92" y="206"/>
                    </a:cubicBezTo>
                    <a:cubicBezTo>
                      <a:pt x="92" y="207"/>
                      <a:pt x="91" y="209"/>
                      <a:pt x="91" y="210"/>
                    </a:cubicBezTo>
                    <a:cubicBezTo>
                      <a:pt x="91" y="212"/>
                      <a:pt x="91" y="213"/>
                      <a:pt x="91" y="213"/>
                    </a:cubicBezTo>
                    <a:cubicBezTo>
                      <a:pt x="89" y="208"/>
                      <a:pt x="89" y="208"/>
                      <a:pt x="89" y="208"/>
                    </a:cubicBezTo>
                    <a:cubicBezTo>
                      <a:pt x="89" y="208"/>
                      <a:pt x="89" y="206"/>
                      <a:pt x="87" y="206"/>
                    </a:cubicBezTo>
                    <a:cubicBezTo>
                      <a:pt x="86" y="205"/>
                      <a:pt x="84" y="206"/>
                      <a:pt x="84" y="206"/>
                    </a:cubicBezTo>
                    <a:cubicBezTo>
                      <a:pt x="84" y="206"/>
                      <a:pt x="84" y="208"/>
                      <a:pt x="85" y="209"/>
                    </a:cubicBezTo>
                    <a:cubicBezTo>
                      <a:pt x="86" y="209"/>
                      <a:pt x="87" y="210"/>
                      <a:pt x="87" y="211"/>
                    </a:cubicBezTo>
                    <a:cubicBezTo>
                      <a:pt x="87" y="212"/>
                      <a:pt x="88" y="212"/>
                      <a:pt x="88" y="212"/>
                    </a:cubicBezTo>
                    <a:cubicBezTo>
                      <a:pt x="88" y="212"/>
                      <a:pt x="89" y="213"/>
                      <a:pt x="89" y="214"/>
                    </a:cubicBezTo>
                    <a:cubicBezTo>
                      <a:pt x="90" y="216"/>
                      <a:pt x="89" y="219"/>
                      <a:pt x="89" y="219"/>
                    </a:cubicBezTo>
                    <a:cubicBezTo>
                      <a:pt x="89" y="219"/>
                      <a:pt x="87" y="219"/>
                      <a:pt x="89" y="220"/>
                    </a:cubicBezTo>
                    <a:cubicBezTo>
                      <a:pt x="91" y="222"/>
                      <a:pt x="92" y="223"/>
                      <a:pt x="93" y="224"/>
                    </a:cubicBezTo>
                    <a:cubicBezTo>
                      <a:pt x="94" y="224"/>
                      <a:pt x="97" y="228"/>
                      <a:pt x="97" y="228"/>
                    </a:cubicBezTo>
                    <a:cubicBezTo>
                      <a:pt x="100" y="232"/>
                      <a:pt x="100" y="232"/>
                      <a:pt x="100" y="232"/>
                    </a:cubicBezTo>
                    <a:cubicBezTo>
                      <a:pt x="100" y="232"/>
                      <a:pt x="100" y="233"/>
                      <a:pt x="99" y="233"/>
                    </a:cubicBezTo>
                    <a:cubicBezTo>
                      <a:pt x="99" y="233"/>
                      <a:pt x="98" y="234"/>
                      <a:pt x="98" y="234"/>
                    </a:cubicBezTo>
                    <a:cubicBezTo>
                      <a:pt x="98" y="234"/>
                      <a:pt x="96" y="233"/>
                      <a:pt x="96" y="232"/>
                    </a:cubicBezTo>
                    <a:cubicBezTo>
                      <a:pt x="95" y="231"/>
                      <a:pt x="93" y="228"/>
                      <a:pt x="93" y="228"/>
                    </a:cubicBezTo>
                    <a:cubicBezTo>
                      <a:pt x="91" y="228"/>
                      <a:pt x="91" y="228"/>
                      <a:pt x="91" y="228"/>
                    </a:cubicBezTo>
                    <a:cubicBezTo>
                      <a:pt x="90" y="228"/>
                      <a:pt x="90" y="228"/>
                      <a:pt x="90" y="228"/>
                    </a:cubicBezTo>
                    <a:cubicBezTo>
                      <a:pt x="90" y="228"/>
                      <a:pt x="89" y="231"/>
                      <a:pt x="89" y="232"/>
                    </a:cubicBezTo>
                    <a:cubicBezTo>
                      <a:pt x="89" y="233"/>
                      <a:pt x="86" y="237"/>
                      <a:pt x="86" y="237"/>
                    </a:cubicBezTo>
                    <a:cubicBezTo>
                      <a:pt x="84" y="247"/>
                      <a:pt x="84" y="247"/>
                      <a:pt x="84" y="247"/>
                    </a:cubicBezTo>
                    <a:cubicBezTo>
                      <a:pt x="84" y="247"/>
                      <a:pt x="84" y="258"/>
                      <a:pt x="84" y="259"/>
                    </a:cubicBezTo>
                    <a:cubicBezTo>
                      <a:pt x="84" y="260"/>
                      <a:pt x="81" y="268"/>
                      <a:pt x="81" y="268"/>
                    </a:cubicBezTo>
                    <a:cubicBezTo>
                      <a:pt x="81" y="268"/>
                      <a:pt x="80" y="268"/>
                      <a:pt x="80" y="271"/>
                    </a:cubicBezTo>
                    <a:cubicBezTo>
                      <a:pt x="80" y="273"/>
                      <a:pt x="79" y="278"/>
                      <a:pt x="79" y="278"/>
                    </a:cubicBezTo>
                    <a:cubicBezTo>
                      <a:pt x="79" y="278"/>
                      <a:pt x="78" y="281"/>
                      <a:pt x="78" y="282"/>
                    </a:cubicBezTo>
                    <a:cubicBezTo>
                      <a:pt x="78" y="284"/>
                      <a:pt x="75" y="290"/>
                      <a:pt x="75" y="290"/>
                    </a:cubicBezTo>
                    <a:cubicBezTo>
                      <a:pt x="74" y="297"/>
                      <a:pt x="74" y="297"/>
                      <a:pt x="74" y="297"/>
                    </a:cubicBezTo>
                    <a:cubicBezTo>
                      <a:pt x="68" y="311"/>
                      <a:pt x="68" y="311"/>
                      <a:pt x="68" y="311"/>
                    </a:cubicBezTo>
                    <a:cubicBezTo>
                      <a:pt x="63" y="315"/>
                      <a:pt x="63" y="315"/>
                      <a:pt x="63" y="315"/>
                    </a:cubicBezTo>
                    <a:cubicBezTo>
                      <a:pt x="60" y="317"/>
                      <a:pt x="60" y="317"/>
                      <a:pt x="60" y="317"/>
                    </a:cubicBezTo>
                    <a:cubicBezTo>
                      <a:pt x="62" y="318"/>
                      <a:pt x="65" y="319"/>
                      <a:pt x="65" y="321"/>
                    </a:cubicBezTo>
                    <a:cubicBezTo>
                      <a:pt x="67" y="325"/>
                      <a:pt x="70" y="332"/>
                      <a:pt x="70" y="332"/>
                    </a:cubicBezTo>
                    <a:cubicBezTo>
                      <a:pt x="80" y="335"/>
                      <a:pt x="80" y="335"/>
                      <a:pt x="80" y="335"/>
                    </a:cubicBezTo>
                    <a:cubicBezTo>
                      <a:pt x="80" y="335"/>
                      <a:pt x="86" y="340"/>
                      <a:pt x="87" y="341"/>
                    </a:cubicBezTo>
                    <a:cubicBezTo>
                      <a:pt x="88" y="342"/>
                      <a:pt x="100" y="347"/>
                      <a:pt x="100" y="347"/>
                    </a:cubicBezTo>
                    <a:cubicBezTo>
                      <a:pt x="108" y="354"/>
                      <a:pt x="108" y="354"/>
                      <a:pt x="108" y="354"/>
                    </a:cubicBezTo>
                    <a:cubicBezTo>
                      <a:pt x="120" y="354"/>
                      <a:pt x="120" y="354"/>
                      <a:pt x="120" y="354"/>
                    </a:cubicBezTo>
                    <a:cubicBezTo>
                      <a:pt x="128" y="356"/>
                      <a:pt x="128" y="356"/>
                      <a:pt x="128" y="356"/>
                    </a:cubicBezTo>
                    <a:cubicBezTo>
                      <a:pt x="132" y="351"/>
                      <a:pt x="132" y="351"/>
                      <a:pt x="132" y="351"/>
                    </a:cubicBezTo>
                    <a:cubicBezTo>
                      <a:pt x="132" y="351"/>
                      <a:pt x="152" y="360"/>
                      <a:pt x="153" y="360"/>
                    </a:cubicBezTo>
                    <a:cubicBezTo>
                      <a:pt x="153" y="360"/>
                      <a:pt x="154" y="363"/>
                      <a:pt x="154" y="365"/>
                    </a:cubicBezTo>
                    <a:cubicBezTo>
                      <a:pt x="154" y="365"/>
                      <a:pt x="154" y="365"/>
                      <a:pt x="154" y="365"/>
                    </a:cubicBezTo>
                    <a:cubicBezTo>
                      <a:pt x="154" y="366"/>
                      <a:pt x="154" y="366"/>
                      <a:pt x="154" y="366"/>
                    </a:cubicBezTo>
                    <a:cubicBezTo>
                      <a:pt x="154" y="366"/>
                      <a:pt x="154" y="366"/>
                      <a:pt x="154" y="366"/>
                    </a:cubicBezTo>
                    <a:cubicBezTo>
                      <a:pt x="154" y="366"/>
                      <a:pt x="154" y="366"/>
                      <a:pt x="154" y="366"/>
                    </a:cubicBezTo>
                    <a:cubicBezTo>
                      <a:pt x="155" y="368"/>
                      <a:pt x="155" y="368"/>
                      <a:pt x="155" y="368"/>
                    </a:cubicBezTo>
                    <a:cubicBezTo>
                      <a:pt x="154" y="368"/>
                      <a:pt x="154" y="368"/>
                      <a:pt x="154" y="368"/>
                    </a:cubicBezTo>
                    <a:cubicBezTo>
                      <a:pt x="154" y="368"/>
                      <a:pt x="154" y="368"/>
                      <a:pt x="154" y="368"/>
                    </a:cubicBezTo>
                    <a:cubicBezTo>
                      <a:pt x="154" y="368"/>
                      <a:pt x="153" y="369"/>
                      <a:pt x="154" y="369"/>
                    </a:cubicBezTo>
                    <a:cubicBezTo>
                      <a:pt x="154" y="369"/>
                      <a:pt x="154" y="369"/>
                      <a:pt x="154" y="369"/>
                    </a:cubicBezTo>
                    <a:cubicBezTo>
                      <a:pt x="154" y="369"/>
                      <a:pt x="154" y="369"/>
                      <a:pt x="154" y="369"/>
                    </a:cubicBezTo>
                    <a:cubicBezTo>
                      <a:pt x="154" y="369"/>
                      <a:pt x="154" y="369"/>
                      <a:pt x="154" y="369"/>
                    </a:cubicBezTo>
                    <a:cubicBezTo>
                      <a:pt x="154" y="370"/>
                      <a:pt x="154" y="370"/>
                      <a:pt x="154" y="370"/>
                    </a:cubicBezTo>
                    <a:cubicBezTo>
                      <a:pt x="154" y="370"/>
                      <a:pt x="154" y="370"/>
                      <a:pt x="154" y="370"/>
                    </a:cubicBezTo>
                    <a:cubicBezTo>
                      <a:pt x="154" y="371"/>
                      <a:pt x="154" y="371"/>
                      <a:pt x="154" y="371"/>
                    </a:cubicBezTo>
                    <a:cubicBezTo>
                      <a:pt x="154" y="371"/>
                      <a:pt x="155" y="371"/>
                      <a:pt x="155" y="371"/>
                    </a:cubicBezTo>
                    <a:cubicBezTo>
                      <a:pt x="155" y="371"/>
                      <a:pt x="156" y="372"/>
                      <a:pt x="156" y="372"/>
                    </a:cubicBezTo>
                    <a:cubicBezTo>
                      <a:pt x="156" y="372"/>
                      <a:pt x="157" y="372"/>
                      <a:pt x="157" y="372"/>
                    </a:cubicBezTo>
                    <a:cubicBezTo>
                      <a:pt x="157" y="372"/>
                      <a:pt x="157" y="372"/>
                      <a:pt x="157" y="372"/>
                    </a:cubicBezTo>
                    <a:cubicBezTo>
                      <a:pt x="157" y="372"/>
                      <a:pt x="157" y="372"/>
                      <a:pt x="157" y="372"/>
                    </a:cubicBezTo>
                    <a:cubicBezTo>
                      <a:pt x="158" y="372"/>
                      <a:pt x="158" y="372"/>
                      <a:pt x="158" y="372"/>
                    </a:cubicBezTo>
                    <a:cubicBezTo>
                      <a:pt x="158" y="372"/>
                      <a:pt x="158" y="371"/>
                      <a:pt x="158" y="371"/>
                    </a:cubicBezTo>
                    <a:cubicBezTo>
                      <a:pt x="158" y="371"/>
                      <a:pt x="158" y="371"/>
                      <a:pt x="158" y="371"/>
                    </a:cubicBezTo>
                    <a:cubicBezTo>
                      <a:pt x="169" y="373"/>
                      <a:pt x="169" y="373"/>
                      <a:pt x="169" y="373"/>
                    </a:cubicBezTo>
                    <a:cubicBezTo>
                      <a:pt x="171" y="374"/>
                      <a:pt x="171" y="376"/>
                      <a:pt x="174" y="377"/>
                    </a:cubicBezTo>
                    <a:cubicBezTo>
                      <a:pt x="180" y="375"/>
                      <a:pt x="180" y="375"/>
                      <a:pt x="180" y="375"/>
                    </a:cubicBezTo>
                    <a:cubicBezTo>
                      <a:pt x="188" y="381"/>
                      <a:pt x="188" y="381"/>
                      <a:pt x="188" y="381"/>
                    </a:cubicBezTo>
                    <a:cubicBezTo>
                      <a:pt x="195" y="378"/>
                      <a:pt x="195" y="378"/>
                      <a:pt x="195" y="378"/>
                    </a:cubicBezTo>
                    <a:cubicBezTo>
                      <a:pt x="203" y="378"/>
                      <a:pt x="203" y="378"/>
                      <a:pt x="203" y="378"/>
                    </a:cubicBezTo>
                    <a:cubicBezTo>
                      <a:pt x="203" y="377"/>
                      <a:pt x="206" y="377"/>
                      <a:pt x="208" y="378"/>
                    </a:cubicBezTo>
                    <a:cubicBezTo>
                      <a:pt x="208" y="378"/>
                      <a:pt x="208" y="378"/>
                      <a:pt x="208" y="378"/>
                    </a:cubicBezTo>
                    <a:cubicBezTo>
                      <a:pt x="209" y="375"/>
                      <a:pt x="209" y="375"/>
                      <a:pt x="209" y="375"/>
                    </a:cubicBezTo>
                    <a:cubicBezTo>
                      <a:pt x="209" y="375"/>
                      <a:pt x="209" y="371"/>
                      <a:pt x="208" y="370"/>
                    </a:cubicBezTo>
                    <a:cubicBezTo>
                      <a:pt x="208" y="369"/>
                      <a:pt x="206" y="368"/>
                      <a:pt x="206" y="368"/>
                    </a:cubicBezTo>
                    <a:cubicBezTo>
                      <a:pt x="206" y="368"/>
                      <a:pt x="207" y="365"/>
                      <a:pt x="207" y="364"/>
                    </a:cubicBezTo>
                    <a:cubicBezTo>
                      <a:pt x="207" y="362"/>
                      <a:pt x="207" y="359"/>
                      <a:pt x="207" y="359"/>
                    </a:cubicBezTo>
                    <a:cubicBezTo>
                      <a:pt x="207" y="358"/>
                      <a:pt x="207" y="355"/>
                      <a:pt x="208" y="354"/>
                    </a:cubicBezTo>
                    <a:cubicBezTo>
                      <a:pt x="208" y="354"/>
                      <a:pt x="207" y="354"/>
                      <a:pt x="208" y="352"/>
                    </a:cubicBezTo>
                    <a:cubicBezTo>
                      <a:pt x="210" y="350"/>
                      <a:pt x="210" y="349"/>
                      <a:pt x="210" y="349"/>
                    </a:cubicBezTo>
                    <a:cubicBezTo>
                      <a:pt x="213" y="344"/>
                      <a:pt x="213" y="344"/>
                      <a:pt x="213" y="344"/>
                    </a:cubicBezTo>
                    <a:cubicBezTo>
                      <a:pt x="213" y="344"/>
                      <a:pt x="215" y="341"/>
                      <a:pt x="216" y="341"/>
                    </a:cubicBezTo>
                    <a:cubicBezTo>
                      <a:pt x="217" y="341"/>
                      <a:pt x="220" y="340"/>
                      <a:pt x="221" y="340"/>
                    </a:cubicBezTo>
                    <a:cubicBezTo>
                      <a:pt x="222" y="340"/>
                      <a:pt x="225" y="343"/>
                      <a:pt x="227" y="340"/>
                    </a:cubicBezTo>
                    <a:cubicBezTo>
                      <a:pt x="228" y="338"/>
                      <a:pt x="229" y="336"/>
                      <a:pt x="229" y="335"/>
                    </a:cubicBezTo>
                    <a:cubicBezTo>
                      <a:pt x="230" y="334"/>
                      <a:pt x="231" y="332"/>
                      <a:pt x="233" y="332"/>
                    </a:cubicBezTo>
                    <a:cubicBezTo>
                      <a:pt x="235" y="332"/>
                      <a:pt x="241" y="331"/>
                      <a:pt x="241" y="331"/>
                    </a:cubicBezTo>
                    <a:cubicBezTo>
                      <a:pt x="244" y="332"/>
                      <a:pt x="244" y="332"/>
                      <a:pt x="244" y="332"/>
                    </a:cubicBezTo>
                    <a:cubicBezTo>
                      <a:pt x="250" y="335"/>
                      <a:pt x="250" y="335"/>
                      <a:pt x="250" y="335"/>
                    </a:cubicBezTo>
                    <a:cubicBezTo>
                      <a:pt x="250" y="335"/>
                      <a:pt x="253" y="335"/>
                      <a:pt x="254" y="335"/>
                    </a:cubicBezTo>
                    <a:cubicBezTo>
                      <a:pt x="255" y="335"/>
                      <a:pt x="256" y="335"/>
                      <a:pt x="256" y="335"/>
                    </a:cubicBezTo>
                    <a:cubicBezTo>
                      <a:pt x="258" y="338"/>
                      <a:pt x="258" y="338"/>
                      <a:pt x="258" y="338"/>
                    </a:cubicBezTo>
                    <a:cubicBezTo>
                      <a:pt x="258" y="338"/>
                      <a:pt x="261" y="339"/>
                      <a:pt x="262" y="339"/>
                    </a:cubicBezTo>
                    <a:cubicBezTo>
                      <a:pt x="263" y="339"/>
                      <a:pt x="269" y="338"/>
                      <a:pt x="269" y="338"/>
                    </a:cubicBezTo>
                    <a:cubicBezTo>
                      <a:pt x="269" y="338"/>
                      <a:pt x="272" y="337"/>
                      <a:pt x="272" y="338"/>
                    </a:cubicBezTo>
                    <a:cubicBezTo>
                      <a:pt x="273" y="338"/>
                      <a:pt x="276" y="340"/>
                      <a:pt x="276" y="340"/>
                    </a:cubicBezTo>
                    <a:cubicBezTo>
                      <a:pt x="276" y="341"/>
                      <a:pt x="283" y="344"/>
                      <a:pt x="284" y="345"/>
                    </a:cubicBezTo>
                    <a:cubicBezTo>
                      <a:pt x="285" y="346"/>
                      <a:pt x="288" y="345"/>
                      <a:pt x="288" y="345"/>
                    </a:cubicBezTo>
                    <a:cubicBezTo>
                      <a:pt x="290" y="349"/>
                      <a:pt x="290" y="349"/>
                      <a:pt x="290" y="349"/>
                    </a:cubicBezTo>
                    <a:cubicBezTo>
                      <a:pt x="298" y="351"/>
                      <a:pt x="298" y="351"/>
                      <a:pt x="298" y="351"/>
                    </a:cubicBezTo>
                    <a:cubicBezTo>
                      <a:pt x="302" y="351"/>
                      <a:pt x="302" y="351"/>
                      <a:pt x="302" y="351"/>
                    </a:cubicBezTo>
                    <a:cubicBezTo>
                      <a:pt x="313" y="356"/>
                      <a:pt x="313" y="356"/>
                      <a:pt x="313" y="356"/>
                    </a:cubicBezTo>
                    <a:cubicBezTo>
                      <a:pt x="320" y="350"/>
                      <a:pt x="320" y="350"/>
                      <a:pt x="320" y="350"/>
                    </a:cubicBezTo>
                    <a:cubicBezTo>
                      <a:pt x="320" y="350"/>
                      <a:pt x="322" y="350"/>
                      <a:pt x="323" y="350"/>
                    </a:cubicBezTo>
                    <a:cubicBezTo>
                      <a:pt x="323" y="351"/>
                      <a:pt x="325" y="344"/>
                      <a:pt x="325" y="344"/>
                    </a:cubicBezTo>
                    <a:cubicBezTo>
                      <a:pt x="325" y="344"/>
                      <a:pt x="324" y="343"/>
                      <a:pt x="326" y="343"/>
                    </a:cubicBezTo>
                    <a:cubicBezTo>
                      <a:pt x="327" y="343"/>
                      <a:pt x="333" y="341"/>
                      <a:pt x="333" y="340"/>
                    </a:cubicBezTo>
                    <a:cubicBezTo>
                      <a:pt x="333" y="339"/>
                      <a:pt x="332" y="336"/>
                      <a:pt x="334" y="335"/>
                    </a:cubicBezTo>
                    <a:cubicBezTo>
                      <a:pt x="336" y="335"/>
                      <a:pt x="339" y="332"/>
                      <a:pt x="339" y="332"/>
                    </a:cubicBezTo>
                    <a:cubicBezTo>
                      <a:pt x="340" y="331"/>
                      <a:pt x="339" y="330"/>
                      <a:pt x="341" y="329"/>
                    </a:cubicBezTo>
                    <a:cubicBezTo>
                      <a:pt x="342" y="329"/>
                      <a:pt x="345" y="328"/>
                      <a:pt x="346" y="328"/>
                    </a:cubicBezTo>
                    <a:cubicBezTo>
                      <a:pt x="346" y="328"/>
                      <a:pt x="346" y="328"/>
                      <a:pt x="346" y="328"/>
                    </a:cubicBezTo>
                    <a:cubicBezTo>
                      <a:pt x="347" y="328"/>
                      <a:pt x="347" y="328"/>
                      <a:pt x="347" y="328"/>
                    </a:cubicBezTo>
                    <a:cubicBezTo>
                      <a:pt x="347" y="328"/>
                      <a:pt x="347" y="328"/>
                      <a:pt x="347" y="328"/>
                    </a:cubicBezTo>
                    <a:cubicBezTo>
                      <a:pt x="347" y="328"/>
                      <a:pt x="347" y="328"/>
                      <a:pt x="347" y="328"/>
                    </a:cubicBezTo>
                    <a:cubicBezTo>
                      <a:pt x="347" y="328"/>
                      <a:pt x="347" y="328"/>
                      <a:pt x="347" y="328"/>
                    </a:cubicBezTo>
                    <a:cubicBezTo>
                      <a:pt x="347" y="328"/>
                      <a:pt x="347" y="328"/>
                      <a:pt x="347" y="327"/>
                    </a:cubicBezTo>
                    <a:cubicBezTo>
                      <a:pt x="347" y="327"/>
                      <a:pt x="347" y="327"/>
                      <a:pt x="347" y="327"/>
                    </a:cubicBezTo>
                    <a:cubicBezTo>
                      <a:pt x="347" y="327"/>
                      <a:pt x="347" y="327"/>
                      <a:pt x="347" y="327"/>
                    </a:cubicBezTo>
                    <a:cubicBezTo>
                      <a:pt x="347" y="327"/>
                      <a:pt x="347" y="327"/>
                      <a:pt x="347" y="327"/>
                    </a:cubicBezTo>
                    <a:cubicBezTo>
                      <a:pt x="348" y="327"/>
                      <a:pt x="348" y="327"/>
                      <a:pt x="348" y="327"/>
                    </a:cubicBezTo>
                    <a:cubicBezTo>
                      <a:pt x="348" y="327"/>
                      <a:pt x="348" y="327"/>
                      <a:pt x="348" y="327"/>
                    </a:cubicBezTo>
                    <a:cubicBezTo>
                      <a:pt x="348" y="327"/>
                      <a:pt x="348" y="327"/>
                      <a:pt x="348" y="327"/>
                    </a:cubicBezTo>
                    <a:cubicBezTo>
                      <a:pt x="348" y="327"/>
                      <a:pt x="348" y="327"/>
                      <a:pt x="348" y="327"/>
                    </a:cubicBezTo>
                    <a:cubicBezTo>
                      <a:pt x="348" y="327"/>
                      <a:pt x="349" y="327"/>
                      <a:pt x="349" y="327"/>
                    </a:cubicBezTo>
                    <a:cubicBezTo>
                      <a:pt x="349" y="327"/>
                      <a:pt x="349" y="327"/>
                      <a:pt x="349" y="327"/>
                    </a:cubicBezTo>
                    <a:cubicBezTo>
                      <a:pt x="349" y="327"/>
                      <a:pt x="349" y="327"/>
                      <a:pt x="349" y="327"/>
                    </a:cubicBezTo>
                    <a:cubicBezTo>
                      <a:pt x="349" y="327"/>
                      <a:pt x="349" y="327"/>
                      <a:pt x="349" y="327"/>
                    </a:cubicBezTo>
                    <a:cubicBezTo>
                      <a:pt x="349" y="327"/>
                      <a:pt x="349" y="327"/>
                      <a:pt x="349" y="327"/>
                    </a:cubicBezTo>
                    <a:cubicBezTo>
                      <a:pt x="349" y="327"/>
                      <a:pt x="349" y="327"/>
                      <a:pt x="349" y="327"/>
                    </a:cubicBezTo>
                    <a:cubicBezTo>
                      <a:pt x="349" y="327"/>
                      <a:pt x="349" y="327"/>
                      <a:pt x="349" y="327"/>
                    </a:cubicBezTo>
                    <a:cubicBezTo>
                      <a:pt x="349" y="326"/>
                      <a:pt x="349" y="326"/>
                      <a:pt x="349" y="326"/>
                    </a:cubicBezTo>
                    <a:cubicBezTo>
                      <a:pt x="349" y="326"/>
                      <a:pt x="349" y="326"/>
                      <a:pt x="349" y="326"/>
                    </a:cubicBezTo>
                    <a:cubicBezTo>
                      <a:pt x="349" y="326"/>
                      <a:pt x="349" y="326"/>
                      <a:pt x="349" y="326"/>
                    </a:cubicBezTo>
                    <a:cubicBezTo>
                      <a:pt x="349" y="326"/>
                      <a:pt x="349" y="326"/>
                      <a:pt x="349" y="326"/>
                    </a:cubicBezTo>
                    <a:cubicBezTo>
                      <a:pt x="350" y="326"/>
                      <a:pt x="350" y="326"/>
                      <a:pt x="350" y="326"/>
                    </a:cubicBezTo>
                    <a:cubicBezTo>
                      <a:pt x="350" y="326"/>
                      <a:pt x="350" y="326"/>
                      <a:pt x="350" y="326"/>
                    </a:cubicBezTo>
                    <a:cubicBezTo>
                      <a:pt x="350" y="326"/>
                      <a:pt x="350" y="326"/>
                      <a:pt x="350" y="326"/>
                    </a:cubicBezTo>
                    <a:cubicBezTo>
                      <a:pt x="350" y="326"/>
                      <a:pt x="350" y="326"/>
                      <a:pt x="350" y="326"/>
                    </a:cubicBezTo>
                    <a:cubicBezTo>
                      <a:pt x="350" y="326"/>
                      <a:pt x="350" y="326"/>
                      <a:pt x="350" y="326"/>
                    </a:cubicBezTo>
                    <a:cubicBezTo>
                      <a:pt x="350" y="326"/>
                      <a:pt x="350" y="326"/>
                      <a:pt x="350" y="326"/>
                    </a:cubicBezTo>
                    <a:cubicBezTo>
                      <a:pt x="350" y="326"/>
                      <a:pt x="350" y="326"/>
                      <a:pt x="350" y="326"/>
                    </a:cubicBezTo>
                    <a:cubicBezTo>
                      <a:pt x="350" y="326"/>
                      <a:pt x="350" y="326"/>
                      <a:pt x="350" y="326"/>
                    </a:cubicBezTo>
                    <a:cubicBezTo>
                      <a:pt x="350" y="326"/>
                      <a:pt x="350" y="326"/>
                      <a:pt x="350" y="326"/>
                    </a:cubicBezTo>
                    <a:cubicBezTo>
                      <a:pt x="351" y="326"/>
                      <a:pt x="351" y="326"/>
                      <a:pt x="351" y="326"/>
                    </a:cubicBezTo>
                    <a:cubicBezTo>
                      <a:pt x="351" y="326"/>
                      <a:pt x="351" y="326"/>
                      <a:pt x="351" y="326"/>
                    </a:cubicBezTo>
                    <a:cubicBezTo>
                      <a:pt x="351" y="326"/>
                      <a:pt x="351" y="326"/>
                      <a:pt x="351" y="326"/>
                    </a:cubicBezTo>
                    <a:cubicBezTo>
                      <a:pt x="351" y="326"/>
                      <a:pt x="351" y="326"/>
                      <a:pt x="351" y="326"/>
                    </a:cubicBezTo>
                    <a:cubicBezTo>
                      <a:pt x="351" y="326"/>
                      <a:pt x="351" y="326"/>
                      <a:pt x="351" y="326"/>
                    </a:cubicBezTo>
                    <a:cubicBezTo>
                      <a:pt x="352" y="325"/>
                      <a:pt x="352" y="325"/>
                      <a:pt x="352" y="325"/>
                    </a:cubicBezTo>
                    <a:cubicBezTo>
                      <a:pt x="357" y="321"/>
                      <a:pt x="357" y="321"/>
                      <a:pt x="357" y="321"/>
                    </a:cubicBezTo>
                    <a:cubicBezTo>
                      <a:pt x="359" y="312"/>
                      <a:pt x="359" y="312"/>
                      <a:pt x="359" y="312"/>
                    </a:cubicBezTo>
                    <a:cubicBezTo>
                      <a:pt x="356" y="309"/>
                      <a:pt x="356" y="309"/>
                      <a:pt x="356" y="309"/>
                    </a:cubicBezTo>
                    <a:cubicBezTo>
                      <a:pt x="349" y="310"/>
                      <a:pt x="349" y="310"/>
                      <a:pt x="349" y="310"/>
                    </a:cubicBezTo>
                    <a:cubicBezTo>
                      <a:pt x="341" y="306"/>
                      <a:pt x="341" y="306"/>
                      <a:pt x="341" y="306"/>
                    </a:cubicBezTo>
                    <a:cubicBezTo>
                      <a:pt x="337" y="300"/>
                      <a:pt x="337" y="300"/>
                      <a:pt x="337" y="300"/>
                    </a:cubicBezTo>
                    <a:cubicBezTo>
                      <a:pt x="334" y="300"/>
                      <a:pt x="334" y="300"/>
                      <a:pt x="334" y="300"/>
                    </a:cubicBezTo>
                    <a:cubicBezTo>
                      <a:pt x="334" y="294"/>
                      <a:pt x="332" y="297"/>
                      <a:pt x="335" y="293"/>
                    </a:cubicBezTo>
                    <a:cubicBezTo>
                      <a:pt x="338" y="288"/>
                      <a:pt x="338" y="288"/>
                      <a:pt x="338" y="288"/>
                    </a:cubicBezTo>
                    <a:cubicBezTo>
                      <a:pt x="338" y="280"/>
                      <a:pt x="338" y="280"/>
                      <a:pt x="338" y="280"/>
                    </a:cubicBezTo>
                    <a:cubicBezTo>
                      <a:pt x="335" y="277"/>
                      <a:pt x="335" y="277"/>
                      <a:pt x="335" y="277"/>
                    </a:cubicBezTo>
                    <a:cubicBezTo>
                      <a:pt x="331" y="276"/>
                      <a:pt x="331" y="276"/>
                      <a:pt x="331" y="276"/>
                    </a:cubicBezTo>
                    <a:cubicBezTo>
                      <a:pt x="331" y="276"/>
                      <a:pt x="328" y="272"/>
                      <a:pt x="328" y="271"/>
                    </a:cubicBezTo>
                    <a:cubicBezTo>
                      <a:pt x="328" y="271"/>
                      <a:pt x="328" y="270"/>
                      <a:pt x="328" y="269"/>
                    </a:cubicBezTo>
                    <a:cubicBezTo>
                      <a:pt x="327" y="269"/>
                      <a:pt x="330" y="269"/>
                      <a:pt x="331" y="269"/>
                    </a:cubicBezTo>
                    <a:cubicBezTo>
                      <a:pt x="331" y="269"/>
                      <a:pt x="334" y="268"/>
                      <a:pt x="334" y="268"/>
                    </a:cubicBezTo>
                    <a:cubicBezTo>
                      <a:pt x="335" y="268"/>
                      <a:pt x="338" y="265"/>
                      <a:pt x="338" y="265"/>
                    </a:cubicBezTo>
                    <a:cubicBezTo>
                      <a:pt x="338" y="265"/>
                      <a:pt x="340" y="262"/>
                      <a:pt x="342" y="261"/>
                    </a:cubicBezTo>
                    <a:cubicBezTo>
                      <a:pt x="343" y="260"/>
                      <a:pt x="344" y="253"/>
                      <a:pt x="344" y="253"/>
                    </a:cubicBezTo>
                    <a:cubicBezTo>
                      <a:pt x="344" y="252"/>
                      <a:pt x="342" y="249"/>
                      <a:pt x="342" y="249"/>
                    </a:cubicBezTo>
                    <a:cubicBezTo>
                      <a:pt x="335" y="245"/>
                      <a:pt x="336" y="244"/>
                      <a:pt x="332" y="242"/>
                    </a:cubicBezTo>
                    <a:cubicBezTo>
                      <a:pt x="332" y="238"/>
                      <a:pt x="332" y="238"/>
                      <a:pt x="332" y="238"/>
                    </a:cubicBezTo>
                    <a:cubicBezTo>
                      <a:pt x="337" y="235"/>
                      <a:pt x="337" y="235"/>
                      <a:pt x="337" y="235"/>
                    </a:cubicBezTo>
                    <a:cubicBezTo>
                      <a:pt x="338" y="234"/>
                      <a:pt x="339" y="234"/>
                      <a:pt x="340" y="233"/>
                    </a:cubicBezTo>
                    <a:cubicBezTo>
                      <a:pt x="340" y="232"/>
                      <a:pt x="340" y="232"/>
                      <a:pt x="340" y="232"/>
                    </a:cubicBezTo>
                    <a:cubicBezTo>
                      <a:pt x="340" y="232"/>
                      <a:pt x="339" y="230"/>
                      <a:pt x="339" y="230"/>
                    </a:cubicBezTo>
                    <a:cubicBezTo>
                      <a:pt x="339" y="230"/>
                      <a:pt x="338" y="229"/>
                      <a:pt x="338" y="229"/>
                    </a:cubicBezTo>
                    <a:cubicBezTo>
                      <a:pt x="337" y="229"/>
                      <a:pt x="337" y="228"/>
                      <a:pt x="337" y="228"/>
                    </a:cubicBezTo>
                    <a:cubicBezTo>
                      <a:pt x="337" y="228"/>
                      <a:pt x="336" y="228"/>
                      <a:pt x="335" y="228"/>
                    </a:cubicBezTo>
                    <a:cubicBezTo>
                      <a:pt x="335" y="228"/>
                      <a:pt x="336" y="226"/>
                      <a:pt x="336" y="226"/>
                    </a:cubicBezTo>
                    <a:cubicBezTo>
                      <a:pt x="336" y="226"/>
                      <a:pt x="336" y="224"/>
                      <a:pt x="336" y="224"/>
                    </a:cubicBezTo>
                    <a:cubicBezTo>
                      <a:pt x="336" y="224"/>
                      <a:pt x="334" y="224"/>
                      <a:pt x="333" y="223"/>
                    </a:cubicBezTo>
                    <a:cubicBezTo>
                      <a:pt x="333" y="223"/>
                      <a:pt x="333" y="223"/>
                      <a:pt x="333" y="223"/>
                    </a:cubicBezTo>
                    <a:cubicBezTo>
                      <a:pt x="333" y="223"/>
                      <a:pt x="333" y="221"/>
                      <a:pt x="334" y="220"/>
                    </a:cubicBezTo>
                    <a:cubicBezTo>
                      <a:pt x="335" y="220"/>
                      <a:pt x="334" y="219"/>
                      <a:pt x="334" y="219"/>
                    </a:cubicBezTo>
                    <a:cubicBezTo>
                      <a:pt x="334" y="219"/>
                      <a:pt x="334" y="218"/>
                      <a:pt x="335" y="217"/>
                    </a:cubicBezTo>
                    <a:cubicBezTo>
                      <a:pt x="335" y="216"/>
                      <a:pt x="335" y="216"/>
                      <a:pt x="335" y="216"/>
                    </a:cubicBezTo>
                    <a:cubicBezTo>
                      <a:pt x="335" y="216"/>
                      <a:pt x="333" y="215"/>
                      <a:pt x="333" y="215"/>
                    </a:cubicBezTo>
                    <a:cubicBezTo>
                      <a:pt x="332" y="215"/>
                      <a:pt x="332" y="215"/>
                      <a:pt x="333" y="214"/>
                    </a:cubicBezTo>
                    <a:cubicBezTo>
                      <a:pt x="334" y="213"/>
                      <a:pt x="334" y="213"/>
                      <a:pt x="334" y="213"/>
                    </a:cubicBezTo>
                    <a:cubicBezTo>
                      <a:pt x="334" y="211"/>
                      <a:pt x="334" y="211"/>
                      <a:pt x="334" y="211"/>
                    </a:cubicBezTo>
                    <a:cubicBezTo>
                      <a:pt x="332" y="211"/>
                      <a:pt x="332" y="211"/>
                      <a:pt x="332" y="211"/>
                    </a:cubicBezTo>
                    <a:cubicBezTo>
                      <a:pt x="330" y="210"/>
                      <a:pt x="330" y="210"/>
                      <a:pt x="330" y="210"/>
                    </a:cubicBezTo>
                    <a:cubicBezTo>
                      <a:pt x="330" y="210"/>
                      <a:pt x="327" y="210"/>
                      <a:pt x="327" y="210"/>
                    </a:cubicBezTo>
                    <a:cubicBezTo>
                      <a:pt x="327" y="210"/>
                      <a:pt x="325" y="210"/>
                      <a:pt x="325" y="210"/>
                    </a:cubicBezTo>
                    <a:cubicBezTo>
                      <a:pt x="323" y="210"/>
                      <a:pt x="323" y="210"/>
                      <a:pt x="323" y="210"/>
                    </a:cubicBezTo>
                    <a:cubicBezTo>
                      <a:pt x="322" y="211"/>
                      <a:pt x="322" y="211"/>
                      <a:pt x="322" y="211"/>
                    </a:cubicBezTo>
                    <a:cubicBezTo>
                      <a:pt x="320" y="212"/>
                      <a:pt x="320" y="212"/>
                      <a:pt x="320" y="212"/>
                    </a:cubicBezTo>
                    <a:cubicBezTo>
                      <a:pt x="318" y="212"/>
                      <a:pt x="318" y="212"/>
                      <a:pt x="318" y="212"/>
                    </a:cubicBezTo>
                    <a:cubicBezTo>
                      <a:pt x="318" y="212"/>
                      <a:pt x="317" y="214"/>
                      <a:pt x="316" y="214"/>
                    </a:cubicBezTo>
                    <a:cubicBezTo>
                      <a:pt x="316" y="215"/>
                      <a:pt x="316" y="216"/>
                      <a:pt x="316" y="216"/>
                    </a:cubicBezTo>
                    <a:cubicBezTo>
                      <a:pt x="317" y="217"/>
                      <a:pt x="317" y="217"/>
                      <a:pt x="317" y="217"/>
                    </a:cubicBezTo>
                    <a:cubicBezTo>
                      <a:pt x="317" y="218"/>
                      <a:pt x="317" y="218"/>
                      <a:pt x="317" y="218"/>
                    </a:cubicBezTo>
                    <a:cubicBezTo>
                      <a:pt x="318" y="218"/>
                      <a:pt x="318" y="218"/>
                      <a:pt x="318" y="218"/>
                    </a:cubicBezTo>
                    <a:cubicBezTo>
                      <a:pt x="318" y="219"/>
                      <a:pt x="318" y="219"/>
                      <a:pt x="318" y="219"/>
                    </a:cubicBezTo>
                    <a:cubicBezTo>
                      <a:pt x="318" y="219"/>
                      <a:pt x="316" y="220"/>
                      <a:pt x="316" y="221"/>
                    </a:cubicBezTo>
                    <a:cubicBezTo>
                      <a:pt x="315" y="221"/>
                      <a:pt x="315" y="222"/>
                      <a:pt x="315" y="222"/>
                    </a:cubicBezTo>
                    <a:cubicBezTo>
                      <a:pt x="313" y="223"/>
                      <a:pt x="313" y="223"/>
                      <a:pt x="313" y="223"/>
                    </a:cubicBezTo>
                    <a:cubicBezTo>
                      <a:pt x="311" y="222"/>
                      <a:pt x="311" y="222"/>
                      <a:pt x="311" y="222"/>
                    </a:cubicBezTo>
                    <a:cubicBezTo>
                      <a:pt x="310" y="223"/>
                      <a:pt x="310" y="223"/>
                      <a:pt x="310" y="223"/>
                    </a:cubicBezTo>
                    <a:cubicBezTo>
                      <a:pt x="309" y="223"/>
                      <a:pt x="309" y="223"/>
                      <a:pt x="309" y="223"/>
                    </a:cubicBezTo>
                    <a:cubicBezTo>
                      <a:pt x="309" y="221"/>
                      <a:pt x="309" y="221"/>
                      <a:pt x="309" y="221"/>
                    </a:cubicBezTo>
                    <a:cubicBezTo>
                      <a:pt x="308" y="221"/>
                      <a:pt x="308" y="221"/>
                      <a:pt x="308" y="221"/>
                    </a:cubicBezTo>
                    <a:cubicBezTo>
                      <a:pt x="308" y="220"/>
                      <a:pt x="308" y="220"/>
                      <a:pt x="308" y="220"/>
                    </a:cubicBezTo>
                    <a:cubicBezTo>
                      <a:pt x="308" y="220"/>
                      <a:pt x="309" y="219"/>
                      <a:pt x="310" y="219"/>
                    </a:cubicBezTo>
                    <a:cubicBezTo>
                      <a:pt x="310" y="219"/>
                      <a:pt x="311" y="218"/>
                      <a:pt x="311" y="218"/>
                    </a:cubicBezTo>
                    <a:cubicBezTo>
                      <a:pt x="313" y="218"/>
                      <a:pt x="313" y="218"/>
                      <a:pt x="313" y="218"/>
                    </a:cubicBezTo>
                    <a:cubicBezTo>
                      <a:pt x="313" y="217"/>
                      <a:pt x="313" y="217"/>
                      <a:pt x="313" y="217"/>
                    </a:cubicBezTo>
                    <a:cubicBezTo>
                      <a:pt x="313" y="215"/>
                      <a:pt x="313" y="215"/>
                      <a:pt x="313" y="215"/>
                    </a:cubicBezTo>
                    <a:cubicBezTo>
                      <a:pt x="314" y="213"/>
                      <a:pt x="314" y="213"/>
                      <a:pt x="314" y="213"/>
                    </a:cubicBezTo>
                    <a:cubicBezTo>
                      <a:pt x="313" y="212"/>
                      <a:pt x="313" y="212"/>
                      <a:pt x="313" y="212"/>
                    </a:cubicBezTo>
                    <a:cubicBezTo>
                      <a:pt x="312" y="211"/>
                      <a:pt x="312" y="211"/>
                      <a:pt x="312" y="211"/>
                    </a:cubicBezTo>
                    <a:cubicBezTo>
                      <a:pt x="312" y="210"/>
                      <a:pt x="312" y="210"/>
                      <a:pt x="312" y="210"/>
                    </a:cubicBezTo>
                    <a:cubicBezTo>
                      <a:pt x="312" y="208"/>
                      <a:pt x="312" y="208"/>
                      <a:pt x="312" y="208"/>
                    </a:cubicBezTo>
                    <a:cubicBezTo>
                      <a:pt x="312" y="207"/>
                      <a:pt x="312" y="207"/>
                      <a:pt x="312" y="207"/>
                    </a:cubicBezTo>
                    <a:cubicBezTo>
                      <a:pt x="312" y="207"/>
                      <a:pt x="313" y="207"/>
                      <a:pt x="313" y="206"/>
                    </a:cubicBezTo>
                    <a:cubicBezTo>
                      <a:pt x="314" y="206"/>
                      <a:pt x="314" y="205"/>
                      <a:pt x="314" y="204"/>
                    </a:cubicBezTo>
                    <a:cubicBezTo>
                      <a:pt x="314" y="204"/>
                      <a:pt x="313" y="204"/>
                      <a:pt x="313" y="204"/>
                    </a:cubicBezTo>
                    <a:cubicBezTo>
                      <a:pt x="316" y="201"/>
                      <a:pt x="316" y="201"/>
                      <a:pt x="316" y="201"/>
                    </a:cubicBezTo>
                    <a:cubicBezTo>
                      <a:pt x="319" y="199"/>
                      <a:pt x="319" y="199"/>
                      <a:pt x="319" y="199"/>
                    </a:cubicBezTo>
                    <a:cubicBezTo>
                      <a:pt x="319" y="199"/>
                      <a:pt x="320" y="198"/>
                      <a:pt x="320" y="198"/>
                    </a:cubicBezTo>
                    <a:cubicBezTo>
                      <a:pt x="320" y="198"/>
                      <a:pt x="322" y="198"/>
                      <a:pt x="322" y="198"/>
                    </a:cubicBezTo>
                    <a:cubicBezTo>
                      <a:pt x="322" y="198"/>
                      <a:pt x="322" y="197"/>
                      <a:pt x="323" y="197"/>
                    </a:cubicBezTo>
                    <a:cubicBezTo>
                      <a:pt x="323" y="197"/>
                      <a:pt x="323" y="196"/>
                      <a:pt x="323" y="196"/>
                    </a:cubicBezTo>
                    <a:cubicBezTo>
                      <a:pt x="323" y="196"/>
                      <a:pt x="323" y="195"/>
                      <a:pt x="323" y="195"/>
                    </a:cubicBezTo>
                    <a:cubicBezTo>
                      <a:pt x="323" y="195"/>
                      <a:pt x="323" y="194"/>
                      <a:pt x="323" y="194"/>
                    </a:cubicBezTo>
                    <a:cubicBezTo>
                      <a:pt x="323" y="194"/>
                      <a:pt x="323" y="193"/>
                      <a:pt x="323" y="193"/>
                    </a:cubicBezTo>
                    <a:cubicBezTo>
                      <a:pt x="323" y="193"/>
                      <a:pt x="324" y="192"/>
                      <a:pt x="324" y="192"/>
                    </a:cubicBezTo>
                    <a:cubicBezTo>
                      <a:pt x="324" y="191"/>
                      <a:pt x="324" y="191"/>
                      <a:pt x="324" y="191"/>
                    </a:cubicBezTo>
                    <a:cubicBezTo>
                      <a:pt x="324" y="191"/>
                      <a:pt x="323" y="190"/>
                      <a:pt x="323" y="189"/>
                    </a:cubicBezTo>
                    <a:cubicBezTo>
                      <a:pt x="323" y="189"/>
                      <a:pt x="323" y="189"/>
                      <a:pt x="323" y="188"/>
                    </a:cubicBezTo>
                    <a:cubicBezTo>
                      <a:pt x="324" y="188"/>
                      <a:pt x="324" y="187"/>
                      <a:pt x="324" y="187"/>
                    </a:cubicBezTo>
                    <a:cubicBezTo>
                      <a:pt x="326" y="187"/>
                      <a:pt x="326" y="187"/>
                      <a:pt x="326" y="187"/>
                    </a:cubicBezTo>
                    <a:cubicBezTo>
                      <a:pt x="326" y="187"/>
                      <a:pt x="327" y="187"/>
                      <a:pt x="328" y="187"/>
                    </a:cubicBezTo>
                    <a:cubicBezTo>
                      <a:pt x="328" y="186"/>
                      <a:pt x="329" y="186"/>
                      <a:pt x="329" y="186"/>
                    </a:cubicBezTo>
                    <a:cubicBezTo>
                      <a:pt x="330" y="185"/>
                      <a:pt x="330" y="185"/>
                      <a:pt x="330" y="185"/>
                    </a:cubicBezTo>
                    <a:cubicBezTo>
                      <a:pt x="331" y="184"/>
                      <a:pt x="331" y="184"/>
                      <a:pt x="331" y="184"/>
                    </a:cubicBezTo>
                    <a:cubicBezTo>
                      <a:pt x="331" y="183"/>
                      <a:pt x="331" y="183"/>
                      <a:pt x="331" y="183"/>
                    </a:cubicBezTo>
                    <a:cubicBezTo>
                      <a:pt x="331" y="182"/>
                      <a:pt x="331" y="182"/>
                      <a:pt x="331" y="182"/>
                    </a:cubicBezTo>
                    <a:cubicBezTo>
                      <a:pt x="333" y="181"/>
                      <a:pt x="333" y="181"/>
                      <a:pt x="333" y="181"/>
                    </a:cubicBezTo>
                    <a:cubicBezTo>
                      <a:pt x="333" y="180"/>
                      <a:pt x="333" y="180"/>
                      <a:pt x="333" y="180"/>
                    </a:cubicBezTo>
                    <a:cubicBezTo>
                      <a:pt x="334" y="180"/>
                      <a:pt x="334" y="180"/>
                      <a:pt x="334" y="180"/>
                    </a:cubicBezTo>
                    <a:cubicBezTo>
                      <a:pt x="335" y="179"/>
                      <a:pt x="335" y="179"/>
                      <a:pt x="335" y="179"/>
                    </a:cubicBezTo>
                    <a:cubicBezTo>
                      <a:pt x="336" y="178"/>
                      <a:pt x="336" y="178"/>
                      <a:pt x="336" y="178"/>
                    </a:cubicBezTo>
                    <a:cubicBezTo>
                      <a:pt x="337" y="177"/>
                      <a:pt x="337" y="177"/>
                      <a:pt x="337" y="177"/>
                    </a:cubicBezTo>
                    <a:cubicBezTo>
                      <a:pt x="337" y="177"/>
                      <a:pt x="339" y="175"/>
                      <a:pt x="339" y="175"/>
                    </a:cubicBezTo>
                    <a:cubicBezTo>
                      <a:pt x="339" y="174"/>
                      <a:pt x="339" y="174"/>
                      <a:pt x="339" y="173"/>
                    </a:cubicBezTo>
                    <a:cubicBezTo>
                      <a:pt x="339" y="173"/>
                      <a:pt x="340" y="173"/>
                      <a:pt x="340" y="172"/>
                    </a:cubicBezTo>
                    <a:cubicBezTo>
                      <a:pt x="341" y="172"/>
                      <a:pt x="341" y="171"/>
                      <a:pt x="341" y="171"/>
                    </a:cubicBezTo>
                    <a:cubicBezTo>
                      <a:pt x="342" y="171"/>
                      <a:pt x="342" y="171"/>
                      <a:pt x="342" y="171"/>
                    </a:cubicBezTo>
                    <a:cubicBezTo>
                      <a:pt x="342" y="170"/>
                      <a:pt x="342" y="170"/>
                      <a:pt x="342" y="170"/>
                    </a:cubicBezTo>
                    <a:cubicBezTo>
                      <a:pt x="342" y="169"/>
                      <a:pt x="342" y="169"/>
                      <a:pt x="342" y="169"/>
                    </a:cubicBezTo>
                    <a:cubicBezTo>
                      <a:pt x="342" y="169"/>
                      <a:pt x="340" y="170"/>
                      <a:pt x="340" y="170"/>
                    </a:cubicBezTo>
                    <a:cubicBezTo>
                      <a:pt x="340" y="170"/>
                      <a:pt x="339" y="170"/>
                      <a:pt x="339" y="170"/>
                    </a:cubicBezTo>
                    <a:cubicBezTo>
                      <a:pt x="338" y="170"/>
                      <a:pt x="337" y="170"/>
                      <a:pt x="337" y="170"/>
                    </a:cubicBezTo>
                    <a:cubicBezTo>
                      <a:pt x="336" y="169"/>
                      <a:pt x="337" y="169"/>
                      <a:pt x="337" y="169"/>
                    </a:cubicBezTo>
                    <a:cubicBezTo>
                      <a:pt x="337" y="169"/>
                      <a:pt x="338" y="169"/>
                      <a:pt x="338" y="168"/>
                    </a:cubicBezTo>
                    <a:cubicBezTo>
                      <a:pt x="338" y="168"/>
                      <a:pt x="338" y="167"/>
                      <a:pt x="338" y="167"/>
                    </a:cubicBezTo>
                    <a:cubicBezTo>
                      <a:pt x="339" y="167"/>
                      <a:pt x="339" y="167"/>
                      <a:pt x="339" y="167"/>
                    </a:cubicBezTo>
                    <a:cubicBezTo>
                      <a:pt x="340" y="166"/>
                      <a:pt x="340" y="166"/>
                      <a:pt x="340" y="166"/>
                    </a:cubicBezTo>
                    <a:cubicBezTo>
                      <a:pt x="340" y="166"/>
                      <a:pt x="340" y="166"/>
                      <a:pt x="341" y="166"/>
                    </a:cubicBezTo>
                    <a:cubicBezTo>
                      <a:pt x="341" y="166"/>
                      <a:pt x="340" y="165"/>
                      <a:pt x="340" y="165"/>
                    </a:cubicBezTo>
                    <a:cubicBezTo>
                      <a:pt x="340" y="164"/>
                      <a:pt x="340" y="164"/>
                      <a:pt x="340" y="164"/>
                    </a:cubicBezTo>
                    <a:cubicBezTo>
                      <a:pt x="342" y="164"/>
                      <a:pt x="342" y="164"/>
                      <a:pt x="342" y="164"/>
                    </a:cubicBezTo>
                    <a:cubicBezTo>
                      <a:pt x="344" y="164"/>
                      <a:pt x="344" y="164"/>
                      <a:pt x="344" y="164"/>
                    </a:cubicBezTo>
                    <a:cubicBezTo>
                      <a:pt x="345" y="164"/>
                      <a:pt x="345" y="164"/>
                      <a:pt x="345" y="164"/>
                    </a:cubicBezTo>
                    <a:cubicBezTo>
                      <a:pt x="345" y="164"/>
                      <a:pt x="346" y="165"/>
                      <a:pt x="346" y="165"/>
                    </a:cubicBezTo>
                    <a:cubicBezTo>
                      <a:pt x="345" y="166"/>
                      <a:pt x="346" y="166"/>
                      <a:pt x="346" y="166"/>
                    </a:cubicBezTo>
                    <a:cubicBezTo>
                      <a:pt x="346" y="167"/>
                      <a:pt x="348" y="167"/>
                      <a:pt x="348" y="167"/>
                    </a:cubicBezTo>
                    <a:cubicBezTo>
                      <a:pt x="348" y="167"/>
                      <a:pt x="348" y="167"/>
                      <a:pt x="349" y="167"/>
                    </a:cubicBezTo>
                    <a:cubicBezTo>
                      <a:pt x="349" y="167"/>
                      <a:pt x="350" y="167"/>
                      <a:pt x="350" y="167"/>
                    </a:cubicBezTo>
                    <a:cubicBezTo>
                      <a:pt x="350" y="167"/>
                      <a:pt x="351" y="167"/>
                      <a:pt x="351" y="167"/>
                    </a:cubicBezTo>
                    <a:cubicBezTo>
                      <a:pt x="351" y="167"/>
                      <a:pt x="352" y="166"/>
                      <a:pt x="353" y="166"/>
                    </a:cubicBezTo>
                    <a:cubicBezTo>
                      <a:pt x="353" y="166"/>
                      <a:pt x="353" y="166"/>
                      <a:pt x="353" y="166"/>
                    </a:cubicBezTo>
                    <a:cubicBezTo>
                      <a:pt x="353" y="166"/>
                      <a:pt x="353" y="165"/>
                      <a:pt x="353" y="165"/>
                    </a:cubicBezTo>
                    <a:cubicBezTo>
                      <a:pt x="353" y="165"/>
                      <a:pt x="354" y="164"/>
                      <a:pt x="354" y="164"/>
                    </a:cubicBezTo>
                    <a:cubicBezTo>
                      <a:pt x="354" y="164"/>
                      <a:pt x="355" y="164"/>
                      <a:pt x="355" y="164"/>
                    </a:cubicBezTo>
                    <a:cubicBezTo>
                      <a:pt x="355" y="164"/>
                      <a:pt x="355" y="164"/>
                      <a:pt x="355" y="163"/>
                    </a:cubicBezTo>
                    <a:cubicBezTo>
                      <a:pt x="355" y="163"/>
                      <a:pt x="356" y="163"/>
                      <a:pt x="356" y="162"/>
                    </a:cubicBezTo>
                    <a:cubicBezTo>
                      <a:pt x="356" y="162"/>
                      <a:pt x="355" y="162"/>
                      <a:pt x="355" y="162"/>
                    </a:cubicBezTo>
                    <a:cubicBezTo>
                      <a:pt x="355" y="162"/>
                      <a:pt x="356" y="162"/>
                      <a:pt x="356" y="162"/>
                    </a:cubicBezTo>
                    <a:cubicBezTo>
                      <a:pt x="356" y="161"/>
                      <a:pt x="356" y="161"/>
                      <a:pt x="356" y="161"/>
                    </a:cubicBezTo>
                    <a:cubicBezTo>
                      <a:pt x="356" y="161"/>
                      <a:pt x="358" y="160"/>
                      <a:pt x="358" y="160"/>
                    </a:cubicBezTo>
                    <a:cubicBezTo>
                      <a:pt x="358" y="160"/>
                      <a:pt x="358" y="160"/>
                      <a:pt x="358" y="160"/>
                    </a:cubicBezTo>
                    <a:cubicBezTo>
                      <a:pt x="360" y="159"/>
                      <a:pt x="360" y="159"/>
                      <a:pt x="360" y="159"/>
                    </a:cubicBezTo>
                    <a:cubicBezTo>
                      <a:pt x="360" y="159"/>
                      <a:pt x="360" y="160"/>
                      <a:pt x="360" y="160"/>
                    </a:cubicBezTo>
                    <a:cubicBezTo>
                      <a:pt x="359" y="158"/>
                      <a:pt x="356" y="155"/>
                      <a:pt x="356" y="155"/>
                    </a:cubicBezTo>
                    <a:cubicBezTo>
                      <a:pt x="357" y="151"/>
                      <a:pt x="357" y="151"/>
                      <a:pt x="357" y="151"/>
                    </a:cubicBezTo>
                    <a:cubicBezTo>
                      <a:pt x="357" y="151"/>
                      <a:pt x="359" y="145"/>
                      <a:pt x="359" y="144"/>
                    </a:cubicBezTo>
                    <a:cubicBezTo>
                      <a:pt x="359" y="143"/>
                      <a:pt x="358" y="139"/>
                      <a:pt x="358" y="139"/>
                    </a:cubicBezTo>
                    <a:cubicBezTo>
                      <a:pt x="358" y="139"/>
                      <a:pt x="356" y="138"/>
                      <a:pt x="358" y="135"/>
                    </a:cubicBezTo>
                    <a:cubicBezTo>
                      <a:pt x="360" y="132"/>
                      <a:pt x="362" y="128"/>
                      <a:pt x="362" y="128"/>
                    </a:cubicBezTo>
                    <a:cubicBezTo>
                      <a:pt x="363" y="120"/>
                      <a:pt x="363" y="120"/>
                      <a:pt x="363" y="120"/>
                    </a:cubicBezTo>
                    <a:cubicBezTo>
                      <a:pt x="363" y="120"/>
                      <a:pt x="360" y="118"/>
                      <a:pt x="363" y="116"/>
                    </a:cubicBezTo>
                    <a:cubicBezTo>
                      <a:pt x="366" y="114"/>
                      <a:pt x="372" y="106"/>
                      <a:pt x="372" y="106"/>
                    </a:cubicBezTo>
                    <a:cubicBezTo>
                      <a:pt x="378" y="100"/>
                      <a:pt x="378" y="100"/>
                      <a:pt x="378" y="100"/>
                    </a:cubicBezTo>
                    <a:cubicBezTo>
                      <a:pt x="368" y="97"/>
                      <a:pt x="368" y="97"/>
                      <a:pt x="368" y="97"/>
                    </a:cubicBezTo>
                    <a:lnTo>
                      <a:pt x="362" y="97"/>
                    </a:lnTo>
                    <a:close/>
                    <a:moveTo>
                      <a:pt x="157" y="372"/>
                    </a:moveTo>
                    <a:cubicBezTo>
                      <a:pt x="157" y="372"/>
                      <a:pt x="157" y="372"/>
                      <a:pt x="157" y="372"/>
                    </a:cubicBezTo>
                    <a:cubicBezTo>
                      <a:pt x="157" y="372"/>
                      <a:pt x="157" y="372"/>
                      <a:pt x="157" y="372"/>
                    </a:cubicBezTo>
                    <a:close/>
                    <a:moveTo>
                      <a:pt x="158" y="371"/>
                    </a:moveTo>
                    <a:cubicBezTo>
                      <a:pt x="158" y="371"/>
                      <a:pt x="158" y="371"/>
                      <a:pt x="158" y="371"/>
                    </a:cubicBezTo>
                    <a:cubicBezTo>
                      <a:pt x="158" y="371"/>
                      <a:pt x="158" y="371"/>
                      <a:pt x="158" y="371"/>
                    </a:cubicBezTo>
                    <a:cubicBezTo>
                      <a:pt x="158" y="371"/>
                      <a:pt x="158" y="371"/>
                      <a:pt x="158" y="371"/>
                    </a:cubicBezTo>
                    <a:cubicBezTo>
                      <a:pt x="158" y="371"/>
                      <a:pt x="158" y="371"/>
                      <a:pt x="158" y="371"/>
                    </a:cubicBezTo>
                    <a:close/>
                  </a:path>
                </a:pathLst>
              </a:custGeom>
              <a:grpFill/>
              <a:ln w="6350" cap="flat">
                <a:solidFill>
                  <a:schemeClr val="bg1">
                    <a:alpha val="25000"/>
                  </a:schemeClr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27725" tIns="13862" rIns="27725" bIns="13862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id-ID" sz="546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ahoma"/>
                  <a:ea typeface="+mn-ea"/>
                  <a:cs typeface="+mn-cs"/>
                </a:endParaRPr>
              </a:p>
            </p:txBody>
          </p:sp>
          <p:sp>
            <p:nvSpPr>
              <p:cNvPr id="102" name="Freeform 73">
                <a:extLst>
                  <a:ext uri="{FF2B5EF4-FFF2-40B4-BE49-F238E27FC236}">
                    <a16:creationId xmlns:a16="http://schemas.microsoft.com/office/drawing/2014/main" id="{D6009FEC-92CC-30ED-E7D9-7C650BD80D4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14" y="2855"/>
                <a:ext cx="62" cy="144"/>
              </a:xfrm>
              <a:custGeom>
                <a:avLst/>
                <a:gdLst>
                  <a:gd name="T0" fmla="*/ 31 w 31"/>
                  <a:gd name="T1" fmla="*/ 35 h 72"/>
                  <a:gd name="T2" fmla="*/ 28 w 31"/>
                  <a:gd name="T3" fmla="*/ 30 h 72"/>
                  <a:gd name="T4" fmla="*/ 30 w 31"/>
                  <a:gd name="T5" fmla="*/ 21 h 72"/>
                  <a:gd name="T6" fmla="*/ 29 w 31"/>
                  <a:gd name="T7" fmla="*/ 19 h 72"/>
                  <a:gd name="T8" fmla="*/ 28 w 31"/>
                  <a:gd name="T9" fmla="*/ 17 h 72"/>
                  <a:gd name="T10" fmla="*/ 27 w 31"/>
                  <a:gd name="T11" fmla="*/ 10 h 72"/>
                  <a:gd name="T12" fmla="*/ 27 w 31"/>
                  <a:gd name="T13" fmla="*/ 0 h 72"/>
                  <a:gd name="T14" fmla="*/ 22 w 31"/>
                  <a:gd name="T15" fmla="*/ 1 h 72"/>
                  <a:gd name="T16" fmla="*/ 23 w 31"/>
                  <a:gd name="T17" fmla="*/ 5 h 72"/>
                  <a:gd name="T18" fmla="*/ 22 w 31"/>
                  <a:gd name="T19" fmla="*/ 13 h 72"/>
                  <a:gd name="T20" fmla="*/ 18 w 31"/>
                  <a:gd name="T21" fmla="*/ 14 h 72"/>
                  <a:gd name="T22" fmla="*/ 16 w 31"/>
                  <a:gd name="T23" fmla="*/ 14 h 72"/>
                  <a:gd name="T24" fmla="*/ 14 w 31"/>
                  <a:gd name="T25" fmla="*/ 17 h 72"/>
                  <a:gd name="T26" fmla="*/ 10 w 31"/>
                  <a:gd name="T27" fmla="*/ 18 h 72"/>
                  <a:gd name="T28" fmla="*/ 6 w 31"/>
                  <a:gd name="T29" fmla="*/ 20 h 72"/>
                  <a:gd name="T30" fmla="*/ 3 w 31"/>
                  <a:gd name="T31" fmla="*/ 25 h 72"/>
                  <a:gd name="T32" fmla="*/ 0 w 31"/>
                  <a:gd name="T33" fmla="*/ 27 h 72"/>
                  <a:gd name="T34" fmla="*/ 2 w 31"/>
                  <a:gd name="T35" fmla="*/ 30 h 72"/>
                  <a:gd name="T36" fmla="*/ 0 w 31"/>
                  <a:gd name="T37" fmla="*/ 41 h 72"/>
                  <a:gd name="T38" fmla="*/ 3 w 31"/>
                  <a:gd name="T39" fmla="*/ 40 h 72"/>
                  <a:gd name="T40" fmla="*/ 3 w 31"/>
                  <a:gd name="T41" fmla="*/ 45 h 72"/>
                  <a:gd name="T42" fmla="*/ 1 w 31"/>
                  <a:gd name="T43" fmla="*/ 48 h 72"/>
                  <a:gd name="T44" fmla="*/ 4 w 31"/>
                  <a:gd name="T45" fmla="*/ 50 h 72"/>
                  <a:gd name="T46" fmla="*/ 6 w 31"/>
                  <a:gd name="T47" fmla="*/ 50 h 72"/>
                  <a:gd name="T48" fmla="*/ 4 w 31"/>
                  <a:gd name="T49" fmla="*/ 55 h 72"/>
                  <a:gd name="T50" fmla="*/ 4 w 31"/>
                  <a:gd name="T51" fmla="*/ 57 h 72"/>
                  <a:gd name="T52" fmla="*/ 9 w 31"/>
                  <a:gd name="T53" fmla="*/ 59 h 72"/>
                  <a:gd name="T54" fmla="*/ 7 w 31"/>
                  <a:gd name="T55" fmla="*/ 61 h 72"/>
                  <a:gd name="T56" fmla="*/ 6 w 31"/>
                  <a:gd name="T57" fmla="*/ 64 h 72"/>
                  <a:gd name="T58" fmla="*/ 10 w 31"/>
                  <a:gd name="T59" fmla="*/ 66 h 72"/>
                  <a:gd name="T60" fmla="*/ 12 w 31"/>
                  <a:gd name="T61" fmla="*/ 68 h 72"/>
                  <a:gd name="T62" fmla="*/ 16 w 31"/>
                  <a:gd name="T63" fmla="*/ 71 h 72"/>
                  <a:gd name="T64" fmla="*/ 20 w 31"/>
                  <a:gd name="T65" fmla="*/ 72 h 72"/>
                  <a:gd name="T66" fmla="*/ 22 w 31"/>
                  <a:gd name="T67" fmla="*/ 68 h 72"/>
                  <a:gd name="T68" fmla="*/ 23 w 31"/>
                  <a:gd name="T69" fmla="*/ 61 h 72"/>
                  <a:gd name="T70" fmla="*/ 25 w 31"/>
                  <a:gd name="T71" fmla="*/ 55 h 72"/>
                  <a:gd name="T72" fmla="*/ 26 w 31"/>
                  <a:gd name="T73" fmla="*/ 51 h 72"/>
                  <a:gd name="T74" fmla="*/ 24 w 31"/>
                  <a:gd name="T75" fmla="*/ 46 h 72"/>
                  <a:gd name="T76" fmla="*/ 25 w 31"/>
                  <a:gd name="T77" fmla="*/ 45 h 72"/>
                  <a:gd name="T78" fmla="*/ 28 w 31"/>
                  <a:gd name="T79" fmla="*/ 42 h 72"/>
                  <a:gd name="T80" fmla="*/ 30 w 31"/>
                  <a:gd name="T81" fmla="*/ 39 h 72"/>
                  <a:gd name="T82" fmla="*/ 31 w 31"/>
                  <a:gd name="T83" fmla="*/ 35 h 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</a:cxnLst>
                <a:rect l="0" t="0" r="r" b="b"/>
                <a:pathLst>
                  <a:path w="31" h="72">
                    <a:moveTo>
                      <a:pt x="31" y="35"/>
                    </a:moveTo>
                    <a:cubicBezTo>
                      <a:pt x="30" y="34"/>
                      <a:pt x="28" y="30"/>
                      <a:pt x="28" y="30"/>
                    </a:cubicBezTo>
                    <a:cubicBezTo>
                      <a:pt x="30" y="21"/>
                      <a:pt x="30" y="21"/>
                      <a:pt x="30" y="21"/>
                    </a:cubicBezTo>
                    <a:cubicBezTo>
                      <a:pt x="29" y="19"/>
                      <a:pt x="29" y="19"/>
                      <a:pt x="29" y="19"/>
                    </a:cubicBezTo>
                    <a:cubicBezTo>
                      <a:pt x="28" y="17"/>
                      <a:pt x="28" y="17"/>
                      <a:pt x="28" y="17"/>
                    </a:cubicBezTo>
                    <a:cubicBezTo>
                      <a:pt x="27" y="10"/>
                      <a:pt x="27" y="10"/>
                      <a:pt x="27" y="10"/>
                    </a:cubicBezTo>
                    <a:cubicBezTo>
                      <a:pt x="27" y="0"/>
                      <a:pt x="27" y="0"/>
                      <a:pt x="27" y="0"/>
                    </a:cubicBezTo>
                    <a:cubicBezTo>
                      <a:pt x="22" y="1"/>
                      <a:pt x="22" y="1"/>
                      <a:pt x="22" y="1"/>
                    </a:cubicBezTo>
                    <a:cubicBezTo>
                      <a:pt x="23" y="5"/>
                      <a:pt x="23" y="5"/>
                      <a:pt x="23" y="5"/>
                    </a:cubicBezTo>
                    <a:cubicBezTo>
                      <a:pt x="22" y="13"/>
                      <a:pt x="22" y="13"/>
                      <a:pt x="22" y="13"/>
                    </a:cubicBezTo>
                    <a:cubicBezTo>
                      <a:pt x="18" y="14"/>
                      <a:pt x="18" y="14"/>
                      <a:pt x="18" y="14"/>
                    </a:cubicBezTo>
                    <a:cubicBezTo>
                      <a:pt x="16" y="14"/>
                      <a:pt x="16" y="14"/>
                      <a:pt x="16" y="14"/>
                    </a:cubicBezTo>
                    <a:cubicBezTo>
                      <a:pt x="14" y="17"/>
                      <a:pt x="14" y="17"/>
                      <a:pt x="14" y="17"/>
                    </a:cubicBezTo>
                    <a:cubicBezTo>
                      <a:pt x="10" y="18"/>
                      <a:pt x="10" y="18"/>
                      <a:pt x="10" y="18"/>
                    </a:cubicBezTo>
                    <a:cubicBezTo>
                      <a:pt x="6" y="20"/>
                      <a:pt x="6" y="20"/>
                      <a:pt x="6" y="20"/>
                    </a:cubicBezTo>
                    <a:cubicBezTo>
                      <a:pt x="3" y="25"/>
                      <a:pt x="3" y="25"/>
                      <a:pt x="3" y="25"/>
                    </a:cubicBezTo>
                    <a:cubicBezTo>
                      <a:pt x="0" y="27"/>
                      <a:pt x="0" y="27"/>
                      <a:pt x="0" y="27"/>
                    </a:cubicBezTo>
                    <a:cubicBezTo>
                      <a:pt x="0" y="27"/>
                      <a:pt x="1" y="28"/>
                      <a:pt x="2" y="30"/>
                    </a:cubicBezTo>
                    <a:cubicBezTo>
                      <a:pt x="3" y="33"/>
                      <a:pt x="0" y="41"/>
                      <a:pt x="0" y="41"/>
                    </a:cubicBezTo>
                    <a:cubicBezTo>
                      <a:pt x="3" y="40"/>
                      <a:pt x="3" y="40"/>
                      <a:pt x="3" y="40"/>
                    </a:cubicBezTo>
                    <a:cubicBezTo>
                      <a:pt x="3" y="45"/>
                      <a:pt x="3" y="45"/>
                      <a:pt x="3" y="45"/>
                    </a:cubicBezTo>
                    <a:cubicBezTo>
                      <a:pt x="1" y="48"/>
                      <a:pt x="1" y="48"/>
                      <a:pt x="1" y="48"/>
                    </a:cubicBezTo>
                    <a:cubicBezTo>
                      <a:pt x="4" y="50"/>
                      <a:pt x="4" y="50"/>
                      <a:pt x="4" y="50"/>
                    </a:cubicBezTo>
                    <a:cubicBezTo>
                      <a:pt x="6" y="50"/>
                      <a:pt x="6" y="50"/>
                      <a:pt x="6" y="50"/>
                    </a:cubicBezTo>
                    <a:cubicBezTo>
                      <a:pt x="4" y="55"/>
                      <a:pt x="4" y="55"/>
                      <a:pt x="4" y="55"/>
                    </a:cubicBezTo>
                    <a:cubicBezTo>
                      <a:pt x="4" y="57"/>
                      <a:pt x="4" y="57"/>
                      <a:pt x="4" y="57"/>
                    </a:cubicBezTo>
                    <a:cubicBezTo>
                      <a:pt x="9" y="59"/>
                      <a:pt x="9" y="59"/>
                      <a:pt x="9" y="59"/>
                    </a:cubicBezTo>
                    <a:cubicBezTo>
                      <a:pt x="7" y="61"/>
                      <a:pt x="7" y="61"/>
                      <a:pt x="7" y="61"/>
                    </a:cubicBezTo>
                    <a:cubicBezTo>
                      <a:pt x="6" y="64"/>
                      <a:pt x="6" y="64"/>
                      <a:pt x="6" y="64"/>
                    </a:cubicBezTo>
                    <a:cubicBezTo>
                      <a:pt x="10" y="66"/>
                      <a:pt x="10" y="66"/>
                      <a:pt x="10" y="66"/>
                    </a:cubicBezTo>
                    <a:cubicBezTo>
                      <a:pt x="12" y="68"/>
                      <a:pt x="12" y="68"/>
                      <a:pt x="12" y="68"/>
                    </a:cubicBezTo>
                    <a:cubicBezTo>
                      <a:pt x="12" y="68"/>
                      <a:pt x="14" y="71"/>
                      <a:pt x="16" y="71"/>
                    </a:cubicBezTo>
                    <a:cubicBezTo>
                      <a:pt x="17" y="71"/>
                      <a:pt x="20" y="72"/>
                      <a:pt x="20" y="72"/>
                    </a:cubicBezTo>
                    <a:cubicBezTo>
                      <a:pt x="20" y="72"/>
                      <a:pt x="21" y="70"/>
                      <a:pt x="22" y="68"/>
                    </a:cubicBezTo>
                    <a:cubicBezTo>
                      <a:pt x="22" y="65"/>
                      <a:pt x="19" y="62"/>
                      <a:pt x="23" y="61"/>
                    </a:cubicBezTo>
                    <a:cubicBezTo>
                      <a:pt x="28" y="60"/>
                      <a:pt x="25" y="55"/>
                      <a:pt x="25" y="55"/>
                    </a:cubicBezTo>
                    <a:cubicBezTo>
                      <a:pt x="26" y="51"/>
                      <a:pt x="26" y="51"/>
                      <a:pt x="26" y="51"/>
                    </a:cubicBezTo>
                    <a:cubicBezTo>
                      <a:pt x="24" y="46"/>
                      <a:pt x="24" y="46"/>
                      <a:pt x="24" y="46"/>
                    </a:cubicBezTo>
                    <a:cubicBezTo>
                      <a:pt x="25" y="45"/>
                      <a:pt x="25" y="45"/>
                      <a:pt x="25" y="45"/>
                    </a:cubicBezTo>
                    <a:cubicBezTo>
                      <a:pt x="28" y="42"/>
                      <a:pt x="28" y="42"/>
                      <a:pt x="28" y="42"/>
                    </a:cubicBezTo>
                    <a:cubicBezTo>
                      <a:pt x="30" y="39"/>
                      <a:pt x="30" y="39"/>
                      <a:pt x="30" y="39"/>
                    </a:cubicBezTo>
                    <a:cubicBezTo>
                      <a:pt x="30" y="39"/>
                      <a:pt x="31" y="37"/>
                      <a:pt x="31" y="35"/>
                    </a:cubicBezTo>
                    <a:close/>
                  </a:path>
                </a:pathLst>
              </a:custGeom>
              <a:grpFill/>
              <a:ln w="6350" cap="flat">
                <a:solidFill>
                  <a:schemeClr val="bg1">
                    <a:alpha val="25000"/>
                  </a:schemeClr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27725" tIns="13862" rIns="27725" bIns="13862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id-ID" sz="546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ahoma"/>
                  <a:ea typeface="+mn-ea"/>
                  <a:cs typeface="+mn-cs"/>
                </a:endParaRPr>
              </a:p>
            </p:txBody>
          </p:sp>
          <p:sp>
            <p:nvSpPr>
              <p:cNvPr id="103" name="Freeform 75">
                <a:extLst>
                  <a:ext uri="{FF2B5EF4-FFF2-40B4-BE49-F238E27FC236}">
                    <a16:creationId xmlns:a16="http://schemas.microsoft.com/office/drawing/2014/main" id="{3F299070-7F00-0276-030A-F69E69A1DB5C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783" y="1277"/>
                <a:ext cx="470" cy="889"/>
              </a:xfrm>
              <a:custGeom>
                <a:avLst/>
                <a:gdLst>
                  <a:gd name="T0" fmla="*/ 24 w 234"/>
                  <a:gd name="T1" fmla="*/ 434 h 443"/>
                  <a:gd name="T2" fmla="*/ 78 w 234"/>
                  <a:gd name="T3" fmla="*/ 436 h 443"/>
                  <a:gd name="T4" fmla="*/ 140 w 234"/>
                  <a:gd name="T5" fmla="*/ 427 h 443"/>
                  <a:gd name="T6" fmla="*/ 171 w 234"/>
                  <a:gd name="T7" fmla="*/ 429 h 443"/>
                  <a:gd name="T8" fmla="*/ 205 w 234"/>
                  <a:gd name="T9" fmla="*/ 408 h 443"/>
                  <a:gd name="T10" fmla="*/ 229 w 234"/>
                  <a:gd name="T11" fmla="*/ 377 h 443"/>
                  <a:gd name="T12" fmla="*/ 202 w 234"/>
                  <a:gd name="T13" fmla="*/ 328 h 443"/>
                  <a:gd name="T14" fmla="*/ 192 w 234"/>
                  <a:gd name="T15" fmla="*/ 297 h 443"/>
                  <a:gd name="T16" fmla="*/ 167 w 234"/>
                  <a:gd name="T17" fmla="*/ 227 h 443"/>
                  <a:gd name="T18" fmla="*/ 127 w 234"/>
                  <a:gd name="T19" fmla="*/ 196 h 443"/>
                  <a:gd name="T20" fmla="*/ 133 w 234"/>
                  <a:gd name="T21" fmla="*/ 183 h 443"/>
                  <a:gd name="T22" fmla="*/ 178 w 234"/>
                  <a:gd name="T23" fmla="*/ 139 h 443"/>
                  <a:gd name="T24" fmla="*/ 134 w 234"/>
                  <a:gd name="T25" fmla="*/ 127 h 443"/>
                  <a:gd name="T26" fmla="*/ 116 w 234"/>
                  <a:gd name="T27" fmla="*/ 126 h 443"/>
                  <a:gd name="T28" fmla="*/ 134 w 234"/>
                  <a:gd name="T29" fmla="*/ 110 h 443"/>
                  <a:gd name="T30" fmla="*/ 126 w 234"/>
                  <a:gd name="T31" fmla="*/ 87 h 443"/>
                  <a:gd name="T32" fmla="*/ 110 w 234"/>
                  <a:gd name="T33" fmla="*/ 86 h 443"/>
                  <a:gd name="T34" fmla="*/ 103 w 234"/>
                  <a:gd name="T35" fmla="*/ 111 h 443"/>
                  <a:gd name="T36" fmla="*/ 90 w 234"/>
                  <a:gd name="T37" fmla="*/ 115 h 443"/>
                  <a:gd name="T38" fmla="*/ 87 w 234"/>
                  <a:gd name="T39" fmla="*/ 133 h 443"/>
                  <a:gd name="T40" fmla="*/ 73 w 234"/>
                  <a:gd name="T41" fmla="*/ 116 h 443"/>
                  <a:gd name="T42" fmla="*/ 68 w 234"/>
                  <a:gd name="T43" fmla="*/ 128 h 443"/>
                  <a:gd name="T44" fmla="*/ 84 w 234"/>
                  <a:gd name="T45" fmla="*/ 139 h 443"/>
                  <a:gd name="T46" fmla="*/ 68 w 234"/>
                  <a:gd name="T47" fmla="*/ 154 h 443"/>
                  <a:gd name="T48" fmla="*/ 77 w 234"/>
                  <a:gd name="T49" fmla="*/ 169 h 443"/>
                  <a:gd name="T50" fmla="*/ 53 w 234"/>
                  <a:gd name="T51" fmla="*/ 195 h 443"/>
                  <a:gd name="T52" fmla="*/ 71 w 234"/>
                  <a:gd name="T53" fmla="*/ 187 h 443"/>
                  <a:gd name="T54" fmla="*/ 68 w 234"/>
                  <a:gd name="T55" fmla="*/ 206 h 443"/>
                  <a:gd name="T56" fmla="*/ 81 w 234"/>
                  <a:gd name="T57" fmla="*/ 191 h 443"/>
                  <a:gd name="T58" fmla="*/ 79 w 234"/>
                  <a:gd name="T59" fmla="*/ 247 h 443"/>
                  <a:gd name="T60" fmla="*/ 107 w 234"/>
                  <a:gd name="T61" fmla="*/ 247 h 443"/>
                  <a:gd name="T62" fmla="*/ 115 w 234"/>
                  <a:gd name="T63" fmla="*/ 271 h 443"/>
                  <a:gd name="T64" fmla="*/ 116 w 234"/>
                  <a:gd name="T65" fmla="*/ 308 h 443"/>
                  <a:gd name="T66" fmla="*/ 78 w 234"/>
                  <a:gd name="T67" fmla="*/ 303 h 443"/>
                  <a:gd name="T68" fmla="*/ 84 w 234"/>
                  <a:gd name="T69" fmla="*/ 340 h 443"/>
                  <a:gd name="T70" fmla="*/ 50 w 234"/>
                  <a:gd name="T71" fmla="*/ 371 h 443"/>
                  <a:gd name="T72" fmla="*/ 82 w 234"/>
                  <a:gd name="T73" fmla="*/ 380 h 443"/>
                  <a:gd name="T74" fmla="*/ 112 w 234"/>
                  <a:gd name="T75" fmla="*/ 388 h 443"/>
                  <a:gd name="T76" fmla="*/ 40 w 234"/>
                  <a:gd name="T77" fmla="*/ 214 h 443"/>
                  <a:gd name="T78" fmla="*/ 65 w 234"/>
                  <a:gd name="T79" fmla="*/ 253 h 443"/>
                  <a:gd name="T80" fmla="*/ 34 w 234"/>
                  <a:gd name="T81" fmla="*/ 261 h 443"/>
                  <a:gd name="T82" fmla="*/ 11 w 234"/>
                  <a:gd name="T83" fmla="*/ 232 h 443"/>
                  <a:gd name="T84" fmla="*/ 61 w 234"/>
                  <a:gd name="T85" fmla="*/ 183 h 443"/>
                  <a:gd name="T86" fmla="*/ 83 w 234"/>
                  <a:gd name="T87" fmla="*/ 212 h 443"/>
                  <a:gd name="T88" fmla="*/ 53 w 234"/>
                  <a:gd name="T89" fmla="*/ 160 h 443"/>
                  <a:gd name="T90" fmla="*/ 63 w 234"/>
                  <a:gd name="T91" fmla="*/ 138 h 443"/>
                  <a:gd name="T92" fmla="*/ 37 w 234"/>
                  <a:gd name="T93" fmla="*/ 143 h 443"/>
                  <a:gd name="T94" fmla="*/ 48 w 234"/>
                  <a:gd name="T95" fmla="*/ 128 h 443"/>
                  <a:gd name="T96" fmla="*/ 56 w 234"/>
                  <a:gd name="T97" fmla="*/ 107 h 443"/>
                  <a:gd name="T98" fmla="*/ 65 w 234"/>
                  <a:gd name="T99" fmla="*/ 86 h 443"/>
                  <a:gd name="T100" fmla="*/ 76 w 234"/>
                  <a:gd name="T101" fmla="*/ 94 h 443"/>
                  <a:gd name="T102" fmla="*/ 215 w 234"/>
                  <a:gd name="T103" fmla="*/ 12 h 443"/>
                  <a:gd name="T104" fmla="*/ 198 w 234"/>
                  <a:gd name="T105" fmla="*/ 22 h 443"/>
                  <a:gd name="T106" fmla="*/ 217 w 234"/>
                  <a:gd name="T107" fmla="*/ 2 h 443"/>
                  <a:gd name="T108" fmla="*/ 209 w 234"/>
                  <a:gd name="T109" fmla="*/ 24 h 443"/>
                  <a:gd name="T110" fmla="*/ 195 w 234"/>
                  <a:gd name="T111" fmla="*/ 52 h 443"/>
                  <a:gd name="T112" fmla="*/ 178 w 234"/>
                  <a:gd name="T113" fmla="*/ 58 h 443"/>
                  <a:gd name="T114" fmla="*/ 166 w 234"/>
                  <a:gd name="T115" fmla="*/ 65 h 443"/>
                  <a:gd name="T116" fmla="*/ 165 w 234"/>
                  <a:gd name="T117" fmla="*/ 61 h 443"/>
                  <a:gd name="T118" fmla="*/ 154 w 234"/>
                  <a:gd name="T119" fmla="*/ 74 h 443"/>
                  <a:gd name="T120" fmla="*/ 151 w 234"/>
                  <a:gd name="T121" fmla="*/ 75 h 4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</a:cxnLst>
                <a:rect l="0" t="0" r="r" b="b"/>
                <a:pathLst>
                  <a:path w="234" h="443">
                    <a:moveTo>
                      <a:pt x="59" y="403"/>
                    </a:moveTo>
                    <a:cubicBezTo>
                      <a:pt x="56" y="406"/>
                      <a:pt x="56" y="406"/>
                      <a:pt x="56" y="406"/>
                    </a:cubicBezTo>
                    <a:cubicBezTo>
                      <a:pt x="56" y="409"/>
                      <a:pt x="56" y="409"/>
                      <a:pt x="56" y="409"/>
                    </a:cubicBezTo>
                    <a:cubicBezTo>
                      <a:pt x="54" y="412"/>
                      <a:pt x="54" y="412"/>
                      <a:pt x="54" y="412"/>
                    </a:cubicBezTo>
                    <a:cubicBezTo>
                      <a:pt x="54" y="412"/>
                      <a:pt x="53" y="413"/>
                      <a:pt x="52" y="413"/>
                    </a:cubicBezTo>
                    <a:cubicBezTo>
                      <a:pt x="52" y="414"/>
                      <a:pt x="49" y="417"/>
                      <a:pt x="49" y="417"/>
                    </a:cubicBezTo>
                    <a:cubicBezTo>
                      <a:pt x="49" y="417"/>
                      <a:pt x="48" y="417"/>
                      <a:pt x="48" y="418"/>
                    </a:cubicBezTo>
                    <a:cubicBezTo>
                      <a:pt x="47" y="418"/>
                      <a:pt x="42" y="420"/>
                      <a:pt x="42" y="420"/>
                    </a:cubicBezTo>
                    <a:cubicBezTo>
                      <a:pt x="40" y="423"/>
                      <a:pt x="40" y="423"/>
                      <a:pt x="40" y="423"/>
                    </a:cubicBezTo>
                    <a:cubicBezTo>
                      <a:pt x="36" y="424"/>
                      <a:pt x="36" y="424"/>
                      <a:pt x="36" y="424"/>
                    </a:cubicBezTo>
                    <a:cubicBezTo>
                      <a:pt x="34" y="428"/>
                      <a:pt x="34" y="428"/>
                      <a:pt x="34" y="428"/>
                    </a:cubicBezTo>
                    <a:cubicBezTo>
                      <a:pt x="30" y="430"/>
                      <a:pt x="30" y="430"/>
                      <a:pt x="30" y="430"/>
                    </a:cubicBezTo>
                    <a:cubicBezTo>
                      <a:pt x="27" y="430"/>
                      <a:pt x="27" y="430"/>
                      <a:pt x="27" y="430"/>
                    </a:cubicBezTo>
                    <a:cubicBezTo>
                      <a:pt x="24" y="429"/>
                      <a:pt x="24" y="429"/>
                      <a:pt x="24" y="429"/>
                    </a:cubicBezTo>
                    <a:cubicBezTo>
                      <a:pt x="21" y="430"/>
                      <a:pt x="21" y="430"/>
                      <a:pt x="21" y="430"/>
                    </a:cubicBezTo>
                    <a:cubicBezTo>
                      <a:pt x="19" y="432"/>
                      <a:pt x="19" y="432"/>
                      <a:pt x="19" y="432"/>
                    </a:cubicBezTo>
                    <a:cubicBezTo>
                      <a:pt x="20" y="435"/>
                      <a:pt x="20" y="435"/>
                      <a:pt x="20" y="435"/>
                    </a:cubicBezTo>
                    <a:cubicBezTo>
                      <a:pt x="23" y="437"/>
                      <a:pt x="23" y="437"/>
                      <a:pt x="23" y="437"/>
                    </a:cubicBezTo>
                    <a:cubicBezTo>
                      <a:pt x="24" y="434"/>
                      <a:pt x="24" y="434"/>
                      <a:pt x="24" y="434"/>
                    </a:cubicBezTo>
                    <a:cubicBezTo>
                      <a:pt x="29" y="437"/>
                      <a:pt x="29" y="437"/>
                      <a:pt x="29" y="437"/>
                    </a:cubicBezTo>
                    <a:cubicBezTo>
                      <a:pt x="29" y="437"/>
                      <a:pt x="31" y="439"/>
                      <a:pt x="31" y="440"/>
                    </a:cubicBezTo>
                    <a:cubicBezTo>
                      <a:pt x="31" y="440"/>
                      <a:pt x="31" y="443"/>
                      <a:pt x="32" y="442"/>
                    </a:cubicBezTo>
                    <a:cubicBezTo>
                      <a:pt x="33" y="442"/>
                      <a:pt x="36" y="439"/>
                      <a:pt x="36" y="439"/>
                    </a:cubicBezTo>
                    <a:cubicBezTo>
                      <a:pt x="35" y="436"/>
                      <a:pt x="35" y="436"/>
                      <a:pt x="35" y="436"/>
                    </a:cubicBezTo>
                    <a:cubicBezTo>
                      <a:pt x="35" y="436"/>
                      <a:pt x="38" y="435"/>
                      <a:pt x="39" y="435"/>
                    </a:cubicBezTo>
                    <a:cubicBezTo>
                      <a:pt x="41" y="436"/>
                      <a:pt x="42" y="436"/>
                      <a:pt x="43" y="435"/>
                    </a:cubicBezTo>
                    <a:cubicBezTo>
                      <a:pt x="43" y="434"/>
                      <a:pt x="45" y="433"/>
                      <a:pt x="45" y="433"/>
                    </a:cubicBezTo>
                    <a:cubicBezTo>
                      <a:pt x="45" y="433"/>
                      <a:pt x="47" y="432"/>
                      <a:pt x="47" y="431"/>
                    </a:cubicBezTo>
                    <a:cubicBezTo>
                      <a:pt x="47" y="430"/>
                      <a:pt x="50" y="429"/>
                      <a:pt x="50" y="429"/>
                    </a:cubicBezTo>
                    <a:cubicBezTo>
                      <a:pt x="50" y="429"/>
                      <a:pt x="55" y="431"/>
                      <a:pt x="56" y="431"/>
                    </a:cubicBezTo>
                    <a:cubicBezTo>
                      <a:pt x="57" y="431"/>
                      <a:pt x="62" y="430"/>
                      <a:pt x="62" y="430"/>
                    </a:cubicBezTo>
                    <a:cubicBezTo>
                      <a:pt x="65" y="432"/>
                      <a:pt x="65" y="432"/>
                      <a:pt x="65" y="432"/>
                    </a:cubicBezTo>
                    <a:cubicBezTo>
                      <a:pt x="65" y="432"/>
                      <a:pt x="65" y="434"/>
                      <a:pt x="66" y="434"/>
                    </a:cubicBezTo>
                    <a:cubicBezTo>
                      <a:pt x="68" y="435"/>
                      <a:pt x="69" y="434"/>
                      <a:pt x="69" y="434"/>
                    </a:cubicBezTo>
                    <a:cubicBezTo>
                      <a:pt x="71" y="437"/>
                      <a:pt x="71" y="437"/>
                      <a:pt x="71" y="437"/>
                    </a:cubicBezTo>
                    <a:cubicBezTo>
                      <a:pt x="74" y="440"/>
                      <a:pt x="74" y="440"/>
                      <a:pt x="74" y="440"/>
                    </a:cubicBezTo>
                    <a:cubicBezTo>
                      <a:pt x="74" y="440"/>
                      <a:pt x="76" y="439"/>
                      <a:pt x="76" y="439"/>
                    </a:cubicBezTo>
                    <a:cubicBezTo>
                      <a:pt x="76" y="438"/>
                      <a:pt x="77" y="436"/>
                      <a:pt x="78" y="436"/>
                    </a:cubicBezTo>
                    <a:cubicBezTo>
                      <a:pt x="78" y="435"/>
                      <a:pt x="81" y="435"/>
                      <a:pt x="81" y="435"/>
                    </a:cubicBezTo>
                    <a:cubicBezTo>
                      <a:pt x="81" y="435"/>
                      <a:pt x="81" y="433"/>
                      <a:pt x="81" y="432"/>
                    </a:cubicBezTo>
                    <a:cubicBezTo>
                      <a:pt x="81" y="431"/>
                      <a:pt x="81" y="428"/>
                      <a:pt x="81" y="428"/>
                    </a:cubicBezTo>
                    <a:cubicBezTo>
                      <a:pt x="82" y="427"/>
                      <a:pt x="84" y="424"/>
                      <a:pt x="84" y="424"/>
                    </a:cubicBezTo>
                    <a:cubicBezTo>
                      <a:pt x="88" y="423"/>
                      <a:pt x="88" y="423"/>
                      <a:pt x="88" y="423"/>
                    </a:cubicBezTo>
                    <a:cubicBezTo>
                      <a:pt x="98" y="422"/>
                      <a:pt x="98" y="422"/>
                      <a:pt x="98" y="422"/>
                    </a:cubicBezTo>
                    <a:cubicBezTo>
                      <a:pt x="101" y="422"/>
                      <a:pt x="101" y="422"/>
                      <a:pt x="101" y="422"/>
                    </a:cubicBezTo>
                    <a:cubicBezTo>
                      <a:pt x="105" y="426"/>
                      <a:pt x="105" y="426"/>
                      <a:pt x="105" y="426"/>
                    </a:cubicBezTo>
                    <a:cubicBezTo>
                      <a:pt x="109" y="430"/>
                      <a:pt x="109" y="430"/>
                      <a:pt x="109" y="430"/>
                    </a:cubicBezTo>
                    <a:cubicBezTo>
                      <a:pt x="109" y="430"/>
                      <a:pt x="112" y="433"/>
                      <a:pt x="112" y="432"/>
                    </a:cubicBezTo>
                    <a:cubicBezTo>
                      <a:pt x="112" y="431"/>
                      <a:pt x="113" y="427"/>
                      <a:pt x="114" y="427"/>
                    </a:cubicBezTo>
                    <a:cubicBezTo>
                      <a:pt x="114" y="427"/>
                      <a:pt x="117" y="431"/>
                      <a:pt x="117" y="431"/>
                    </a:cubicBezTo>
                    <a:cubicBezTo>
                      <a:pt x="120" y="431"/>
                      <a:pt x="120" y="431"/>
                      <a:pt x="120" y="431"/>
                    </a:cubicBezTo>
                    <a:cubicBezTo>
                      <a:pt x="123" y="431"/>
                      <a:pt x="123" y="431"/>
                      <a:pt x="123" y="431"/>
                    </a:cubicBezTo>
                    <a:cubicBezTo>
                      <a:pt x="125" y="429"/>
                      <a:pt x="125" y="429"/>
                      <a:pt x="125" y="429"/>
                    </a:cubicBezTo>
                    <a:cubicBezTo>
                      <a:pt x="123" y="427"/>
                      <a:pt x="123" y="427"/>
                      <a:pt x="123" y="427"/>
                    </a:cubicBezTo>
                    <a:cubicBezTo>
                      <a:pt x="127" y="428"/>
                      <a:pt x="127" y="428"/>
                      <a:pt x="127" y="428"/>
                    </a:cubicBezTo>
                    <a:cubicBezTo>
                      <a:pt x="135" y="428"/>
                      <a:pt x="135" y="428"/>
                      <a:pt x="135" y="428"/>
                    </a:cubicBezTo>
                    <a:cubicBezTo>
                      <a:pt x="140" y="427"/>
                      <a:pt x="140" y="427"/>
                      <a:pt x="140" y="427"/>
                    </a:cubicBezTo>
                    <a:cubicBezTo>
                      <a:pt x="143" y="426"/>
                      <a:pt x="143" y="426"/>
                      <a:pt x="143" y="426"/>
                    </a:cubicBezTo>
                    <a:cubicBezTo>
                      <a:pt x="142" y="428"/>
                      <a:pt x="142" y="428"/>
                      <a:pt x="142" y="428"/>
                    </a:cubicBezTo>
                    <a:cubicBezTo>
                      <a:pt x="138" y="430"/>
                      <a:pt x="138" y="430"/>
                      <a:pt x="138" y="430"/>
                    </a:cubicBezTo>
                    <a:cubicBezTo>
                      <a:pt x="138" y="430"/>
                      <a:pt x="136" y="430"/>
                      <a:pt x="137" y="431"/>
                    </a:cubicBezTo>
                    <a:cubicBezTo>
                      <a:pt x="137" y="432"/>
                      <a:pt x="141" y="434"/>
                      <a:pt x="141" y="434"/>
                    </a:cubicBezTo>
                    <a:cubicBezTo>
                      <a:pt x="141" y="434"/>
                      <a:pt x="139" y="435"/>
                      <a:pt x="142" y="435"/>
                    </a:cubicBezTo>
                    <a:cubicBezTo>
                      <a:pt x="145" y="435"/>
                      <a:pt x="146" y="434"/>
                      <a:pt x="146" y="434"/>
                    </a:cubicBezTo>
                    <a:cubicBezTo>
                      <a:pt x="149" y="431"/>
                      <a:pt x="149" y="431"/>
                      <a:pt x="149" y="431"/>
                    </a:cubicBezTo>
                    <a:cubicBezTo>
                      <a:pt x="147" y="430"/>
                      <a:pt x="147" y="430"/>
                      <a:pt x="147" y="430"/>
                    </a:cubicBezTo>
                    <a:cubicBezTo>
                      <a:pt x="143" y="429"/>
                      <a:pt x="143" y="429"/>
                      <a:pt x="143" y="429"/>
                    </a:cubicBezTo>
                    <a:cubicBezTo>
                      <a:pt x="144" y="426"/>
                      <a:pt x="144" y="426"/>
                      <a:pt x="144" y="426"/>
                    </a:cubicBezTo>
                    <a:cubicBezTo>
                      <a:pt x="145" y="425"/>
                      <a:pt x="145" y="425"/>
                      <a:pt x="145" y="425"/>
                    </a:cubicBezTo>
                    <a:cubicBezTo>
                      <a:pt x="147" y="428"/>
                      <a:pt x="147" y="428"/>
                      <a:pt x="147" y="428"/>
                    </a:cubicBezTo>
                    <a:cubicBezTo>
                      <a:pt x="150" y="426"/>
                      <a:pt x="150" y="426"/>
                      <a:pt x="150" y="426"/>
                    </a:cubicBezTo>
                    <a:cubicBezTo>
                      <a:pt x="153" y="427"/>
                      <a:pt x="153" y="427"/>
                      <a:pt x="153" y="427"/>
                    </a:cubicBezTo>
                    <a:cubicBezTo>
                      <a:pt x="155" y="431"/>
                      <a:pt x="155" y="431"/>
                      <a:pt x="155" y="431"/>
                    </a:cubicBezTo>
                    <a:cubicBezTo>
                      <a:pt x="155" y="431"/>
                      <a:pt x="157" y="432"/>
                      <a:pt x="158" y="431"/>
                    </a:cubicBezTo>
                    <a:cubicBezTo>
                      <a:pt x="159" y="430"/>
                      <a:pt x="161" y="429"/>
                      <a:pt x="161" y="429"/>
                    </a:cubicBezTo>
                    <a:cubicBezTo>
                      <a:pt x="171" y="429"/>
                      <a:pt x="171" y="429"/>
                      <a:pt x="171" y="429"/>
                    </a:cubicBezTo>
                    <a:cubicBezTo>
                      <a:pt x="171" y="429"/>
                      <a:pt x="175" y="429"/>
                      <a:pt x="176" y="430"/>
                    </a:cubicBezTo>
                    <a:cubicBezTo>
                      <a:pt x="177" y="431"/>
                      <a:pt x="180" y="433"/>
                      <a:pt x="180" y="433"/>
                    </a:cubicBezTo>
                    <a:cubicBezTo>
                      <a:pt x="184" y="434"/>
                      <a:pt x="184" y="434"/>
                      <a:pt x="184" y="434"/>
                    </a:cubicBezTo>
                    <a:cubicBezTo>
                      <a:pt x="188" y="433"/>
                      <a:pt x="188" y="433"/>
                      <a:pt x="188" y="433"/>
                    </a:cubicBezTo>
                    <a:cubicBezTo>
                      <a:pt x="188" y="433"/>
                      <a:pt x="189" y="432"/>
                      <a:pt x="190" y="432"/>
                    </a:cubicBezTo>
                    <a:cubicBezTo>
                      <a:pt x="191" y="431"/>
                      <a:pt x="194" y="430"/>
                      <a:pt x="195" y="430"/>
                    </a:cubicBezTo>
                    <a:cubicBezTo>
                      <a:pt x="196" y="430"/>
                      <a:pt x="200" y="429"/>
                      <a:pt x="201" y="429"/>
                    </a:cubicBezTo>
                    <a:cubicBezTo>
                      <a:pt x="202" y="429"/>
                      <a:pt x="202" y="430"/>
                      <a:pt x="204" y="429"/>
                    </a:cubicBezTo>
                    <a:cubicBezTo>
                      <a:pt x="205" y="429"/>
                      <a:pt x="207" y="425"/>
                      <a:pt x="207" y="425"/>
                    </a:cubicBezTo>
                    <a:cubicBezTo>
                      <a:pt x="207" y="425"/>
                      <a:pt x="208" y="424"/>
                      <a:pt x="210" y="423"/>
                    </a:cubicBezTo>
                    <a:cubicBezTo>
                      <a:pt x="211" y="423"/>
                      <a:pt x="213" y="424"/>
                      <a:pt x="214" y="422"/>
                    </a:cubicBezTo>
                    <a:cubicBezTo>
                      <a:pt x="215" y="421"/>
                      <a:pt x="216" y="420"/>
                      <a:pt x="217" y="419"/>
                    </a:cubicBezTo>
                    <a:cubicBezTo>
                      <a:pt x="217" y="418"/>
                      <a:pt x="219" y="416"/>
                      <a:pt x="219" y="415"/>
                    </a:cubicBezTo>
                    <a:cubicBezTo>
                      <a:pt x="219" y="414"/>
                      <a:pt x="219" y="411"/>
                      <a:pt x="219" y="411"/>
                    </a:cubicBezTo>
                    <a:cubicBezTo>
                      <a:pt x="219" y="411"/>
                      <a:pt x="216" y="411"/>
                      <a:pt x="216" y="411"/>
                    </a:cubicBezTo>
                    <a:cubicBezTo>
                      <a:pt x="215" y="411"/>
                      <a:pt x="212" y="411"/>
                      <a:pt x="211" y="411"/>
                    </a:cubicBezTo>
                    <a:cubicBezTo>
                      <a:pt x="211" y="411"/>
                      <a:pt x="207" y="410"/>
                      <a:pt x="207" y="410"/>
                    </a:cubicBezTo>
                    <a:cubicBezTo>
                      <a:pt x="207" y="409"/>
                      <a:pt x="207" y="409"/>
                      <a:pt x="207" y="409"/>
                    </a:cubicBezTo>
                    <a:cubicBezTo>
                      <a:pt x="207" y="409"/>
                      <a:pt x="205" y="408"/>
                      <a:pt x="205" y="408"/>
                    </a:cubicBezTo>
                    <a:cubicBezTo>
                      <a:pt x="204" y="408"/>
                      <a:pt x="204" y="407"/>
                      <a:pt x="203" y="407"/>
                    </a:cubicBezTo>
                    <a:cubicBezTo>
                      <a:pt x="202" y="406"/>
                      <a:pt x="201" y="405"/>
                      <a:pt x="201" y="405"/>
                    </a:cubicBezTo>
                    <a:cubicBezTo>
                      <a:pt x="198" y="404"/>
                      <a:pt x="198" y="404"/>
                      <a:pt x="198" y="404"/>
                    </a:cubicBezTo>
                    <a:cubicBezTo>
                      <a:pt x="195" y="404"/>
                      <a:pt x="195" y="404"/>
                      <a:pt x="195" y="404"/>
                    </a:cubicBezTo>
                    <a:cubicBezTo>
                      <a:pt x="198" y="403"/>
                      <a:pt x="198" y="403"/>
                      <a:pt x="198" y="403"/>
                    </a:cubicBezTo>
                    <a:cubicBezTo>
                      <a:pt x="198" y="403"/>
                      <a:pt x="201" y="403"/>
                      <a:pt x="202" y="403"/>
                    </a:cubicBezTo>
                    <a:cubicBezTo>
                      <a:pt x="203" y="403"/>
                      <a:pt x="207" y="403"/>
                      <a:pt x="207" y="403"/>
                    </a:cubicBezTo>
                    <a:cubicBezTo>
                      <a:pt x="207" y="402"/>
                      <a:pt x="209" y="399"/>
                      <a:pt x="209" y="399"/>
                    </a:cubicBezTo>
                    <a:cubicBezTo>
                      <a:pt x="209" y="396"/>
                      <a:pt x="209" y="396"/>
                      <a:pt x="209" y="396"/>
                    </a:cubicBezTo>
                    <a:cubicBezTo>
                      <a:pt x="207" y="395"/>
                      <a:pt x="207" y="395"/>
                      <a:pt x="207" y="395"/>
                    </a:cubicBezTo>
                    <a:cubicBezTo>
                      <a:pt x="203" y="395"/>
                      <a:pt x="203" y="395"/>
                      <a:pt x="203" y="395"/>
                    </a:cubicBezTo>
                    <a:cubicBezTo>
                      <a:pt x="208" y="393"/>
                      <a:pt x="208" y="393"/>
                      <a:pt x="208" y="393"/>
                    </a:cubicBezTo>
                    <a:cubicBezTo>
                      <a:pt x="210" y="391"/>
                      <a:pt x="210" y="391"/>
                      <a:pt x="210" y="391"/>
                    </a:cubicBezTo>
                    <a:cubicBezTo>
                      <a:pt x="212" y="393"/>
                      <a:pt x="212" y="393"/>
                      <a:pt x="212" y="393"/>
                    </a:cubicBezTo>
                    <a:cubicBezTo>
                      <a:pt x="212" y="393"/>
                      <a:pt x="217" y="393"/>
                      <a:pt x="217" y="393"/>
                    </a:cubicBezTo>
                    <a:cubicBezTo>
                      <a:pt x="217" y="392"/>
                      <a:pt x="218" y="390"/>
                      <a:pt x="218" y="390"/>
                    </a:cubicBezTo>
                    <a:cubicBezTo>
                      <a:pt x="219" y="388"/>
                      <a:pt x="219" y="388"/>
                      <a:pt x="219" y="388"/>
                    </a:cubicBezTo>
                    <a:cubicBezTo>
                      <a:pt x="226" y="382"/>
                      <a:pt x="226" y="382"/>
                      <a:pt x="226" y="382"/>
                    </a:cubicBezTo>
                    <a:cubicBezTo>
                      <a:pt x="229" y="377"/>
                      <a:pt x="229" y="377"/>
                      <a:pt x="229" y="377"/>
                    </a:cubicBezTo>
                    <a:cubicBezTo>
                      <a:pt x="230" y="373"/>
                      <a:pt x="230" y="373"/>
                      <a:pt x="230" y="373"/>
                    </a:cubicBezTo>
                    <a:cubicBezTo>
                      <a:pt x="234" y="365"/>
                      <a:pt x="234" y="365"/>
                      <a:pt x="234" y="365"/>
                    </a:cubicBezTo>
                    <a:cubicBezTo>
                      <a:pt x="234" y="356"/>
                      <a:pt x="234" y="356"/>
                      <a:pt x="234" y="356"/>
                    </a:cubicBezTo>
                    <a:cubicBezTo>
                      <a:pt x="229" y="349"/>
                      <a:pt x="229" y="349"/>
                      <a:pt x="229" y="349"/>
                    </a:cubicBezTo>
                    <a:cubicBezTo>
                      <a:pt x="229" y="349"/>
                      <a:pt x="225" y="345"/>
                      <a:pt x="223" y="345"/>
                    </a:cubicBezTo>
                    <a:cubicBezTo>
                      <a:pt x="222" y="344"/>
                      <a:pt x="213" y="343"/>
                      <a:pt x="213" y="343"/>
                    </a:cubicBezTo>
                    <a:cubicBezTo>
                      <a:pt x="206" y="341"/>
                      <a:pt x="206" y="341"/>
                      <a:pt x="206" y="341"/>
                    </a:cubicBezTo>
                    <a:cubicBezTo>
                      <a:pt x="203" y="342"/>
                      <a:pt x="203" y="342"/>
                      <a:pt x="203" y="342"/>
                    </a:cubicBezTo>
                    <a:cubicBezTo>
                      <a:pt x="202" y="345"/>
                      <a:pt x="202" y="345"/>
                      <a:pt x="202" y="345"/>
                    </a:cubicBezTo>
                    <a:cubicBezTo>
                      <a:pt x="200" y="346"/>
                      <a:pt x="200" y="346"/>
                      <a:pt x="200" y="346"/>
                    </a:cubicBezTo>
                    <a:cubicBezTo>
                      <a:pt x="200" y="346"/>
                      <a:pt x="198" y="348"/>
                      <a:pt x="197" y="348"/>
                    </a:cubicBezTo>
                    <a:cubicBezTo>
                      <a:pt x="197" y="348"/>
                      <a:pt x="195" y="345"/>
                      <a:pt x="195" y="345"/>
                    </a:cubicBezTo>
                    <a:cubicBezTo>
                      <a:pt x="195" y="345"/>
                      <a:pt x="193" y="343"/>
                      <a:pt x="192" y="343"/>
                    </a:cubicBezTo>
                    <a:cubicBezTo>
                      <a:pt x="192" y="343"/>
                      <a:pt x="189" y="342"/>
                      <a:pt x="189" y="342"/>
                    </a:cubicBezTo>
                    <a:cubicBezTo>
                      <a:pt x="193" y="340"/>
                      <a:pt x="193" y="340"/>
                      <a:pt x="193" y="340"/>
                    </a:cubicBezTo>
                    <a:cubicBezTo>
                      <a:pt x="196" y="338"/>
                      <a:pt x="196" y="338"/>
                      <a:pt x="196" y="338"/>
                    </a:cubicBezTo>
                    <a:cubicBezTo>
                      <a:pt x="196" y="338"/>
                      <a:pt x="198" y="336"/>
                      <a:pt x="198" y="336"/>
                    </a:cubicBezTo>
                    <a:cubicBezTo>
                      <a:pt x="199" y="336"/>
                      <a:pt x="201" y="334"/>
                      <a:pt x="201" y="334"/>
                    </a:cubicBezTo>
                    <a:cubicBezTo>
                      <a:pt x="202" y="328"/>
                      <a:pt x="202" y="328"/>
                      <a:pt x="202" y="328"/>
                    </a:cubicBezTo>
                    <a:cubicBezTo>
                      <a:pt x="200" y="321"/>
                      <a:pt x="200" y="321"/>
                      <a:pt x="200" y="321"/>
                    </a:cubicBezTo>
                    <a:cubicBezTo>
                      <a:pt x="197" y="318"/>
                      <a:pt x="197" y="318"/>
                      <a:pt x="197" y="318"/>
                    </a:cubicBezTo>
                    <a:cubicBezTo>
                      <a:pt x="196" y="315"/>
                      <a:pt x="196" y="315"/>
                      <a:pt x="196" y="315"/>
                    </a:cubicBezTo>
                    <a:cubicBezTo>
                      <a:pt x="194" y="314"/>
                      <a:pt x="194" y="314"/>
                      <a:pt x="194" y="314"/>
                    </a:cubicBezTo>
                    <a:cubicBezTo>
                      <a:pt x="191" y="312"/>
                      <a:pt x="191" y="312"/>
                      <a:pt x="191" y="312"/>
                    </a:cubicBezTo>
                    <a:cubicBezTo>
                      <a:pt x="189" y="309"/>
                      <a:pt x="189" y="309"/>
                      <a:pt x="189" y="309"/>
                    </a:cubicBezTo>
                    <a:cubicBezTo>
                      <a:pt x="187" y="307"/>
                      <a:pt x="187" y="307"/>
                      <a:pt x="187" y="307"/>
                    </a:cubicBezTo>
                    <a:cubicBezTo>
                      <a:pt x="188" y="305"/>
                      <a:pt x="188" y="305"/>
                      <a:pt x="188" y="305"/>
                    </a:cubicBezTo>
                    <a:cubicBezTo>
                      <a:pt x="189" y="306"/>
                      <a:pt x="189" y="306"/>
                      <a:pt x="189" y="306"/>
                    </a:cubicBezTo>
                    <a:cubicBezTo>
                      <a:pt x="189" y="306"/>
                      <a:pt x="190" y="308"/>
                      <a:pt x="190" y="308"/>
                    </a:cubicBezTo>
                    <a:cubicBezTo>
                      <a:pt x="190" y="308"/>
                      <a:pt x="191" y="309"/>
                      <a:pt x="191" y="310"/>
                    </a:cubicBezTo>
                    <a:cubicBezTo>
                      <a:pt x="192" y="310"/>
                      <a:pt x="195" y="311"/>
                      <a:pt x="195" y="311"/>
                    </a:cubicBezTo>
                    <a:cubicBezTo>
                      <a:pt x="197" y="311"/>
                      <a:pt x="197" y="311"/>
                      <a:pt x="197" y="311"/>
                    </a:cubicBezTo>
                    <a:cubicBezTo>
                      <a:pt x="198" y="314"/>
                      <a:pt x="198" y="314"/>
                      <a:pt x="198" y="314"/>
                    </a:cubicBezTo>
                    <a:cubicBezTo>
                      <a:pt x="198" y="314"/>
                      <a:pt x="199" y="312"/>
                      <a:pt x="199" y="312"/>
                    </a:cubicBezTo>
                    <a:cubicBezTo>
                      <a:pt x="199" y="311"/>
                      <a:pt x="197" y="308"/>
                      <a:pt x="197" y="308"/>
                    </a:cubicBezTo>
                    <a:cubicBezTo>
                      <a:pt x="196" y="307"/>
                      <a:pt x="195" y="305"/>
                      <a:pt x="195" y="304"/>
                    </a:cubicBezTo>
                    <a:cubicBezTo>
                      <a:pt x="195" y="304"/>
                      <a:pt x="193" y="299"/>
                      <a:pt x="193" y="299"/>
                    </a:cubicBezTo>
                    <a:cubicBezTo>
                      <a:pt x="193" y="299"/>
                      <a:pt x="192" y="297"/>
                      <a:pt x="192" y="297"/>
                    </a:cubicBezTo>
                    <a:cubicBezTo>
                      <a:pt x="192" y="296"/>
                      <a:pt x="192" y="292"/>
                      <a:pt x="192" y="292"/>
                    </a:cubicBezTo>
                    <a:cubicBezTo>
                      <a:pt x="194" y="291"/>
                      <a:pt x="194" y="291"/>
                      <a:pt x="194" y="291"/>
                    </a:cubicBezTo>
                    <a:cubicBezTo>
                      <a:pt x="195" y="290"/>
                      <a:pt x="195" y="290"/>
                      <a:pt x="195" y="290"/>
                    </a:cubicBezTo>
                    <a:cubicBezTo>
                      <a:pt x="195" y="290"/>
                      <a:pt x="194" y="290"/>
                      <a:pt x="194" y="289"/>
                    </a:cubicBezTo>
                    <a:cubicBezTo>
                      <a:pt x="194" y="288"/>
                      <a:pt x="192" y="286"/>
                      <a:pt x="192" y="286"/>
                    </a:cubicBezTo>
                    <a:cubicBezTo>
                      <a:pt x="192" y="286"/>
                      <a:pt x="190" y="285"/>
                      <a:pt x="190" y="284"/>
                    </a:cubicBezTo>
                    <a:cubicBezTo>
                      <a:pt x="189" y="283"/>
                      <a:pt x="188" y="281"/>
                      <a:pt x="188" y="281"/>
                    </a:cubicBezTo>
                    <a:cubicBezTo>
                      <a:pt x="188" y="280"/>
                      <a:pt x="187" y="275"/>
                      <a:pt x="187" y="275"/>
                    </a:cubicBezTo>
                    <a:cubicBezTo>
                      <a:pt x="184" y="271"/>
                      <a:pt x="184" y="271"/>
                      <a:pt x="184" y="271"/>
                    </a:cubicBezTo>
                    <a:cubicBezTo>
                      <a:pt x="184" y="271"/>
                      <a:pt x="182" y="269"/>
                      <a:pt x="182" y="269"/>
                    </a:cubicBezTo>
                    <a:cubicBezTo>
                      <a:pt x="181" y="269"/>
                      <a:pt x="179" y="268"/>
                      <a:pt x="179" y="268"/>
                    </a:cubicBezTo>
                    <a:cubicBezTo>
                      <a:pt x="178" y="268"/>
                      <a:pt x="174" y="266"/>
                      <a:pt x="174" y="266"/>
                    </a:cubicBezTo>
                    <a:cubicBezTo>
                      <a:pt x="174" y="266"/>
                      <a:pt x="171" y="262"/>
                      <a:pt x="171" y="261"/>
                    </a:cubicBezTo>
                    <a:cubicBezTo>
                      <a:pt x="171" y="260"/>
                      <a:pt x="169" y="256"/>
                      <a:pt x="169" y="256"/>
                    </a:cubicBezTo>
                    <a:cubicBezTo>
                      <a:pt x="169" y="252"/>
                      <a:pt x="169" y="252"/>
                      <a:pt x="169" y="252"/>
                    </a:cubicBezTo>
                    <a:cubicBezTo>
                      <a:pt x="168" y="246"/>
                      <a:pt x="168" y="246"/>
                      <a:pt x="168" y="246"/>
                    </a:cubicBezTo>
                    <a:cubicBezTo>
                      <a:pt x="167" y="239"/>
                      <a:pt x="167" y="239"/>
                      <a:pt x="167" y="239"/>
                    </a:cubicBezTo>
                    <a:cubicBezTo>
                      <a:pt x="167" y="233"/>
                      <a:pt x="167" y="233"/>
                      <a:pt x="167" y="233"/>
                    </a:cubicBezTo>
                    <a:cubicBezTo>
                      <a:pt x="167" y="227"/>
                      <a:pt x="167" y="227"/>
                      <a:pt x="167" y="227"/>
                    </a:cubicBezTo>
                    <a:cubicBezTo>
                      <a:pt x="166" y="223"/>
                      <a:pt x="166" y="223"/>
                      <a:pt x="166" y="223"/>
                    </a:cubicBezTo>
                    <a:cubicBezTo>
                      <a:pt x="163" y="217"/>
                      <a:pt x="163" y="217"/>
                      <a:pt x="163" y="217"/>
                    </a:cubicBezTo>
                    <a:cubicBezTo>
                      <a:pt x="161" y="213"/>
                      <a:pt x="161" y="213"/>
                      <a:pt x="161" y="213"/>
                    </a:cubicBezTo>
                    <a:cubicBezTo>
                      <a:pt x="156" y="208"/>
                      <a:pt x="156" y="208"/>
                      <a:pt x="156" y="208"/>
                    </a:cubicBezTo>
                    <a:cubicBezTo>
                      <a:pt x="153" y="204"/>
                      <a:pt x="153" y="204"/>
                      <a:pt x="153" y="204"/>
                    </a:cubicBezTo>
                    <a:cubicBezTo>
                      <a:pt x="151" y="203"/>
                      <a:pt x="151" y="203"/>
                      <a:pt x="151" y="203"/>
                    </a:cubicBezTo>
                    <a:cubicBezTo>
                      <a:pt x="147" y="199"/>
                      <a:pt x="147" y="199"/>
                      <a:pt x="147" y="199"/>
                    </a:cubicBezTo>
                    <a:cubicBezTo>
                      <a:pt x="143" y="197"/>
                      <a:pt x="143" y="197"/>
                      <a:pt x="143" y="197"/>
                    </a:cubicBezTo>
                    <a:cubicBezTo>
                      <a:pt x="140" y="199"/>
                      <a:pt x="140" y="199"/>
                      <a:pt x="140" y="199"/>
                    </a:cubicBezTo>
                    <a:cubicBezTo>
                      <a:pt x="137" y="200"/>
                      <a:pt x="137" y="200"/>
                      <a:pt x="137" y="200"/>
                    </a:cubicBezTo>
                    <a:cubicBezTo>
                      <a:pt x="134" y="201"/>
                      <a:pt x="134" y="201"/>
                      <a:pt x="134" y="201"/>
                    </a:cubicBezTo>
                    <a:cubicBezTo>
                      <a:pt x="129" y="198"/>
                      <a:pt x="129" y="198"/>
                      <a:pt x="129" y="198"/>
                    </a:cubicBezTo>
                    <a:cubicBezTo>
                      <a:pt x="126" y="196"/>
                      <a:pt x="126" y="196"/>
                      <a:pt x="126" y="196"/>
                    </a:cubicBezTo>
                    <a:cubicBezTo>
                      <a:pt x="122" y="195"/>
                      <a:pt x="122" y="195"/>
                      <a:pt x="122" y="195"/>
                    </a:cubicBezTo>
                    <a:cubicBezTo>
                      <a:pt x="121" y="195"/>
                      <a:pt x="121" y="195"/>
                      <a:pt x="121" y="195"/>
                    </a:cubicBezTo>
                    <a:cubicBezTo>
                      <a:pt x="121" y="195"/>
                      <a:pt x="121" y="194"/>
                      <a:pt x="121" y="194"/>
                    </a:cubicBezTo>
                    <a:cubicBezTo>
                      <a:pt x="121" y="195"/>
                      <a:pt x="123" y="194"/>
                      <a:pt x="123" y="194"/>
                    </a:cubicBezTo>
                    <a:cubicBezTo>
                      <a:pt x="123" y="194"/>
                      <a:pt x="125" y="195"/>
                      <a:pt x="125" y="195"/>
                    </a:cubicBezTo>
                    <a:cubicBezTo>
                      <a:pt x="125" y="195"/>
                      <a:pt x="127" y="196"/>
                      <a:pt x="127" y="196"/>
                    </a:cubicBezTo>
                    <a:cubicBezTo>
                      <a:pt x="127" y="196"/>
                      <a:pt x="128" y="197"/>
                      <a:pt x="129" y="197"/>
                    </a:cubicBezTo>
                    <a:cubicBezTo>
                      <a:pt x="130" y="197"/>
                      <a:pt x="132" y="197"/>
                      <a:pt x="132" y="197"/>
                    </a:cubicBezTo>
                    <a:cubicBezTo>
                      <a:pt x="135" y="195"/>
                      <a:pt x="135" y="195"/>
                      <a:pt x="135" y="195"/>
                    </a:cubicBezTo>
                    <a:cubicBezTo>
                      <a:pt x="136" y="193"/>
                      <a:pt x="136" y="193"/>
                      <a:pt x="136" y="193"/>
                    </a:cubicBezTo>
                    <a:cubicBezTo>
                      <a:pt x="138" y="192"/>
                      <a:pt x="138" y="192"/>
                      <a:pt x="138" y="192"/>
                    </a:cubicBezTo>
                    <a:cubicBezTo>
                      <a:pt x="140" y="191"/>
                      <a:pt x="140" y="191"/>
                      <a:pt x="140" y="191"/>
                    </a:cubicBezTo>
                    <a:cubicBezTo>
                      <a:pt x="141" y="191"/>
                      <a:pt x="141" y="191"/>
                      <a:pt x="141" y="191"/>
                    </a:cubicBezTo>
                    <a:cubicBezTo>
                      <a:pt x="141" y="191"/>
                      <a:pt x="142" y="192"/>
                      <a:pt x="143" y="192"/>
                    </a:cubicBezTo>
                    <a:cubicBezTo>
                      <a:pt x="145" y="192"/>
                      <a:pt x="146" y="191"/>
                      <a:pt x="146" y="191"/>
                    </a:cubicBezTo>
                    <a:cubicBezTo>
                      <a:pt x="146" y="191"/>
                      <a:pt x="149" y="189"/>
                      <a:pt x="149" y="189"/>
                    </a:cubicBezTo>
                    <a:cubicBezTo>
                      <a:pt x="149" y="189"/>
                      <a:pt x="148" y="188"/>
                      <a:pt x="148" y="188"/>
                    </a:cubicBezTo>
                    <a:cubicBezTo>
                      <a:pt x="148" y="187"/>
                      <a:pt x="146" y="186"/>
                      <a:pt x="146" y="186"/>
                    </a:cubicBezTo>
                    <a:cubicBezTo>
                      <a:pt x="146" y="186"/>
                      <a:pt x="145" y="186"/>
                      <a:pt x="145" y="185"/>
                    </a:cubicBezTo>
                    <a:cubicBezTo>
                      <a:pt x="145" y="184"/>
                      <a:pt x="145" y="182"/>
                      <a:pt x="145" y="182"/>
                    </a:cubicBezTo>
                    <a:cubicBezTo>
                      <a:pt x="144" y="181"/>
                      <a:pt x="144" y="181"/>
                      <a:pt x="144" y="181"/>
                    </a:cubicBezTo>
                    <a:cubicBezTo>
                      <a:pt x="144" y="181"/>
                      <a:pt x="143" y="180"/>
                      <a:pt x="142" y="181"/>
                    </a:cubicBezTo>
                    <a:cubicBezTo>
                      <a:pt x="141" y="181"/>
                      <a:pt x="140" y="181"/>
                      <a:pt x="140" y="181"/>
                    </a:cubicBezTo>
                    <a:cubicBezTo>
                      <a:pt x="137" y="182"/>
                      <a:pt x="137" y="182"/>
                      <a:pt x="137" y="182"/>
                    </a:cubicBezTo>
                    <a:cubicBezTo>
                      <a:pt x="133" y="183"/>
                      <a:pt x="133" y="183"/>
                      <a:pt x="133" y="183"/>
                    </a:cubicBezTo>
                    <a:cubicBezTo>
                      <a:pt x="133" y="182"/>
                      <a:pt x="133" y="182"/>
                      <a:pt x="133" y="182"/>
                    </a:cubicBezTo>
                    <a:cubicBezTo>
                      <a:pt x="137" y="181"/>
                      <a:pt x="137" y="181"/>
                      <a:pt x="137" y="181"/>
                    </a:cubicBezTo>
                    <a:cubicBezTo>
                      <a:pt x="139" y="180"/>
                      <a:pt x="139" y="180"/>
                      <a:pt x="139" y="180"/>
                    </a:cubicBezTo>
                    <a:cubicBezTo>
                      <a:pt x="139" y="180"/>
                      <a:pt x="139" y="179"/>
                      <a:pt x="140" y="179"/>
                    </a:cubicBezTo>
                    <a:cubicBezTo>
                      <a:pt x="141" y="179"/>
                      <a:pt x="143" y="180"/>
                      <a:pt x="144" y="180"/>
                    </a:cubicBezTo>
                    <a:cubicBezTo>
                      <a:pt x="144" y="180"/>
                      <a:pt x="147" y="180"/>
                      <a:pt x="147" y="180"/>
                    </a:cubicBezTo>
                    <a:cubicBezTo>
                      <a:pt x="147" y="180"/>
                      <a:pt x="150" y="178"/>
                      <a:pt x="150" y="178"/>
                    </a:cubicBezTo>
                    <a:cubicBezTo>
                      <a:pt x="151" y="177"/>
                      <a:pt x="154" y="175"/>
                      <a:pt x="154" y="175"/>
                    </a:cubicBezTo>
                    <a:cubicBezTo>
                      <a:pt x="154" y="173"/>
                      <a:pt x="154" y="173"/>
                      <a:pt x="154" y="173"/>
                    </a:cubicBezTo>
                    <a:cubicBezTo>
                      <a:pt x="154" y="173"/>
                      <a:pt x="155" y="171"/>
                      <a:pt x="156" y="171"/>
                    </a:cubicBezTo>
                    <a:cubicBezTo>
                      <a:pt x="156" y="171"/>
                      <a:pt x="159" y="169"/>
                      <a:pt x="159" y="169"/>
                    </a:cubicBezTo>
                    <a:cubicBezTo>
                      <a:pt x="162" y="165"/>
                      <a:pt x="162" y="165"/>
                      <a:pt x="162" y="165"/>
                    </a:cubicBezTo>
                    <a:cubicBezTo>
                      <a:pt x="164" y="161"/>
                      <a:pt x="164" y="161"/>
                      <a:pt x="164" y="161"/>
                    </a:cubicBezTo>
                    <a:cubicBezTo>
                      <a:pt x="166" y="158"/>
                      <a:pt x="166" y="158"/>
                      <a:pt x="166" y="158"/>
                    </a:cubicBezTo>
                    <a:cubicBezTo>
                      <a:pt x="166" y="158"/>
                      <a:pt x="168" y="156"/>
                      <a:pt x="168" y="155"/>
                    </a:cubicBezTo>
                    <a:cubicBezTo>
                      <a:pt x="168" y="154"/>
                      <a:pt x="168" y="151"/>
                      <a:pt x="168" y="151"/>
                    </a:cubicBezTo>
                    <a:cubicBezTo>
                      <a:pt x="168" y="151"/>
                      <a:pt x="170" y="149"/>
                      <a:pt x="171" y="149"/>
                    </a:cubicBezTo>
                    <a:cubicBezTo>
                      <a:pt x="171" y="148"/>
                      <a:pt x="177" y="144"/>
                      <a:pt x="177" y="144"/>
                    </a:cubicBezTo>
                    <a:cubicBezTo>
                      <a:pt x="178" y="139"/>
                      <a:pt x="178" y="139"/>
                      <a:pt x="178" y="139"/>
                    </a:cubicBezTo>
                    <a:cubicBezTo>
                      <a:pt x="177" y="138"/>
                      <a:pt x="177" y="138"/>
                      <a:pt x="177" y="138"/>
                    </a:cubicBezTo>
                    <a:cubicBezTo>
                      <a:pt x="176" y="135"/>
                      <a:pt x="176" y="135"/>
                      <a:pt x="176" y="135"/>
                    </a:cubicBezTo>
                    <a:cubicBezTo>
                      <a:pt x="174" y="133"/>
                      <a:pt x="174" y="133"/>
                      <a:pt x="174" y="133"/>
                    </a:cubicBezTo>
                    <a:cubicBezTo>
                      <a:pt x="172" y="131"/>
                      <a:pt x="172" y="131"/>
                      <a:pt x="172" y="131"/>
                    </a:cubicBezTo>
                    <a:cubicBezTo>
                      <a:pt x="170" y="131"/>
                      <a:pt x="170" y="131"/>
                      <a:pt x="170" y="131"/>
                    </a:cubicBezTo>
                    <a:cubicBezTo>
                      <a:pt x="170" y="131"/>
                      <a:pt x="169" y="132"/>
                      <a:pt x="168" y="132"/>
                    </a:cubicBezTo>
                    <a:cubicBezTo>
                      <a:pt x="168" y="131"/>
                      <a:pt x="166" y="130"/>
                      <a:pt x="166" y="130"/>
                    </a:cubicBezTo>
                    <a:cubicBezTo>
                      <a:pt x="163" y="131"/>
                      <a:pt x="163" y="131"/>
                      <a:pt x="163" y="131"/>
                    </a:cubicBezTo>
                    <a:cubicBezTo>
                      <a:pt x="159" y="130"/>
                      <a:pt x="159" y="130"/>
                      <a:pt x="159" y="130"/>
                    </a:cubicBezTo>
                    <a:cubicBezTo>
                      <a:pt x="158" y="129"/>
                      <a:pt x="158" y="129"/>
                      <a:pt x="158" y="129"/>
                    </a:cubicBezTo>
                    <a:cubicBezTo>
                      <a:pt x="155" y="128"/>
                      <a:pt x="155" y="128"/>
                      <a:pt x="155" y="128"/>
                    </a:cubicBezTo>
                    <a:cubicBezTo>
                      <a:pt x="153" y="127"/>
                      <a:pt x="153" y="127"/>
                      <a:pt x="153" y="127"/>
                    </a:cubicBezTo>
                    <a:cubicBezTo>
                      <a:pt x="150" y="128"/>
                      <a:pt x="150" y="128"/>
                      <a:pt x="150" y="128"/>
                    </a:cubicBezTo>
                    <a:cubicBezTo>
                      <a:pt x="147" y="129"/>
                      <a:pt x="147" y="129"/>
                      <a:pt x="147" y="129"/>
                    </a:cubicBezTo>
                    <a:cubicBezTo>
                      <a:pt x="146" y="127"/>
                      <a:pt x="146" y="127"/>
                      <a:pt x="146" y="127"/>
                    </a:cubicBezTo>
                    <a:cubicBezTo>
                      <a:pt x="144" y="126"/>
                      <a:pt x="144" y="126"/>
                      <a:pt x="144" y="126"/>
                    </a:cubicBezTo>
                    <a:cubicBezTo>
                      <a:pt x="138" y="125"/>
                      <a:pt x="138" y="125"/>
                      <a:pt x="138" y="125"/>
                    </a:cubicBezTo>
                    <a:cubicBezTo>
                      <a:pt x="138" y="127"/>
                      <a:pt x="138" y="127"/>
                      <a:pt x="138" y="127"/>
                    </a:cubicBezTo>
                    <a:cubicBezTo>
                      <a:pt x="134" y="127"/>
                      <a:pt x="134" y="127"/>
                      <a:pt x="134" y="127"/>
                    </a:cubicBezTo>
                    <a:cubicBezTo>
                      <a:pt x="134" y="127"/>
                      <a:pt x="134" y="126"/>
                      <a:pt x="133" y="127"/>
                    </a:cubicBezTo>
                    <a:cubicBezTo>
                      <a:pt x="133" y="127"/>
                      <a:pt x="131" y="128"/>
                      <a:pt x="131" y="128"/>
                    </a:cubicBezTo>
                    <a:cubicBezTo>
                      <a:pt x="130" y="129"/>
                      <a:pt x="130" y="129"/>
                      <a:pt x="130" y="129"/>
                    </a:cubicBezTo>
                    <a:cubicBezTo>
                      <a:pt x="128" y="128"/>
                      <a:pt x="128" y="128"/>
                      <a:pt x="128" y="128"/>
                    </a:cubicBezTo>
                    <a:cubicBezTo>
                      <a:pt x="125" y="128"/>
                      <a:pt x="125" y="128"/>
                      <a:pt x="125" y="128"/>
                    </a:cubicBezTo>
                    <a:cubicBezTo>
                      <a:pt x="123" y="130"/>
                      <a:pt x="123" y="130"/>
                      <a:pt x="123" y="130"/>
                    </a:cubicBezTo>
                    <a:cubicBezTo>
                      <a:pt x="121" y="131"/>
                      <a:pt x="121" y="131"/>
                      <a:pt x="121" y="131"/>
                    </a:cubicBezTo>
                    <a:cubicBezTo>
                      <a:pt x="119" y="133"/>
                      <a:pt x="119" y="133"/>
                      <a:pt x="119" y="133"/>
                    </a:cubicBezTo>
                    <a:cubicBezTo>
                      <a:pt x="120" y="131"/>
                      <a:pt x="120" y="131"/>
                      <a:pt x="120" y="131"/>
                    </a:cubicBezTo>
                    <a:cubicBezTo>
                      <a:pt x="121" y="129"/>
                      <a:pt x="121" y="129"/>
                      <a:pt x="121" y="129"/>
                    </a:cubicBezTo>
                    <a:cubicBezTo>
                      <a:pt x="123" y="129"/>
                      <a:pt x="123" y="129"/>
                      <a:pt x="123" y="129"/>
                    </a:cubicBezTo>
                    <a:cubicBezTo>
                      <a:pt x="125" y="126"/>
                      <a:pt x="125" y="126"/>
                      <a:pt x="125" y="126"/>
                    </a:cubicBezTo>
                    <a:cubicBezTo>
                      <a:pt x="125" y="126"/>
                      <a:pt x="127" y="125"/>
                      <a:pt x="127" y="125"/>
                    </a:cubicBezTo>
                    <a:cubicBezTo>
                      <a:pt x="128" y="124"/>
                      <a:pt x="129" y="123"/>
                      <a:pt x="129" y="123"/>
                    </a:cubicBezTo>
                    <a:cubicBezTo>
                      <a:pt x="127" y="122"/>
                      <a:pt x="127" y="122"/>
                      <a:pt x="127" y="122"/>
                    </a:cubicBezTo>
                    <a:cubicBezTo>
                      <a:pt x="124" y="124"/>
                      <a:pt x="124" y="124"/>
                      <a:pt x="124" y="124"/>
                    </a:cubicBezTo>
                    <a:cubicBezTo>
                      <a:pt x="124" y="124"/>
                      <a:pt x="123" y="123"/>
                      <a:pt x="123" y="123"/>
                    </a:cubicBezTo>
                    <a:cubicBezTo>
                      <a:pt x="123" y="123"/>
                      <a:pt x="121" y="125"/>
                      <a:pt x="121" y="125"/>
                    </a:cubicBezTo>
                    <a:cubicBezTo>
                      <a:pt x="116" y="126"/>
                      <a:pt x="116" y="126"/>
                      <a:pt x="116" y="126"/>
                    </a:cubicBezTo>
                    <a:cubicBezTo>
                      <a:pt x="120" y="123"/>
                      <a:pt x="120" y="123"/>
                      <a:pt x="120" y="123"/>
                    </a:cubicBezTo>
                    <a:cubicBezTo>
                      <a:pt x="120" y="123"/>
                      <a:pt x="122" y="122"/>
                      <a:pt x="123" y="122"/>
                    </a:cubicBezTo>
                    <a:cubicBezTo>
                      <a:pt x="123" y="122"/>
                      <a:pt x="125" y="121"/>
                      <a:pt x="125" y="121"/>
                    </a:cubicBezTo>
                    <a:cubicBezTo>
                      <a:pt x="126" y="121"/>
                      <a:pt x="127" y="121"/>
                      <a:pt x="128" y="121"/>
                    </a:cubicBezTo>
                    <a:cubicBezTo>
                      <a:pt x="128" y="121"/>
                      <a:pt x="130" y="122"/>
                      <a:pt x="131" y="121"/>
                    </a:cubicBezTo>
                    <a:cubicBezTo>
                      <a:pt x="131" y="121"/>
                      <a:pt x="132" y="120"/>
                      <a:pt x="132" y="119"/>
                    </a:cubicBezTo>
                    <a:cubicBezTo>
                      <a:pt x="132" y="119"/>
                      <a:pt x="134" y="117"/>
                      <a:pt x="134" y="117"/>
                    </a:cubicBezTo>
                    <a:cubicBezTo>
                      <a:pt x="129" y="117"/>
                      <a:pt x="129" y="117"/>
                      <a:pt x="129" y="117"/>
                    </a:cubicBezTo>
                    <a:cubicBezTo>
                      <a:pt x="129" y="117"/>
                      <a:pt x="128" y="118"/>
                      <a:pt x="127" y="118"/>
                    </a:cubicBezTo>
                    <a:cubicBezTo>
                      <a:pt x="127" y="117"/>
                      <a:pt x="125" y="117"/>
                      <a:pt x="125" y="117"/>
                    </a:cubicBezTo>
                    <a:cubicBezTo>
                      <a:pt x="124" y="116"/>
                      <a:pt x="123" y="116"/>
                      <a:pt x="123" y="115"/>
                    </a:cubicBezTo>
                    <a:cubicBezTo>
                      <a:pt x="123" y="115"/>
                      <a:pt x="121" y="114"/>
                      <a:pt x="121" y="114"/>
                    </a:cubicBezTo>
                    <a:cubicBezTo>
                      <a:pt x="122" y="113"/>
                      <a:pt x="122" y="113"/>
                      <a:pt x="122" y="113"/>
                    </a:cubicBezTo>
                    <a:cubicBezTo>
                      <a:pt x="123" y="115"/>
                      <a:pt x="123" y="115"/>
                      <a:pt x="123" y="115"/>
                    </a:cubicBezTo>
                    <a:cubicBezTo>
                      <a:pt x="123" y="115"/>
                      <a:pt x="124" y="116"/>
                      <a:pt x="125" y="116"/>
                    </a:cubicBezTo>
                    <a:cubicBezTo>
                      <a:pt x="126" y="115"/>
                      <a:pt x="127" y="115"/>
                      <a:pt x="128" y="115"/>
                    </a:cubicBezTo>
                    <a:cubicBezTo>
                      <a:pt x="129" y="115"/>
                      <a:pt x="130" y="113"/>
                      <a:pt x="130" y="113"/>
                    </a:cubicBezTo>
                    <a:cubicBezTo>
                      <a:pt x="130" y="113"/>
                      <a:pt x="129" y="113"/>
                      <a:pt x="131" y="112"/>
                    </a:cubicBezTo>
                    <a:cubicBezTo>
                      <a:pt x="133" y="111"/>
                      <a:pt x="133" y="111"/>
                      <a:pt x="134" y="110"/>
                    </a:cubicBezTo>
                    <a:cubicBezTo>
                      <a:pt x="136" y="109"/>
                      <a:pt x="140" y="107"/>
                      <a:pt x="140" y="107"/>
                    </a:cubicBezTo>
                    <a:cubicBezTo>
                      <a:pt x="144" y="105"/>
                      <a:pt x="144" y="105"/>
                      <a:pt x="144" y="105"/>
                    </a:cubicBezTo>
                    <a:cubicBezTo>
                      <a:pt x="148" y="101"/>
                      <a:pt x="148" y="101"/>
                      <a:pt x="148" y="101"/>
                    </a:cubicBezTo>
                    <a:cubicBezTo>
                      <a:pt x="150" y="101"/>
                      <a:pt x="150" y="101"/>
                      <a:pt x="150" y="101"/>
                    </a:cubicBezTo>
                    <a:cubicBezTo>
                      <a:pt x="153" y="98"/>
                      <a:pt x="153" y="98"/>
                      <a:pt x="153" y="98"/>
                    </a:cubicBezTo>
                    <a:cubicBezTo>
                      <a:pt x="155" y="96"/>
                      <a:pt x="155" y="96"/>
                      <a:pt x="155" y="96"/>
                    </a:cubicBezTo>
                    <a:cubicBezTo>
                      <a:pt x="154" y="92"/>
                      <a:pt x="154" y="92"/>
                      <a:pt x="154" y="92"/>
                    </a:cubicBezTo>
                    <a:cubicBezTo>
                      <a:pt x="156" y="89"/>
                      <a:pt x="156" y="89"/>
                      <a:pt x="156" y="89"/>
                    </a:cubicBezTo>
                    <a:cubicBezTo>
                      <a:pt x="155" y="87"/>
                      <a:pt x="155" y="87"/>
                      <a:pt x="155" y="87"/>
                    </a:cubicBezTo>
                    <a:cubicBezTo>
                      <a:pt x="153" y="86"/>
                      <a:pt x="153" y="86"/>
                      <a:pt x="153" y="86"/>
                    </a:cubicBezTo>
                    <a:cubicBezTo>
                      <a:pt x="149" y="86"/>
                      <a:pt x="149" y="86"/>
                      <a:pt x="149" y="86"/>
                    </a:cubicBezTo>
                    <a:cubicBezTo>
                      <a:pt x="149" y="86"/>
                      <a:pt x="148" y="88"/>
                      <a:pt x="147" y="88"/>
                    </a:cubicBezTo>
                    <a:cubicBezTo>
                      <a:pt x="147" y="88"/>
                      <a:pt x="143" y="85"/>
                      <a:pt x="143" y="85"/>
                    </a:cubicBezTo>
                    <a:cubicBezTo>
                      <a:pt x="143" y="85"/>
                      <a:pt x="140" y="87"/>
                      <a:pt x="140" y="87"/>
                    </a:cubicBezTo>
                    <a:cubicBezTo>
                      <a:pt x="138" y="87"/>
                      <a:pt x="138" y="87"/>
                      <a:pt x="138" y="87"/>
                    </a:cubicBezTo>
                    <a:cubicBezTo>
                      <a:pt x="138" y="87"/>
                      <a:pt x="137" y="87"/>
                      <a:pt x="136" y="87"/>
                    </a:cubicBezTo>
                    <a:cubicBezTo>
                      <a:pt x="134" y="87"/>
                      <a:pt x="131" y="86"/>
                      <a:pt x="131" y="86"/>
                    </a:cubicBezTo>
                    <a:cubicBezTo>
                      <a:pt x="128" y="87"/>
                      <a:pt x="128" y="87"/>
                      <a:pt x="128" y="87"/>
                    </a:cubicBezTo>
                    <a:cubicBezTo>
                      <a:pt x="126" y="87"/>
                      <a:pt x="126" y="87"/>
                      <a:pt x="126" y="87"/>
                    </a:cubicBezTo>
                    <a:cubicBezTo>
                      <a:pt x="123" y="89"/>
                      <a:pt x="123" y="89"/>
                      <a:pt x="123" y="89"/>
                    </a:cubicBezTo>
                    <a:cubicBezTo>
                      <a:pt x="124" y="88"/>
                      <a:pt x="124" y="88"/>
                      <a:pt x="124" y="88"/>
                    </a:cubicBezTo>
                    <a:cubicBezTo>
                      <a:pt x="125" y="85"/>
                      <a:pt x="125" y="85"/>
                      <a:pt x="125" y="85"/>
                    </a:cubicBezTo>
                    <a:cubicBezTo>
                      <a:pt x="125" y="85"/>
                      <a:pt x="124" y="84"/>
                      <a:pt x="124" y="84"/>
                    </a:cubicBezTo>
                    <a:cubicBezTo>
                      <a:pt x="123" y="84"/>
                      <a:pt x="122" y="83"/>
                      <a:pt x="122" y="83"/>
                    </a:cubicBezTo>
                    <a:cubicBezTo>
                      <a:pt x="120" y="86"/>
                      <a:pt x="120" y="86"/>
                      <a:pt x="120" y="86"/>
                    </a:cubicBezTo>
                    <a:cubicBezTo>
                      <a:pt x="117" y="87"/>
                      <a:pt x="117" y="87"/>
                      <a:pt x="117" y="87"/>
                    </a:cubicBezTo>
                    <a:cubicBezTo>
                      <a:pt x="118" y="86"/>
                      <a:pt x="118" y="86"/>
                      <a:pt x="118" y="86"/>
                    </a:cubicBezTo>
                    <a:cubicBezTo>
                      <a:pt x="120" y="85"/>
                      <a:pt x="120" y="85"/>
                      <a:pt x="120" y="85"/>
                    </a:cubicBezTo>
                    <a:cubicBezTo>
                      <a:pt x="120" y="83"/>
                      <a:pt x="120" y="83"/>
                      <a:pt x="120" y="83"/>
                    </a:cubicBezTo>
                    <a:cubicBezTo>
                      <a:pt x="120" y="83"/>
                      <a:pt x="120" y="83"/>
                      <a:pt x="119" y="83"/>
                    </a:cubicBezTo>
                    <a:cubicBezTo>
                      <a:pt x="119" y="83"/>
                      <a:pt x="118" y="83"/>
                      <a:pt x="118" y="83"/>
                    </a:cubicBezTo>
                    <a:cubicBezTo>
                      <a:pt x="116" y="82"/>
                      <a:pt x="116" y="82"/>
                      <a:pt x="116" y="82"/>
                    </a:cubicBezTo>
                    <a:cubicBezTo>
                      <a:pt x="115" y="80"/>
                      <a:pt x="115" y="80"/>
                      <a:pt x="115" y="80"/>
                    </a:cubicBezTo>
                    <a:cubicBezTo>
                      <a:pt x="113" y="81"/>
                      <a:pt x="113" y="81"/>
                      <a:pt x="113" y="81"/>
                    </a:cubicBezTo>
                    <a:cubicBezTo>
                      <a:pt x="112" y="82"/>
                      <a:pt x="112" y="82"/>
                      <a:pt x="112" y="82"/>
                    </a:cubicBezTo>
                    <a:cubicBezTo>
                      <a:pt x="111" y="83"/>
                      <a:pt x="111" y="83"/>
                      <a:pt x="111" y="83"/>
                    </a:cubicBezTo>
                    <a:cubicBezTo>
                      <a:pt x="109" y="84"/>
                      <a:pt x="109" y="84"/>
                      <a:pt x="109" y="84"/>
                    </a:cubicBezTo>
                    <a:cubicBezTo>
                      <a:pt x="110" y="86"/>
                      <a:pt x="110" y="86"/>
                      <a:pt x="110" y="86"/>
                    </a:cubicBezTo>
                    <a:cubicBezTo>
                      <a:pt x="109" y="88"/>
                      <a:pt x="109" y="88"/>
                      <a:pt x="109" y="88"/>
                    </a:cubicBezTo>
                    <a:cubicBezTo>
                      <a:pt x="107" y="88"/>
                      <a:pt x="107" y="88"/>
                      <a:pt x="107" y="88"/>
                    </a:cubicBezTo>
                    <a:cubicBezTo>
                      <a:pt x="107" y="88"/>
                      <a:pt x="107" y="91"/>
                      <a:pt x="107" y="91"/>
                    </a:cubicBezTo>
                    <a:cubicBezTo>
                      <a:pt x="107" y="92"/>
                      <a:pt x="109" y="93"/>
                      <a:pt x="109" y="93"/>
                    </a:cubicBezTo>
                    <a:cubicBezTo>
                      <a:pt x="108" y="95"/>
                      <a:pt x="108" y="95"/>
                      <a:pt x="108" y="95"/>
                    </a:cubicBezTo>
                    <a:cubicBezTo>
                      <a:pt x="109" y="95"/>
                      <a:pt x="109" y="95"/>
                      <a:pt x="109" y="95"/>
                    </a:cubicBezTo>
                    <a:cubicBezTo>
                      <a:pt x="109" y="95"/>
                      <a:pt x="108" y="96"/>
                      <a:pt x="108" y="96"/>
                    </a:cubicBezTo>
                    <a:cubicBezTo>
                      <a:pt x="107" y="96"/>
                      <a:pt x="106" y="94"/>
                      <a:pt x="106" y="94"/>
                    </a:cubicBezTo>
                    <a:cubicBezTo>
                      <a:pt x="104" y="94"/>
                      <a:pt x="104" y="94"/>
                      <a:pt x="104" y="94"/>
                    </a:cubicBezTo>
                    <a:cubicBezTo>
                      <a:pt x="102" y="94"/>
                      <a:pt x="102" y="94"/>
                      <a:pt x="102" y="94"/>
                    </a:cubicBezTo>
                    <a:cubicBezTo>
                      <a:pt x="101" y="96"/>
                      <a:pt x="101" y="96"/>
                      <a:pt x="101" y="96"/>
                    </a:cubicBezTo>
                    <a:cubicBezTo>
                      <a:pt x="102" y="98"/>
                      <a:pt x="102" y="98"/>
                      <a:pt x="102" y="98"/>
                    </a:cubicBezTo>
                    <a:cubicBezTo>
                      <a:pt x="101" y="100"/>
                      <a:pt x="101" y="100"/>
                      <a:pt x="101" y="100"/>
                    </a:cubicBezTo>
                    <a:cubicBezTo>
                      <a:pt x="101" y="101"/>
                      <a:pt x="101" y="101"/>
                      <a:pt x="101" y="101"/>
                    </a:cubicBezTo>
                    <a:cubicBezTo>
                      <a:pt x="101" y="101"/>
                      <a:pt x="100" y="102"/>
                      <a:pt x="100" y="103"/>
                    </a:cubicBezTo>
                    <a:cubicBezTo>
                      <a:pt x="100" y="103"/>
                      <a:pt x="100" y="106"/>
                      <a:pt x="100" y="106"/>
                    </a:cubicBezTo>
                    <a:cubicBezTo>
                      <a:pt x="100" y="106"/>
                      <a:pt x="101" y="107"/>
                      <a:pt x="101" y="108"/>
                    </a:cubicBezTo>
                    <a:cubicBezTo>
                      <a:pt x="102" y="108"/>
                      <a:pt x="103" y="109"/>
                      <a:pt x="103" y="109"/>
                    </a:cubicBezTo>
                    <a:cubicBezTo>
                      <a:pt x="103" y="111"/>
                      <a:pt x="103" y="111"/>
                      <a:pt x="103" y="111"/>
                    </a:cubicBezTo>
                    <a:cubicBezTo>
                      <a:pt x="102" y="109"/>
                      <a:pt x="102" y="109"/>
                      <a:pt x="102" y="109"/>
                    </a:cubicBezTo>
                    <a:cubicBezTo>
                      <a:pt x="102" y="109"/>
                      <a:pt x="101" y="108"/>
                      <a:pt x="100" y="108"/>
                    </a:cubicBezTo>
                    <a:cubicBezTo>
                      <a:pt x="100" y="107"/>
                      <a:pt x="100" y="106"/>
                      <a:pt x="99" y="106"/>
                    </a:cubicBezTo>
                    <a:cubicBezTo>
                      <a:pt x="99" y="106"/>
                      <a:pt x="98" y="107"/>
                      <a:pt x="98" y="107"/>
                    </a:cubicBezTo>
                    <a:cubicBezTo>
                      <a:pt x="98" y="107"/>
                      <a:pt x="97" y="107"/>
                      <a:pt x="97" y="107"/>
                    </a:cubicBezTo>
                    <a:cubicBezTo>
                      <a:pt x="98" y="108"/>
                      <a:pt x="96" y="109"/>
                      <a:pt x="96" y="109"/>
                    </a:cubicBezTo>
                    <a:cubicBezTo>
                      <a:pt x="96" y="109"/>
                      <a:pt x="94" y="110"/>
                      <a:pt x="94" y="109"/>
                    </a:cubicBezTo>
                    <a:cubicBezTo>
                      <a:pt x="94" y="108"/>
                      <a:pt x="94" y="107"/>
                      <a:pt x="93" y="107"/>
                    </a:cubicBezTo>
                    <a:cubicBezTo>
                      <a:pt x="93" y="106"/>
                      <a:pt x="92" y="107"/>
                      <a:pt x="92" y="107"/>
                    </a:cubicBezTo>
                    <a:cubicBezTo>
                      <a:pt x="92" y="108"/>
                      <a:pt x="91" y="109"/>
                      <a:pt x="91" y="109"/>
                    </a:cubicBezTo>
                    <a:cubicBezTo>
                      <a:pt x="92" y="110"/>
                      <a:pt x="92" y="110"/>
                      <a:pt x="92" y="110"/>
                    </a:cubicBezTo>
                    <a:cubicBezTo>
                      <a:pt x="92" y="110"/>
                      <a:pt x="91" y="112"/>
                      <a:pt x="91" y="112"/>
                    </a:cubicBezTo>
                    <a:cubicBezTo>
                      <a:pt x="91" y="112"/>
                      <a:pt x="90" y="110"/>
                      <a:pt x="90" y="109"/>
                    </a:cubicBezTo>
                    <a:cubicBezTo>
                      <a:pt x="90" y="109"/>
                      <a:pt x="90" y="107"/>
                      <a:pt x="90" y="108"/>
                    </a:cubicBezTo>
                    <a:cubicBezTo>
                      <a:pt x="89" y="108"/>
                      <a:pt x="88" y="109"/>
                      <a:pt x="88" y="109"/>
                    </a:cubicBezTo>
                    <a:cubicBezTo>
                      <a:pt x="88" y="109"/>
                      <a:pt x="87" y="109"/>
                      <a:pt x="87" y="110"/>
                    </a:cubicBezTo>
                    <a:cubicBezTo>
                      <a:pt x="88" y="110"/>
                      <a:pt x="87" y="113"/>
                      <a:pt x="88" y="113"/>
                    </a:cubicBezTo>
                    <a:cubicBezTo>
                      <a:pt x="89" y="114"/>
                      <a:pt x="88" y="114"/>
                      <a:pt x="89" y="114"/>
                    </a:cubicBezTo>
                    <a:cubicBezTo>
                      <a:pt x="90" y="114"/>
                      <a:pt x="90" y="115"/>
                      <a:pt x="90" y="115"/>
                    </a:cubicBezTo>
                    <a:cubicBezTo>
                      <a:pt x="87" y="115"/>
                      <a:pt x="87" y="115"/>
                      <a:pt x="87" y="115"/>
                    </a:cubicBezTo>
                    <a:cubicBezTo>
                      <a:pt x="87" y="115"/>
                      <a:pt x="86" y="116"/>
                      <a:pt x="86" y="116"/>
                    </a:cubicBezTo>
                    <a:cubicBezTo>
                      <a:pt x="86" y="117"/>
                      <a:pt x="87" y="118"/>
                      <a:pt x="87" y="118"/>
                    </a:cubicBezTo>
                    <a:cubicBezTo>
                      <a:pt x="87" y="118"/>
                      <a:pt x="88" y="119"/>
                      <a:pt x="88" y="120"/>
                    </a:cubicBezTo>
                    <a:cubicBezTo>
                      <a:pt x="88" y="120"/>
                      <a:pt x="87" y="121"/>
                      <a:pt x="87" y="121"/>
                    </a:cubicBezTo>
                    <a:cubicBezTo>
                      <a:pt x="87" y="121"/>
                      <a:pt x="86" y="120"/>
                      <a:pt x="85" y="120"/>
                    </a:cubicBezTo>
                    <a:cubicBezTo>
                      <a:pt x="85" y="120"/>
                      <a:pt x="85" y="120"/>
                      <a:pt x="84" y="121"/>
                    </a:cubicBezTo>
                    <a:cubicBezTo>
                      <a:pt x="84" y="121"/>
                      <a:pt x="83" y="122"/>
                      <a:pt x="83" y="123"/>
                    </a:cubicBezTo>
                    <a:cubicBezTo>
                      <a:pt x="83" y="123"/>
                      <a:pt x="84" y="123"/>
                      <a:pt x="84" y="125"/>
                    </a:cubicBezTo>
                    <a:cubicBezTo>
                      <a:pt x="84" y="126"/>
                      <a:pt x="83" y="127"/>
                      <a:pt x="83" y="127"/>
                    </a:cubicBezTo>
                    <a:cubicBezTo>
                      <a:pt x="83" y="127"/>
                      <a:pt x="83" y="128"/>
                      <a:pt x="83" y="128"/>
                    </a:cubicBezTo>
                    <a:cubicBezTo>
                      <a:pt x="84" y="129"/>
                      <a:pt x="86" y="129"/>
                      <a:pt x="86" y="129"/>
                    </a:cubicBezTo>
                    <a:cubicBezTo>
                      <a:pt x="87" y="129"/>
                      <a:pt x="87" y="129"/>
                      <a:pt x="88" y="129"/>
                    </a:cubicBezTo>
                    <a:cubicBezTo>
                      <a:pt x="88" y="129"/>
                      <a:pt x="89" y="129"/>
                      <a:pt x="89" y="130"/>
                    </a:cubicBezTo>
                    <a:cubicBezTo>
                      <a:pt x="90" y="130"/>
                      <a:pt x="91" y="130"/>
                      <a:pt x="91" y="130"/>
                    </a:cubicBezTo>
                    <a:cubicBezTo>
                      <a:pt x="91" y="130"/>
                      <a:pt x="90" y="132"/>
                      <a:pt x="89" y="131"/>
                    </a:cubicBezTo>
                    <a:cubicBezTo>
                      <a:pt x="88" y="130"/>
                      <a:pt x="87" y="130"/>
                      <a:pt x="86" y="130"/>
                    </a:cubicBezTo>
                    <a:cubicBezTo>
                      <a:pt x="85" y="130"/>
                      <a:pt x="85" y="132"/>
                      <a:pt x="85" y="132"/>
                    </a:cubicBezTo>
                    <a:cubicBezTo>
                      <a:pt x="87" y="133"/>
                      <a:pt x="87" y="133"/>
                      <a:pt x="87" y="133"/>
                    </a:cubicBezTo>
                    <a:cubicBezTo>
                      <a:pt x="87" y="133"/>
                      <a:pt x="88" y="134"/>
                      <a:pt x="87" y="134"/>
                    </a:cubicBezTo>
                    <a:cubicBezTo>
                      <a:pt x="86" y="134"/>
                      <a:pt x="84" y="133"/>
                      <a:pt x="84" y="133"/>
                    </a:cubicBezTo>
                    <a:cubicBezTo>
                      <a:pt x="84" y="133"/>
                      <a:pt x="84" y="133"/>
                      <a:pt x="83" y="133"/>
                    </a:cubicBezTo>
                    <a:cubicBezTo>
                      <a:pt x="83" y="133"/>
                      <a:pt x="82" y="134"/>
                      <a:pt x="82" y="134"/>
                    </a:cubicBezTo>
                    <a:cubicBezTo>
                      <a:pt x="81" y="134"/>
                      <a:pt x="81" y="134"/>
                      <a:pt x="80" y="134"/>
                    </a:cubicBezTo>
                    <a:cubicBezTo>
                      <a:pt x="80" y="133"/>
                      <a:pt x="78" y="132"/>
                      <a:pt x="78" y="132"/>
                    </a:cubicBezTo>
                    <a:cubicBezTo>
                      <a:pt x="78" y="132"/>
                      <a:pt x="77" y="131"/>
                      <a:pt x="77" y="131"/>
                    </a:cubicBezTo>
                    <a:cubicBezTo>
                      <a:pt x="77" y="130"/>
                      <a:pt x="77" y="128"/>
                      <a:pt x="78" y="128"/>
                    </a:cubicBezTo>
                    <a:cubicBezTo>
                      <a:pt x="78" y="128"/>
                      <a:pt x="78" y="127"/>
                      <a:pt x="79" y="127"/>
                    </a:cubicBezTo>
                    <a:cubicBezTo>
                      <a:pt x="79" y="127"/>
                      <a:pt x="82" y="127"/>
                      <a:pt x="80" y="126"/>
                    </a:cubicBezTo>
                    <a:cubicBezTo>
                      <a:pt x="79" y="125"/>
                      <a:pt x="79" y="124"/>
                      <a:pt x="78" y="125"/>
                    </a:cubicBezTo>
                    <a:cubicBezTo>
                      <a:pt x="78" y="125"/>
                      <a:pt x="76" y="126"/>
                      <a:pt x="76" y="126"/>
                    </a:cubicBezTo>
                    <a:cubicBezTo>
                      <a:pt x="76" y="126"/>
                      <a:pt x="76" y="125"/>
                      <a:pt x="76" y="123"/>
                    </a:cubicBezTo>
                    <a:cubicBezTo>
                      <a:pt x="77" y="120"/>
                      <a:pt x="76" y="120"/>
                      <a:pt x="77" y="119"/>
                    </a:cubicBezTo>
                    <a:cubicBezTo>
                      <a:pt x="78" y="119"/>
                      <a:pt x="78" y="118"/>
                      <a:pt x="78" y="118"/>
                    </a:cubicBezTo>
                    <a:cubicBezTo>
                      <a:pt x="78" y="118"/>
                      <a:pt x="78" y="117"/>
                      <a:pt x="77" y="116"/>
                    </a:cubicBezTo>
                    <a:cubicBezTo>
                      <a:pt x="76" y="114"/>
                      <a:pt x="76" y="113"/>
                      <a:pt x="75" y="112"/>
                    </a:cubicBezTo>
                    <a:cubicBezTo>
                      <a:pt x="74" y="112"/>
                      <a:pt x="73" y="113"/>
                      <a:pt x="73" y="113"/>
                    </a:cubicBezTo>
                    <a:cubicBezTo>
                      <a:pt x="73" y="114"/>
                      <a:pt x="72" y="115"/>
                      <a:pt x="73" y="116"/>
                    </a:cubicBezTo>
                    <a:cubicBezTo>
                      <a:pt x="73" y="117"/>
                      <a:pt x="73" y="118"/>
                      <a:pt x="72" y="118"/>
                    </a:cubicBezTo>
                    <a:cubicBezTo>
                      <a:pt x="72" y="119"/>
                      <a:pt x="72" y="119"/>
                      <a:pt x="71" y="119"/>
                    </a:cubicBezTo>
                    <a:cubicBezTo>
                      <a:pt x="70" y="118"/>
                      <a:pt x="70" y="118"/>
                      <a:pt x="70" y="117"/>
                    </a:cubicBezTo>
                    <a:cubicBezTo>
                      <a:pt x="69" y="117"/>
                      <a:pt x="69" y="117"/>
                      <a:pt x="69" y="116"/>
                    </a:cubicBezTo>
                    <a:cubicBezTo>
                      <a:pt x="68" y="116"/>
                      <a:pt x="67" y="115"/>
                      <a:pt x="67" y="115"/>
                    </a:cubicBezTo>
                    <a:cubicBezTo>
                      <a:pt x="67" y="115"/>
                      <a:pt x="65" y="114"/>
                      <a:pt x="65" y="115"/>
                    </a:cubicBezTo>
                    <a:cubicBezTo>
                      <a:pt x="65" y="115"/>
                      <a:pt x="65" y="116"/>
                      <a:pt x="66" y="116"/>
                    </a:cubicBezTo>
                    <a:cubicBezTo>
                      <a:pt x="66" y="117"/>
                      <a:pt x="66" y="117"/>
                      <a:pt x="66" y="118"/>
                    </a:cubicBezTo>
                    <a:cubicBezTo>
                      <a:pt x="66" y="118"/>
                      <a:pt x="66" y="119"/>
                      <a:pt x="66" y="119"/>
                    </a:cubicBezTo>
                    <a:cubicBezTo>
                      <a:pt x="66" y="119"/>
                      <a:pt x="65" y="118"/>
                      <a:pt x="64" y="118"/>
                    </a:cubicBezTo>
                    <a:cubicBezTo>
                      <a:pt x="64" y="118"/>
                      <a:pt x="62" y="120"/>
                      <a:pt x="62" y="120"/>
                    </a:cubicBezTo>
                    <a:cubicBezTo>
                      <a:pt x="62" y="120"/>
                      <a:pt x="62" y="120"/>
                      <a:pt x="62" y="121"/>
                    </a:cubicBezTo>
                    <a:cubicBezTo>
                      <a:pt x="63" y="121"/>
                      <a:pt x="62" y="122"/>
                      <a:pt x="63" y="123"/>
                    </a:cubicBezTo>
                    <a:cubicBezTo>
                      <a:pt x="63" y="124"/>
                      <a:pt x="63" y="125"/>
                      <a:pt x="64" y="125"/>
                    </a:cubicBezTo>
                    <a:cubicBezTo>
                      <a:pt x="65" y="126"/>
                      <a:pt x="69" y="124"/>
                      <a:pt x="69" y="124"/>
                    </a:cubicBezTo>
                    <a:cubicBezTo>
                      <a:pt x="69" y="124"/>
                      <a:pt x="71" y="126"/>
                      <a:pt x="71" y="126"/>
                    </a:cubicBezTo>
                    <a:cubicBezTo>
                      <a:pt x="71" y="126"/>
                      <a:pt x="71" y="128"/>
                      <a:pt x="71" y="128"/>
                    </a:cubicBezTo>
                    <a:cubicBezTo>
                      <a:pt x="71" y="128"/>
                      <a:pt x="71" y="128"/>
                      <a:pt x="70" y="128"/>
                    </a:cubicBezTo>
                    <a:cubicBezTo>
                      <a:pt x="69" y="128"/>
                      <a:pt x="68" y="127"/>
                      <a:pt x="68" y="128"/>
                    </a:cubicBezTo>
                    <a:cubicBezTo>
                      <a:pt x="68" y="129"/>
                      <a:pt x="68" y="131"/>
                      <a:pt x="68" y="131"/>
                    </a:cubicBezTo>
                    <a:cubicBezTo>
                      <a:pt x="69" y="132"/>
                      <a:pt x="69" y="134"/>
                      <a:pt x="70" y="134"/>
                    </a:cubicBezTo>
                    <a:cubicBezTo>
                      <a:pt x="72" y="135"/>
                      <a:pt x="72" y="135"/>
                      <a:pt x="73" y="135"/>
                    </a:cubicBezTo>
                    <a:cubicBezTo>
                      <a:pt x="74" y="134"/>
                      <a:pt x="73" y="133"/>
                      <a:pt x="74" y="134"/>
                    </a:cubicBezTo>
                    <a:cubicBezTo>
                      <a:pt x="75" y="134"/>
                      <a:pt x="76" y="134"/>
                      <a:pt x="77" y="135"/>
                    </a:cubicBezTo>
                    <a:cubicBezTo>
                      <a:pt x="77" y="136"/>
                      <a:pt x="76" y="136"/>
                      <a:pt x="76" y="136"/>
                    </a:cubicBezTo>
                    <a:cubicBezTo>
                      <a:pt x="76" y="136"/>
                      <a:pt x="75" y="136"/>
                      <a:pt x="75" y="136"/>
                    </a:cubicBezTo>
                    <a:cubicBezTo>
                      <a:pt x="75" y="137"/>
                      <a:pt x="74" y="137"/>
                      <a:pt x="75" y="137"/>
                    </a:cubicBezTo>
                    <a:cubicBezTo>
                      <a:pt x="77" y="138"/>
                      <a:pt x="78" y="137"/>
                      <a:pt x="78" y="137"/>
                    </a:cubicBezTo>
                    <a:cubicBezTo>
                      <a:pt x="78" y="137"/>
                      <a:pt x="79" y="136"/>
                      <a:pt x="79" y="137"/>
                    </a:cubicBezTo>
                    <a:cubicBezTo>
                      <a:pt x="79" y="137"/>
                      <a:pt x="78" y="138"/>
                      <a:pt x="78" y="138"/>
                    </a:cubicBezTo>
                    <a:cubicBezTo>
                      <a:pt x="77" y="139"/>
                      <a:pt x="77" y="139"/>
                      <a:pt x="77" y="140"/>
                    </a:cubicBezTo>
                    <a:cubicBezTo>
                      <a:pt x="77" y="140"/>
                      <a:pt x="76" y="141"/>
                      <a:pt x="76" y="141"/>
                    </a:cubicBezTo>
                    <a:cubicBezTo>
                      <a:pt x="76" y="142"/>
                      <a:pt x="74" y="145"/>
                      <a:pt x="77" y="143"/>
                    </a:cubicBezTo>
                    <a:cubicBezTo>
                      <a:pt x="80" y="141"/>
                      <a:pt x="80" y="141"/>
                      <a:pt x="80" y="140"/>
                    </a:cubicBezTo>
                    <a:cubicBezTo>
                      <a:pt x="80" y="140"/>
                      <a:pt x="80" y="140"/>
                      <a:pt x="81" y="139"/>
                    </a:cubicBezTo>
                    <a:cubicBezTo>
                      <a:pt x="83" y="138"/>
                      <a:pt x="84" y="138"/>
                      <a:pt x="84" y="138"/>
                    </a:cubicBezTo>
                    <a:cubicBezTo>
                      <a:pt x="84" y="137"/>
                      <a:pt x="85" y="137"/>
                      <a:pt x="85" y="138"/>
                    </a:cubicBezTo>
                    <a:cubicBezTo>
                      <a:pt x="84" y="139"/>
                      <a:pt x="84" y="138"/>
                      <a:pt x="84" y="139"/>
                    </a:cubicBezTo>
                    <a:cubicBezTo>
                      <a:pt x="85" y="140"/>
                      <a:pt x="85" y="140"/>
                      <a:pt x="86" y="140"/>
                    </a:cubicBezTo>
                    <a:cubicBezTo>
                      <a:pt x="86" y="140"/>
                      <a:pt x="87" y="141"/>
                      <a:pt x="87" y="141"/>
                    </a:cubicBezTo>
                    <a:cubicBezTo>
                      <a:pt x="87" y="141"/>
                      <a:pt x="85" y="140"/>
                      <a:pt x="84" y="140"/>
                    </a:cubicBezTo>
                    <a:cubicBezTo>
                      <a:pt x="84" y="140"/>
                      <a:pt x="83" y="140"/>
                      <a:pt x="83" y="140"/>
                    </a:cubicBezTo>
                    <a:cubicBezTo>
                      <a:pt x="83" y="140"/>
                      <a:pt x="82" y="141"/>
                      <a:pt x="82" y="141"/>
                    </a:cubicBezTo>
                    <a:cubicBezTo>
                      <a:pt x="82" y="142"/>
                      <a:pt x="82" y="142"/>
                      <a:pt x="82" y="142"/>
                    </a:cubicBezTo>
                    <a:cubicBezTo>
                      <a:pt x="82" y="142"/>
                      <a:pt x="83" y="143"/>
                      <a:pt x="83" y="143"/>
                    </a:cubicBezTo>
                    <a:cubicBezTo>
                      <a:pt x="83" y="144"/>
                      <a:pt x="83" y="144"/>
                      <a:pt x="82" y="144"/>
                    </a:cubicBezTo>
                    <a:cubicBezTo>
                      <a:pt x="81" y="144"/>
                      <a:pt x="82" y="143"/>
                      <a:pt x="80" y="143"/>
                    </a:cubicBezTo>
                    <a:cubicBezTo>
                      <a:pt x="79" y="144"/>
                      <a:pt x="79" y="142"/>
                      <a:pt x="78" y="144"/>
                    </a:cubicBezTo>
                    <a:cubicBezTo>
                      <a:pt x="78" y="147"/>
                      <a:pt x="77" y="147"/>
                      <a:pt x="77" y="147"/>
                    </a:cubicBezTo>
                    <a:cubicBezTo>
                      <a:pt x="77" y="147"/>
                      <a:pt x="77" y="147"/>
                      <a:pt x="77" y="148"/>
                    </a:cubicBezTo>
                    <a:cubicBezTo>
                      <a:pt x="77" y="148"/>
                      <a:pt x="77" y="148"/>
                      <a:pt x="79" y="149"/>
                    </a:cubicBezTo>
                    <a:cubicBezTo>
                      <a:pt x="80" y="150"/>
                      <a:pt x="81" y="151"/>
                      <a:pt x="81" y="151"/>
                    </a:cubicBezTo>
                    <a:cubicBezTo>
                      <a:pt x="81" y="151"/>
                      <a:pt x="80" y="151"/>
                      <a:pt x="79" y="151"/>
                    </a:cubicBezTo>
                    <a:cubicBezTo>
                      <a:pt x="78" y="152"/>
                      <a:pt x="77" y="152"/>
                      <a:pt x="76" y="152"/>
                    </a:cubicBezTo>
                    <a:cubicBezTo>
                      <a:pt x="76" y="153"/>
                      <a:pt x="75" y="153"/>
                      <a:pt x="74" y="153"/>
                    </a:cubicBezTo>
                    <a:cubicBezTo>
                      <a:pt x="74" y="153"/>
                      <a:pt x="72" y="153"/>
                      <a:pt x="71" y="153"/>
                    </a:cubicBezTo>
                    <a:cubicBezTo>
                      <a:pt x="70" y="153"/>
                      <a:pt x="69" y="153"/>
                      <a:pt x="68" y="154"/>
                    </a:cubicBezTo>
                    <a:cubicBezTo>
                      <a:pt x="68" y="154"/>
                      <a:pt x="68" y="155"/>
                      <a:pt x="68" y="155"/>
                    </a:cubicBezTo>
                    <a:cubicBezTo>
                      <a:pt x="68" y="155"/>
                      <a:pt x="67" y="155"/>
                      <a:pt x="68" y="156"/>
                    </a:cubicBezTo>
                    <a:cubicBezTo>
                      <a:pt x="69" y="156"/>
                      <a:pt x="72" y="156"/>
                      <a:pt x="72" y="156"/>
                    </a:cubicBezTo>
                    <a:cubicBezTo>
                      <a:pt x="73" y="156"/>
                      <a:pt x="73" y="157"/>
                      <a:pt x="73" y="157"/>
                    </a:cubicBezTo>
                    <a:cubicBezTo>
                      <a:pt x="71" y="157"/>
                      <a:pt x="71" y="157"/>
                      <a:pt x="71" y="157"/>
                    </a:cubicBezTo>
                    <a:cubicBezTo>
                      <a:pt x="71" y="157"/>
                      <a:pt x="70" y="156"/>
                      <a:pt x="69" y="156"/>
                    </a:cubicBezTo>
                    <a:cubicBezTo>
                      <a:pt x="69" y="157"/>
                      <a:pt x="66" y="157"/>
                      <a:pt x="66" y="157"/>
                    </a:cubicBezTo>
                    <a:cubicBezTo>
                      <a:pt x="66" y="157"/>
                      <a:pt x="65" y="159"/>
                      <a:pt x="65" y="159"/>
                    </a:cubicBezTo>
                    <a:cubicBezTo>
                      <a:pt x="65" y="160"/>
                      <a:pt x="65" y="161"/>
                      <a:pt x="66" y="162"/>
                    </a:cubicBezTo>
                    <a:cubicBezTo>
                      <a:pt x="67" y="163"/>
                      <a:pt x="67" y="164"/>
                      <a:pt x="67" y="164"/>
                    </a:cubicBezTo>
                    <a:cubicBezTo>
                      <a:pt x="67" y="165"/>
                      <a:pt x="67" y="164"/>
                      <a:pt x="67" y="165"/>
                    </a:cubicBezTo>
                    <a:cubicBezTo>
                      <a:pt x="67" y="166"/>
                      <a:pt x="65" y="167"/>
                      <a:pt x="65" y="167"/>
                    </a:cubicBezTo>
                    <a:cubicBezTo>
                      <a:pt x="65" y="167"/>
                      <a:pt x="65" y="167"/>
                      <a:pt x="65" y="168"/>
                    </a:cubicBezTo>
                    <a:cubicBezTo>
                      <a:pt x="64" y="170"/>
                      <a:pt x="63" y="172"/>
                      <a:pt x="64" y="172"/>
                    </a:cubicBezTo>
                    <a:cubicBezTo>
                      <a:pt x="65" y="172"/>
                      <a:pt x="65" y="173"/>
                      <a:pt x="67" y="172"/>
                    </a:cubicBezTo>
                    <a:cubicBezTo>
                      <a:pt x="69" y="172"/>
                      <a:pt x="66" y="171"/>
                      <a:pt x="70" y="172"/>
                    </a:cubicBezTo>
                    <a:cubicBezTo>
                      <a:pt x="73" y="172"/>
                      <a:pt x="73" y="172"/>
                      <a:pt x="74" y="172"/>
                    </a:cubicBezTo>
                    <a:cubicBezTo>
                      <a:pt x="75" y="171"/>
                      <a:pt x="75" y="171"/>
                      <a:pt x="76" y="171"/>
                    </a:cubicBezTo>
                    <a:cubicBezTo>
                      <a:pt x="76" y="170"/>
                      <a:pt x="74" y="170"/>
                      <a:pt x="77" y="169"/>
                    </a:cubicBezTo>
                    <a:cubicBezTo>
                      <a:pt x="79" y="168"/>
                      <a:pt x="79" y="168"/>
                      <a:pt x="79" y="168"/>
                    </a:cubicBezTo>
                    <a:cubicBezTo>
                      <a:pt x="79" y="168"/>
                      <a:pt x="78" y="166"/>
                      <a:pt x="80" y="168"/>
                    </a:cubicBezTo>
                    <a:cubicBezTo>
                      <a:pt x="82" y="170"/>
                      <a:pt x="81" y="170"/>
                      <a:pt x="81" y="170"/>
                    </a:cubicBezTo>
                    <a:cubicBezTo>
                      <a:pt x="80" y="172"/>
                      <a:pt x="80" y="172"/>
                      <a:pt x="80" y="172"/>
                    </a:cubicBezTo>
                    <a:cubicBezTo>
                      <a:pt x="80" y="173"/>
                      <a:pt x="80" y="173"/>
                      <a:pt x="80" y="173"/>
                    </a:cubicBezTo>
                    <a:cubicBezTo>
                      <a:pt x="80" y="173"/>
                      <a:pt x="79" y="173"/>
                      <a:pt x="78" y="174"/>
                    </a:cubicBezTo>
                    <a:cubicBezTo>
                      <a:pt x="77" y="176"/>
                      <a:pt x="75" y="179"/>
                      <a:pt x="74" y="179"/>
                    </a:cubicBezTo>
                    <a:cubicBezTo>
                      <a:pt x="74" y="179"/>
                      <a:pt x="75" y="179"/>
                      <a:pt x="73" y="180"/>
                    </a:cubicBezTo>
                    <a:cubicBezTo>
                      <a:pt x="72" y="181"/>
                      <a:pt x="71" y="182"/>
                      <a:pt x="69" y="183"/>
                    </a:cubicBezTo>
                    <a:cubicBezTo>
                      <a:pt x="68" y="184"/>
                      <a:pt x="68" y="183"/>
                      <a:pt x="67" y="184"/>
                    </a:cubicBezTo>
                    <a:cubicBezTo>
                      <a:pt x="67" y="184"/>
                      <a:pt x="67" y="186"/>
                      <a:pt x="67" y="186"/>
                    </a:cubicBezTo>
                    <a:cubicBezTo>
                      <a:pt x="66" y="187"/>
                      <a:pt x="66" y="187"/>
                      <a:pt x="66" y="187"/>
                    </a:cubicBezTo>
                    <a:cubicBezTo>
                      <a:pt x="63" y="188"/>
                      <a:pt x="63" y="188"/>
                      <a:pt x="63" y="188"/>
                    </a:cubicBezTo>
                    <a:cubicBezTo>
                      <a:pt x="61" y="187"/>
                      <a:pt x="61" y="187"/>
                      <a:pt x="61" y="187"/>
                    </a:cubicBezTo>
                    <a:cubicBezTo>
                      <a:pt x="59" y="189"/>
                      <a:pt x="59" y="189"/>
                      <a:pt x="59" y="189"/>
                    </a:cubicBezTo>
                    <a:cubicBezTo>
                      <a:pt x="59" y="189"/>
                      <a:pt x="57" y="188"/>
                      <a:pt x="56" y="188"/>
                    </a:cubicBezTo>
                    <a:cubicBezTo>
                      <a:pt x="55" y="188"/>
                      <a:pt x="55" y="189"/>
                      <a:pt x="55" y="189"/>
                    </a:cubicBezTo>
                    <a:cubicBezTo>
                      <a:pt x="55" y="189"/>
                      <a:pt x="54" y="190"/>
                      <a:pt x="54" y="191"/>
                    </a:cubicBezTo>
                    <a:cubicBezTo>
                      <a:pt x="53" y="192"/>
                      <a:pt x="53" y="195"/>
                      <a:pt x="53" y="195"/>
                    </a:cubicBezTo>
                    <a:cubicBezTo>
                      <a:pt x="51" y="196"/>
                      <a:pt x="51" y="196"/>
                      <a:pt x="51" y="196"/>
                    </a:cubicBezTo>
                    <a:cubicBezTo>
                      <a:pt x="51" y="196"/>
                      <a:pt x="51" y="198"/>
                      <a:pt x="52" y="197"/>
                    </a:cubicBezTo>
                    <a:cubicBezTo>
                      <a:pt x="53" y="196"/>
                      <a:pt x="54" y="195"/>
                      <a:pt x="55" y="194"/>
                    </a:cubicBezTo>
                    <a:cubicBezTo>
                      <a:pt x="56" y="194"/>
                      <a:pt x="57" y="193"/>
                      <a:pt x="57" y="193"/>
                    </a:cubicBezTo>
                    <a:cubicBezTo>
                      <a:pt x="57" y="195"/>
                      <a:pt x="57" y="195"/>
                      <a:pt x="57" y="195"/>
                    </a:cubicBezTo>
                    <a:cubicBezTo>
                      <a:pt x="56" y="198"/>
                      <a:pt x="56" y="198"/>
                      <a:pt x="56" y="198"/>
                    </a:cubicBezTo>
                    <a:cubicBezTo>
                      <a:pt x="55" y="199"/>
                      <a:pt x="55" y="199"/>
                      <a:pt x="55" y="199"/>
                    </a:cubicBezTo>
                    <a:cubicBezTo>
                      <a:pt x="54" y="200"/>
                      <a:pt x="54" y="200"/>
                      <a:pt x="54" y="200"/>
                    </a:cubicBezTo>
                    <a:cubicBezTo>
                      <a:pt x="54" y="200"/>
                      <a:pt x="53" y="204"/>
                      <a:pt x="54" y="203"/>
                    </a:cubicBezTo>
                    <a:cubicBezTo>
                      <a:pt x="56" y="202"/>
                      <a:pt x="55" y="202"/>
                      <a:pt x="57" y="202"/>
                    </a:cubicBezTo>
                    <a:cubicBezTo>
                      <a:pt x="58" y="201"/>
                      <a:pt x="58" y="200"/>
                      <a:pt x="61" y="200"/>
                    </a:cubicBezTo>
                    <a:cubicBezTo>
                      <a:pt x="63" y="200"/>
                      <a:pt x="63" y="198"/>
                      <a:pt x="63" y="198"/>
                    </a:cubicBezTo>
                    <a:cubicBezTo>
                      <a:pt x="63" y="197"/>
                      <a:pt x="63" y="196"/>
                      <a:pt x="63" y="196"/>
                    </a:cubicBezTo>
                    <a:cubicBezTo>
                      <a:pt x="63" y="195"/>
                      <a:pt x="62" y="194"/>
                      <a:pt x="64" y="194"/>
                    </a:cubicBezTo>
                    <a:cubicBezTo>
                      <a:pt x="66" y="193"/>
                      <a:pt x="65" y="194"/>
                      <a:pt x="66" y="193"/>
                    </a:cubicBezTo>
                    <a:cubicBezTo>
                      <a:pt x="66" y="193"/>
                      <a:pt x="66" y="194"/>
                      <a:pt x="67" y="192"/>
                    </a:cubicBezTo>
                    <a:cubicBezTo>
                      <a:pt x="67" y="190"/>
                      <a:pt x="67" y="191"/>
                      <a:pt x="68" y="189"/>
                    </a:cubicBezTo>
                    <a:cubicBezTo>
                      <a:pt x="70" y="188"/>
                      <a:pt x="69" y="188"/>
                      <a:pt x="70" y="188"/>
                    </a:cubicBezTo>
                    <a:cubicBezTo>
                      <a:pt x="70" y="187"/>
                      <a:pt x="70" y="187"/>
                      <a:pt x="71" y="187"/>
                    </a:cubicBezTo>
                    <a:cubicBezTo>
                      <a:pt x="72" y="186"/>
                      <a:pt x="72" y="186"/>
                      <a:pt x="72" y="185"/>
                    </a:cubicBezTo>
                    <a:cubicBezTo>
                      <a:pt x="72" y="185"/>
                      <a:pt x="75" y="183"/>
                      <a:pt x="75" y="183"/>
                    </a:cubicBezTo>
                    <a:cubicBezTo>
                      <a:pt x="75" y="182"/>
                      <a:pt x="75" y="182"/>
                      <a:pt x="75" y="182"/>
                    </a:cubicBezTo>
                    <a:cubicBezTo>
                      <a:pt x="78" y="179"/>
                      <a:pt x="78" y="179"/>
                      <a:pt x="78" y="179"/>
                    </a:cubicBezTo>
                    <a:cubicBezTo>
                      <a:pt x="78" y="179"/>
                      <a:pt x="79" y="179"/>
                      <a:pt x="78" y="180"/>
                    </a:cubicBezTo>
                    <a:cubicBezTo>
                      <a:pt x="78" y="181"/>
                      <a:pt x="77" y="182"/>
                      <a:pt x="77" y="182"/>
                    </a:cubicBezTo>
                    <a:cubicBezTo>
                      <a:pt x="77" y="184"/>
                      <a:pt x="77" y="184"/>
                      <a:pt x="77" y="184"/>
                    </a:cubicBezTo>
                    <a:cubicBezTo>
                      <a:pt x="75" y="186"/>
                      <a:pt x="75" y="186"/>
                      <a:pt x="75" y="186"/>
                    </a:cubicBezTo>
                    <a:cubicBezTo>
                      <a:pt x="75" y="186"/>
                      <a:pt x="76" y="187"/>
                      <a:pt x="75" y="187"/>
                    </a:cubicBezTo>
                    <a:cubicBezTo>
                      <a:pt x="74" y="188"/>
                      <a:pt x="73" y="189"/>
                      <a:pt x="73" y="189"/>
                    </a:cubicBezTo>
                    <a:cubicBezTo>
                      <a:pt x="73" y="191"/>
                      <a:pt x="73" y="191"/>
                      <a:pt x="73" y="191"/>
                    </a:cubicBezTo>
                    <a:cubicBezTo>
                      <a:pt x="73" y="191"/>
                      <a:pt x="73" y="191"/>
                      <a:pt x="73" y="191"/>
                    </a:cubicBezTo>
                    <a:cubicBezTo>
                      <a:pt x="72" y="194"/>
                      <a:pt x="72" y="194"/>
                      <a:pt x="72" y="194"/>
                    </a:cubicBezTo>
                    <a:cubicBezTo>
                      <a:pt x="74" y="196"/>
                      <a:pt x="74" y="196"/>
                      <a:pt x="74" y="196"/>
                    </a:cubicBezTo>
                    <a:cubicBezTo>
                      <a:pt x="74" y="197"/>
                      <a:pt x="74" y="197"/>
                      <a:pt x="74" y="197"/>
                    </a:cubicBezTo>
                    <a:cubicBezTo>
                      <a:pt x="74" y="197"/>
                      <a:pt x="73" y="198"/>
                      <a:pt x="73" y="199"/>
                    </a:cubicBezTo>
                    <a:cubicBezTo>
                      <a:pt x="72" y="199"/>
                      <a:pt x="70" y="202"/>
                      <a:pt x="70" y="202"/>
                    </a:cubicBezTo>
                    <a:cubicBezTo>
                      <a:pt x="69" y="204"/>
                      <a:pt x="69" y="204"/>
                      <a:pt x="69" y="204"/>
                    </a:cubicBezTo>
                    <a:cubicBezTo>
                      <a:pt x="68" y="206"/>
                      <a:pt x="68" y="206"/>
                      <a:pt x="68" y="206"/>
                    </a:cubicBezTo>
                    <a:cubicBezTo>
                      <a:pt x="67" y="209"/>
                      <a:pt x="67" y="209"/>
                      <a:pt x="67" y="209"/>
                    </a:cubicBezTo>
                    <a:cubicBezTo>
                      <a:pt x="66" y="212"/>
                      <a:pt x="66" y="212"/>
                      <a:pt x="66" y="212"/>
                    </a:cubicBezTo>
                    <a:cubicBezTo>
                      <a:pt x="65" y="213"/>
                      <a:pt x="65" y="213"/>
                      <a:pt x="65" y="213"/>
                    </a:cubicBezTo>
                    <a:cubicBezTo>
                      <a:pt x="65" y="213"/>
                      <a:pt x="64" y="215"/>
                      <a:pt x="66" y="215"/>
                    </a:cubicBezTo>
                    <a:cubicBezTo>
                      <a:pt x="67" y="216"/>
                      <a:pt x="67" y="216"/>
                      <a:pt x="68" y="216"/>
                    </a:cubicBezTo>
                    <a:cubicBezTo>
                      <a:pt x="70" y="216"/>
                      <a:pt x="69" y="216"/>
                      <a:pt x="70" y="216"/>
                    </a:cubicBezTo>
                    <a:cubicBezTo>
                      <a:pt x="70" y="216"/>
                      <a:pt x="72" y="216"/>
                      <a:pt x="72" y="214"/>
                    </a:cubicBezTo>
                    <a:cubicBezTo>
                      <a:pt x="72" y="213"/>
                      <a:pt x="72" y="211"/>
                      <a:pt x="72" y="211"/>
                    </a:cubicBezTo>
                    <a:cubicBezTo>
                      <a:pt x="72" y="210"/>
                      <a:pt x="74" y="208"/>
                      <a:pt x="74" y="208"/>
                    </a:cubicBezTo>
                    <a:cubicBezTo>
                      <a:pt x="74" y="205"/>
                      <a:pt x="74" y="205"/>
                      <a:pt x="74" y="205"/>
                    </a:cubicBezTo>
                    <a:cubicBezTo>
                      <a:pt x="74" y="205"/>
                      <a:pt x="73" y="204"/>
                      <a:pt x="75" y="202"/>
                    </a:cubicBezTo>
                    <a:cubicBezTo>
                      <a:pt x="77" y="201"/>
                      <a:pt x="76" y="202"/>
                      <a:pt x="77" y="201"/>
                    </a:cubicBezTo>
                    <a:cubicBezTo>
                      <a:pt x="77" y="201"/>
                      <a:pt x="78" y="200"/>
                      <a:pt x="78" y="199"/>
                    </a:cubicBezTo>
                    <a:cubicBezTo>
                      <a:pt x="79" y="198"/>
                      <a:pt x="79" y="198"/>
                      <a:pt x="79" y="198"/>
                    </a:cubicBezTo>
                    <a:cubicBezTo>
                      <a:pt x="80" y="197"/>
                      <a:pt x="80" y="197"/>
                      <a:pt x="80" y="197"/>
                    </a:cubicBezTo>
                    <a:cubicBezTo>
                      <a:pt x="79" y="191"/>
                      <a:pt x="79" y="191"/>
                      <a:pt x="79" y="191"/>
                    </a:cubicBezTo>
                    <a:cubicBezTo>
                      <a:pt x="79" y="191"/>
                      <a:pt x="80" y="189"/>
                      <a:pt x="80" y="189"/>
                    </a:cubicBezTo>
                    <a:cubicBezTo>
                      <a:pt x="81" y="188"/>
                      <a:pt x="82" y="189"/>
                      <a:pt x="82" y="189"/>
                    </a:cubicBezTo>
                    <a:cubicBezTo>
                      <a:pt x="82" y="189"/>
                      <a:pt x="82" y="189"/>
                      <a:pt x="81" y="191"/>
                    </a:cubicBezTo>
                    <a:cubicBezTo>
                      <a:pt x="81" y="192"/>
                      <a:pt x="82" y="195"/>
                      <a:pt x="82" y="195"/>
                    </a:cubicBezTo>
                    <a:cubicBezTo>
                      <a:pt x="87" y="200"/>
                      <a:pt x="87" y="200"/>
                      <a:pt x="87" y="200"/>
                    </a:cubicBezTo>
                    <a:cubicBezTo>
                      <a:pt x="87" y="200"/>
                      <a:pt x="90" y="204"/>
                      <a:pt x="90" y="204"/>
                    </a:cubicBezTo>
                    <a:cubicBezTo>
                      <a:pt x="90" y="205"/>
                      <a:pt x="94" y="208"/>
                      <a:pt x="94" y="208"/>
                    </a:cubicBezTo>
                    <a:cubicBezTo>
                      <a:pt x="94" y="208"/>
                      <a:pt x="94" y="209"/>
                      <a:pt x="94" y="210"/>
                    </a:cubicBezTo>
                    <a:cubicBezTo>
                      <a:pt x="94" y="210"/>
                      <a:pt x="95" y="211"/>
                      <a:pt x="94" y="212"/>
                    </a:cubicBezTo>
                    <a:cubicBezTo>
                      <a:pt x="94" y="213"/>
                      <a:pt x="93" y="215"/>
                      <a:pt x="93" y="215"/>
                    </a:cubicBezTo>
                    <a:cubicBezTo>
                      <a:pt x="91" y="216"/>
                      <a:pt x="91" y="216"/>
                      <a:pt x="91" y="216"/>
                    </a:cubicBezTo>
                    <a:cubicBezTo>
                      <a:pt x="89" y="218"/>
                      <a:pt x="89" y="218"/>
                      <a:pt x="89" y="218"/>
                    </a:cubicBezTo>
                    <a:cubicBezTo>
                      <a:pt x="88" y="222"/>
                      <a:pt x="88" y="222"/>
                      <a:pt x="88" y="222"/>
                    </a:cubicBezTo>
                    <a:cubicBezTo>
                      <a:pt x="86" y="224"/>
                      <a:pt x="86" y="224"/>
                      <a:pt x="86" y="224"/>
                    </a:cubicBezTo>
                    <a:cubicBezTo>
                      <a:pt x="83" y="226"/>
                      <a:pt x="83" y="226"/>
                      <a:pt x="83" y="226"/>
                    </a:cubicBezTo>
                    <a:cubicBezTo>
                      <a:pt x="79" y="230"/>
                      <a:pt x="79" y="230"/>
                      <a:pt x="79" y="230"/>
                    </a:cubicBezTo>
                    <a:cubicBezTo>
                      <a:pt x="78" y="233"/>
                      <a:pt x="78" y="233"/>
                      <a:pt x="78" y="233"/>
                    </a:cubicBezTo>
                    <a:cubicBezTo>
                      <a:pt x="75" y="236"/>
                      <a:pt x="75" y="236"/>
                      <a:pt x="75" y="236"/>
                    </a:cubicBezTo>
                    <a:cubicBezTo>
                      <a:pt x="75" y="239"/>
                      <a:pt x="75" y="239"/>
                      <a:pt x="75" y="239"/>
                    </a:cubicBezTo>
                    <a:cubicBezTo>
                      <a:pt x="75" y="239"/>
                      <a:pt x="77" y="242"/>
                      <a:pt x="77" y="242"/>
                    </a:cubicBezTo>
                    <a:cubicBezTo>
                      <a:pt x="78" y="242"/>
                      <a:pt x="79" y="243"/>
                      <a:pt x="79" y="243"/>
                    </a:cubicBezTo>
                    <a:cubicBezTo>
                      <a:pt x="79" y="247"/>
                      <a:pt x="79" y="247"/>
                      <a:pt x="79" y="247"/>
                    </a:cubicBezTo>
                    <a:cubicBezTo>
                      <a:pt x="79" y="247"/>
                      <a:pt x="80" y="249"/>
                      <a:pt x="80" y="249"/>
                    </a:cubicBezTo>
                    <a:cubicBezTo>
                      <a:pt x="81" y="249"/>
                      <a:pt x="82" y="246"/>
                      <a:pt x="82" y="246"/>
                    </a:cubicBezTo>
                    <a:cubicBezTo>
                      <a:pt x="82" y="246"/>
                      <a:pt x="80" y="244"/>
                      <a:pt x="80" y="242"/>
                    </a:cubicBezTo>
                    <a:cubicBezTo>
                      <a:pt x="80" y="241"/>
                      <a:pt x="81" y="238"/>
                      <a:pt x="81" y="238"/>
                    </a:cubicBezTo>
                    <a:cubicBezTo>
                      <a:pt x="83" y="238"/>
                      <a:pt x="83" y="238"/>
                      <a:pt x="83" y="238"/>
                    </a:cubicBezTo>
                    <a:cubicBezTo>
                      <a:pt x="83" y="238"/>
                      <a:pt x="83" y="238"/>
                      <a:pt x="84" y="239"/>
                    </a:cubicBezTo>
                    <a:cubicBezTo>
                      <a:pt x="84" y="240"/>
                      <a:pt x="84" y="239"/>
                      <a:pt x="85" y="240"/>
                    </a:cubicBezTo>
                    <a:cubicBezTo>
                      <a:pt x="85" y="241"/>
                      <a:pt x="88" y="243"/>
                      <a:pt x="88" y="243"/>
                    </a:cubicBezTo>
                    <a:cubicBezTo>
                      <a:pt x="88" y="243"/>
                      <a:pt x="90" y="246"/>
                      <a:pt x="90" y="246"/>
                    </a:cubicBezTo>
                    <a:cubicBezTo>
                      <a:pt x="91" y="247"/>
                      <a:pt x="92" y="249"/>
                      <a:pt x="93" y="249"/>
                    </a:cubicBezTo>
                    <a:cubicBezTo>
                      <a:pt x="94" y="248"/>
                      <a:pt x="94" y="249"/>
                      <a:pt x="95" y="247"/>
                    </a:cubicBezTo>
                    <a:cubicBezTo>
                      <a:pt x="95" y="245"/>
                      <a:pt x="95" y="245"/>
                      <a:pt x="95" y="244"/>
                    </a:cubicBezTo>
                    <a:cubicBezTo>
                      <a:pt x="95" y="243"/>
                      <a:pt x="95" y="241"/>
                      <a:pt x="95" y="241"/>
                    </a:cubicBezTo>
                    <a:cubicBezTo>
                      <a:pt x="95" y="241"/>
                      <a:pt x="94" y="240"/>
                      <a:pt x="96" y="240"/>
                    </a:cubicBezTo>
                    <a:cubicBezTo>
                      <a:pt x="97" y="240"/>
                      <a:pt x="97" y="242"/>
                      <a:pt x="97" y="242"/>
                    </a:cubicBezTo>
                    <a:cubicBezTo>
                      <a:pt x="97" y="242"/>
                      <a:pt x="98" y="244"/>
                      <a:pt x="99" y="245"/>
                    </a:cubicBezTo>
                    <a:cubicBezTo>
                      <a:pt x="100" y="245"/>
                      <a:pt x="100" y="245"/>
                      <a:pt x="101" y="246"/>
                    </a:cubicBezTo>
                    <a:cubicBezTo>
                      <a:pt x="102" y="247"/>
                      <a:pt x="106" y="248"/>
                      <a:pt x="106" y="248"/>
                    </a:cubicBezTo>
                    <a:cubicBezTo>
                      <a:pt x="106" y="248"/>
                      <a:pt x="106" y="247"/>
                      <a:pt x="107" y="247"/>
                    </a:cubicBezTo>
                    <a:cubicBezTo>
                      <a:pt x="108" y="246"/>
                      <a:pt x="109" y="245"/>
                      <a:pt x="109" y="245"/>
                    </a:cubicBezTo>
                    <a:cubicBezTo>
                      <a:pt x="109" y="245"/>
                      <a:pt x="109" y="244"/>
                      <a:pt x="110" y="245"/>
                    </a:cubicBezTo>
                    <a:cubicBezTo>
                      <a:pt x="112" y="245"/>
                      <a:pt x="113" y="245"/>
                      <a:pt x="113" y="245"/>
                    </a:cubicBezTo>
                    <a:cubicBezTo>
                      <a:pt x="114" y="244"/>
                      <a:pt x="115" y="241"/>
                      <a:pt x="115" y="241"/>
                    </a:cubicBezTo>
                    <a:cubicBezTo>
                      <a:pt x="115" y="241"/>
                      <a:pt x="115" y="239"/>
                      <a:pt x="117" y="240"/>
                    </a:cubicBezTo>
                    <a:cubicBezTo>
                      <a:pt x="118" y="241"/>
                      <a:pt x="128" y="243"/>
                      <a:pt x="128" y="243"/>
                    </a:cubicBezTo>
                    <a:cubicBezTo>
                      <a:pt x="127" y="244"/>
                      <a:pt x="127" y="244"/>
                      <a:pt x="127" y="244"/>
                    </a:cubicBezTo>
                    <a:cubicBezTo>
                      <a:pt x="123" y="244"/>
                      <a:pt x="123" y="244"/>
                      <a:pt x="123" y="244"/>
                    </a:cubicBezTo>
                    <a:cubicBezTo>
                      <a:pt x="121" y="244"/>
                      <a:pt x="121" y="244"/>
                      <a:pt x="121" y="244"/>
                    </a:cubicBezTo>
                    <a:cubicBezTo>
                      <a:pt x="121" y="244"/>
                      <a:pt x="120" y="244"/>
                      <a:pt x="120" y="245"/>
                    </a:cubicBezTo>
                    <a:cubicBezTo>
                      <a:pt x="120" y="246"/>
                      <a:pt x="119" y="247"/>
                      <a:pt x="119" y="248"/>
                    </a:cubicBezTo>
                    <a:cubicBezTo>
                      <a:pt x="118" y="249"/>
                      <a:pt x="118" y="249"/>
                      <a:pt x="117" y="250"/>
                    </a:cubicBezTo>
                    <a:cubicBezTo>
                      <a:pt x="117" y="251"/>
                      <a:pt x="114" y="253"/>
                      <a:pt x="114" y="253"/>
                    </a:cubicBezTo>
                    <a:cubicBezTo>
                      <a:pt x="112" y="255"/>
                      <a:pt x="112" y="255"/>
                      <a:pt x="112" y="255"/>
                    </a:cubicBezTo>
                    <a:cubicBezTo>
                      <a:pt x="110" y="259"/>
                      <a:pt x="110" y="259"/>
                      <a:pt x="110" y="259"/>
                    </a:cubicBezTo>
                    <a:cubicBezTo>
                      <a:pt x="110" y="259"/>
                      <a:pt x="111" y="263"/>
                      <a:pt x="111" y="263"/>
                    </a:cubicBezTo>
                    <a:cubicBezTo>
                      <a:pt x="112" y="263"/>
                      <a:pt x="114" y="266"/>
                      <a:pt x="114" y="266"/>
                    </a:cubicBezTo>
                    <a:cubicBezTo>
                      <a:pt x="114" y="266"/>
                      <a:pt x="114" y="267"/>
                      <a:pt x="114" y="268"/>
                    </a:cubicBezTo>
                    <a:cubicBezTo>
                      <a:pt x="114" y="269"/>
                      <a:pt x="114" y="270"/>
                      <a:pt x="115" y="271"/>
                    </a:cubicBezTo>
                    <a:cubicBezTo>
                      <a:pt x="115" y="272"/>
                      <a:pt x="116" y="275"/>
                      <a:pt x="116" y="275"/>
                    </a:cubicBezTo>
                    <a:cubicBezTo>
                      <a:pt x="117" y="276"/>
                      <a:pt x="117" y="276"/>
                      <a:pt x="117" y="276"/>
                    </a:cubicBezTo>
                    <a:cubicBezTo>
                      <a:pt x="117" y="278"/>
                      <a:pt x="117" y="278"/>
                      <a:pt x="117" y="278"/>
                    </a:cubicBezTo>
                    <a:cubicBezTo>
                      <a:pt x="117" y="278"/>
                      <a:pt x="117" y="280"/>
                      <a:pt x="118" y="280"/>
                    </a:cubicBezTo>
                    <a:cubicBezTo>
                      <a:pt x="119" y="280"/>
                      <a:pt x="122" y="278"/>
                      <a:pt x="122" y="278"/>
                    </a:cubicBezTo>
                    <a:cubicBezTo>
                      <a:pt x="128" y="277"/>
                      <a:pt x="128" y="277"/>
                      <a:pt x="128" y="277"/>
                    </a:cubicBezTo>
                    <a:cubicBezTo>
                      <a:pt x="128" y="277"/>
                      <a:pt x="128" y="280"/>
                      <a:pt x="127" y="281"/>
                    </a:cubicBezTo>
                    <a:cubicBezTo>
                      <a:pt x="127" y="282"/>
                      <a:pt x="126" y="282"/>
                      <a:pt x="125" y="283"/>
                    </a:cubicBezTo>
                    <a:cubicBezTo>
                      <a:pt x="125" y="283"/>
                      <a:pt x="125" y="285"/>
                      <a:pt x="125" y="285"/>
                    </a:cubicBezTo>
                    <a:cubicBezTo>
                      <a:pt x="125" y="285"/>
                      <a:pt x="125" y="286"/>
                      <a:pt x="123" y="287"/>
                    </a:cubicBezTo>
                    <a:cubicBezTo>
                      <a:pt x="122" y="287"/>
                      <a:pt x="121" y="287"/>
                      <a:pt x="121" y="287"/>
                    </a:cubicBezTo>
                    <a:cubicBezTo>
                      <a:pt x="121" y="287"/>
                      <a:pt x="119" y="286"/>
                      <a:pt x="119" y="288"/>
                    </a:cubicBezTo>
                    <a:cubicBezTo>
                      <a:pt x="119" y="290"/>
                      <a:pt x="118" y="291"/>
                      <a:pt x="118" y="292"/>
                    </a:cubicBezTo>
                    <a:cubicBezTo>
                      <a:pt x="118" y="293"/>
                      <a:pt x="116" y="294"/>
                      <a:pt x="118" y="295"/>
                    </a:cubicBezTo>
                    <a:cubicBezTo>
                      <a:pt x="120" y="295"/>
                      <a:pt x="120" y="297"/>
                      <a:pt x="120" y="297"/>
                    </a:cubicBezTo>
                    <a:cubicBezTo>
                      <a:pt x="120" y="297"/>
                      <a:pt x="119" y="299"/>
                      <a:pt x="118" y="300"/>
                    </a:cubicBezTo>
                    <a:cubicBezTo>
                      <a:pt x="117" y="300"/>
                      <a:pt x="116" y="300"/>
                      <a:pt x="116" y="301"/>
                    </a:cubicBezTo>
                    <a:cubicBezTo>
                      <a:pt x="116" y="302"/>
                      <a:pt x="117" y="306"/>
                      <a:pt x="117" y="306"/>
                    </a:cubicBezTo>
                    <a:cubicBezTo>
                      <a:pt x="117" y="306"/>
                      <a:pt x="118" y="308"/>
                      <a:pt x="116" y="308"/>
                    </a:cubicBezTo>
                    <a:cubicBezTo>
                      <a:pt x="115" y="307"/>
                      <a:pt x="115" y="307"/>
                      <a:pt x="114" y="307"/>
                    </a:cubicBezTo>
                    <a:cubicBezTo>
                      <a:pt x="113" y="307"/>
                      <a:pt x="113" y="308"/>
                      <a:pt x="113" y="308"/>
                    </a:cubicBezTo>
                    <a:cubicBezTo>
                      <a:pt x="113" y="308"/>
                      <a:pt x="113" y="308"/>
                      <a:pt x="113" y="310"/>
                    </a:cubicBezTo>
                    <a:cubicBezTo>
                      <a:pt x="113" y="311"/>
                      <a:pt x="113" y="313"/>
                      <a:pt x="113" y="313"/>
                    </a:cubicBezTo>
                    <a:cubicBezTo>
                      <a:pt x="111" y="313"/>
                      <a:pt x="111" y="313"/>
                      <a:pt x="111" y="313"/>
                    </a:cubicBezTo>
                    <a:cubicBezTo>
                      <a:pt x="109" y="310"/>
                      <a:pt x="109" y="310"/>
                      <a:pt x="109" y="310"/>
                    </a:cubicBezTo>
                    <a:cubicBezTo>
                      <a:pt x="109" y="310"/>
                      <a:pt x="106" y="310"/>
                      <a:pt x="105" y="310"/>
                    </a:cubicBezTo>
                    <a:cubicBezTo>
                      <a:pt x="104" y="310"/>
                      <a:pt x="102" y="311"/>
                      <a:pt x="102" y="311"/>
                    </a:cubicBezTo>
                    <a:cubicBezTo>
                      <a:pt x="102" y="311"/>
                      <a:pt x="98" y="309"/>
                      <a:pt x="97" y="308"/>
                    </a:cubicBezTo>
                    <a:cubicBezTo>
                      <a:pt x="97" y="308"/>
                      <a:pt x="97" y="307"/>
                      <a:pt x="96" y="308"/>
                    </a:cubicBezTo>
                    <a:cubicBezTo>
                      <a:pt x="96" y="309"/>
                      <a:pt x="97" y="308"/>
                      <a:pt x="96" y="309"/>
                    </a:cubicBezTo>
                    <a:cubicBezTo>
                      <a:pt x="95" y="309"/>
                      <a:pt x="97" y="309"/>
                      <a:pt x="94" y="309"/>
                    </a:cubicBezTo>
                    <a:cubicBezTo>
                      <a:pt x="91" y="310"/>
                      <a:pt x="87" y="311"/>
                      <a:pt x="87" y="311"/>
                    </a:cubicBezTo>
                    <a:cubicBezTo>
                      <a:pt x="87" y="311"/>
                      <a:pt x="90" y="308"/>
                      <a:pt x="89" y="308"/>
                    </a:cubicBezTo>
                    <a:cubicBezTo>
                      <a:pt x="88" y="307"/>
                      <a:pt x="89" y="307"/>
                      <a:pt x="88" y="307"/>
                    </a:cubicBezTo>
                    <a:cubicBezTo>
                      <a:pt x="86" y="306"/>
                      <a:pt x="85" y="304"/>
                      <a:pt x="85" y="304"/>
                    </a:cubicBezTo>
                    <a:cubicBezTo>
                      <a:pt x="85" y="303"/>
                      <a:pt x="85" y="301"/>
                      <a:pt x="84" y="301"/>
                    </a:cubicBezTo>
                    <a:cubicBezTo>
                      <a:pt x="82" y="301"/>
                      <a:pt x="82" y="299"/>
                      <a:pt x="80" y="301"/>
                    </a:cubicBezTo>
                    <a:cubicBezTo>
                      <a:pt x="79" y="302"/>
                      <a:pt x="79" y="302"/>
                      <a:pt x="78" y="303"/>
                    </a:cubicBezTo>
                    <a:cubicBezTo>
                      <a:pt x="78" y="304"/>
                      <a:pt x="74" y="304"/>
                      <a:pt x="74" y="304"/>
                    </a:cubicBezTo>
                    <a:cubicBezTo>
                      <a:pt x="74" y="304"/>
                      <a:pt x="77" y="308"/>
                      <a:pt x="77" y="309"/>
                    </a:cubicBezTo>
                    <a:cubicBezTo>
                      <a:pt x="77" y="309"/>
                      <a:pt x="78" y="313"/>
                      <a:pt x="78" y="313"/>
                    </a:cubicBezTo>
                    <a:cubicBezTo>
                      <a:pt x="84" y="312"/>
                      <a:pt x="84" y="312"/>
                      <a:pt x="84" y="312"/>
                    </a:cubicBezTo>
                    <a:cubicBezTo>
                      <a:pt x="84" y="312"/>
                      <a:pt x="80" y="314"/>
                      <a:pt x="80" y="315"/>
                    </a:cubicBezTo>
                    <a:cubicBezTo>
                      <a:pt x="79" y="317"/>
                      <a:pt x="79" y="317"/>
                      <a:pt x="79" y="318"/>
                    </a:cubicBezTo>
                    <a:cubicBezTo>
                      <a:pt x="78" y="319"/>
                      <a:pt x="78" y="320"/>
                      <a:pt x="76" y="320"/>
                    </a:cubicBezTo>
                    <a:cubicBezTo>
                      <a:pt x="74" y="321"/>
                      <a:pt x="71" y="321"/>
                      <a:pt x="70" y="322"/>
                    </a:cubicBezTo>
                    <a:cubicBezTo>
                      <a:pt x="69" y="323"/>
                      <a:pt x="68" y="323"/>
                      <a:pt x="68" y="324"/>
                    </a:cubicBezTo>
                    <a:cubicBezTo>
                      <a:pt x="68" y="325"/>
                      <a:pt x="64" y="325"/>
                      <a:pt x="68" y="326"/>
                    </a:cubicBezTo>
                    <a:cubicBezTo>
                      <a:pt x="73" y="327"/>
                      <a:pt x="74" y="327"/>
                      <a:pt x="74" y="327"/>
                    </a:cubicBezTo>
                    <a:cubicBezTo>
                      <a:pt x="74" y="327"/>
                      <a:pt x="76" y="325"/>
                      <a:pt x="77" y="324"/>
                    </a:cubicBezTo>
                    <a:cubicBezTo>
                      <a:pt x="79" y="323"/>
                      <a:pt x="79" y="323"/>
                      <a:pt x="82" y="323"/>
                    </a:cubicBezTo>
                    <a:cubicBezTo>
                      <a:pt x="85" y="324"/>
                      <a:pt x="85" y="323"/>
                      <a:pt x="85" y="324"/>
                    </a:cubicBezTo>
                    <a:cubicBezTo>
                      <a:pt x="85" y="325"/>
                      <a:pt x="85" y="326"/>
                      <a:pt x="85" y="327"/>
                    </a:cubicBezTo>
                    <a:cubicBezTo>
                      <a:pt x="84" y="329"/>
                      <a:pt x="83" y="330"/>
                      <a:pt x="84" y="332"/>
                    </a:cubicBezTo>
                    <a:cubicBezTo>
                      <a:pt x="86" y="334"/>
                      <a:pt x="83" y="336"/>
                      <a:pt x="83" y="336"/>
                    </a:cubicBezTo>
                    <a:cubicBezTo>
                      <a:pt x="83" y="336"/>
                      <a:pt x="82" y="339"/>
                      <a:pt x="83" y="339"/>
                    </a:cubicBezTo>
                    <a:cubicBezTo>
                      <a:pt x="83" y="339"/>
                      <a:pt x="84" y="340"/>
                      <a:pt x="84" y="340"/>
                    </a:cubicBezTo>
                    <a:cubicBezTo>
                      <a:pt x="84" y="340"/>
                      <a:pt x="82" y="344"/>
                      <a:pt x="82" y="344"/>
                    </a:cubicBezTo>
                    <a:cubicBezTo>
                      <a:pt x="82" y="345"/>
                      <a:pt x="79" y="350"/>
                      <a:pt x="79" y="350"/>
                    </a:cubicBezTo>
                    <a:cubicBezTo>
                      <a:pt x="78" y="350"/>
                      <a:pt x="79" y="350"/>
                      <a:pt x="75" y="352"/>
                    </a:cubicBezTo>
                    <a:cubicBezTo>
                      <a:pt x="70" y="353"/>
                      <a:pt x="67" y="354"/>
                      <a:pt x="67" y="354"/>
                    </a:cubicBezTo>
                    <a:cubicBezTo>
                      <a:pt x="63" y="355"/>
                      <a:pt x="63" y="355"/>
                      <a:pt x="63" y="355"/>
                    </a:cubicBezTo>
                    <a:cubicBezTo>
                      <a:pt x="60" y="357"/>
                      <a:pt x="60" y="357"/>
                      <a:pt x="60" y="357"/>
                    </a:cubicBezTo>
                    <a:cubicBezTo>
                      <a:pt x="58" y="357"/>
                      <a:pt x="58" y="357"/>
                      <a:pt x="58" y="357"/>
                    </a:cubicBezTo>
                    <a:cubicBezTo>
                      <a:pt x="54" y="357"/>
                      <a:pt x="54" y="357"/>
                      <a:pt x="54" y="357"/>
                    </a:cubicBezTo>
                    <a:cubicBezTo>
                      <a:pt x="54" y="357"/>
                      <a:pt x="50" y="359"/>
                      <a:pt x="50" y="360"/>
                    </a:cubicBezTo>
                    <a:cubicBezTo>
                      <a:pt x="49" y="360"/>
                      <a:pt x="47" y="361"/>
                      <a:pt x="47" y="361"/>
                    </a:cubicBezTo>
                    <a:cubicBezTo>
                      <a:pt x="46" y="362"/>
                      <a:pt x="50" y="364"/>
                      <a:pt x="50" y="364"/>
                    </a:cubicBezTo>
                    <a:cubicBezTo>
                      <a:pt x="51" y="366"/>
                      <a:pt x="51" y="366"/>
                      <a:pt x="51" y="366"/>
                    </a:cubicBezTo>
                    <a:cubicBezTo>
                      <a:pt x="49" y="366"/>
                      <a:pt x="49" y="366"/>
                      <a:pt x="49" y="366"/>
                    </a:cubicBezTo>
                    <a:cubicBezTo>
                      <a:pt x="47" y="367"/>
                      <a:pt x="47" y="367"/>
                      <a:pt x="47" y="367"/>
                    </a:cubicBezTo>
                    <a:cubicBezTo>
                      <a:pt x="46" y="369"/>
                      <a:pt x="46" y="369"/>
                      <a:pt x="46" y="369"/>
                    </a:cubicBezTo>
                    <a:cubicBezTo>
                      <a:pt x="48" y="370"/>
                      <a:pt x="48" y="370"/>
                      <a:pt x="48" y="370"/>
                    </a:cubicBezTo>
                    <a:cubicBezTo>
                      <a:pt x="48" y="370"/>
                      <a:pt x="49" y="370"/>
                      <a:pt x="50" y="370"/>
                    </a:cubicBezTo>
                    <a:cubicBezTo>
                      <a:pt x="51" y="370"/>
                      <a:pt x="54" y="369"/>
                      <a:pt x="54" y="369"/>
                    </a:cubicBezTo>
                    <a:cubicBezTo>
                      <a:pt x="50" y="371"/>
                      <a:pt x="50" y="371"/>
                      <a:pt x="50" y="371"/>
                    </a:cubicBezTo>
                    <a:cubicBezTo>
                      <a:pt x="50" y="374"/>
                      <a:pt x="50" y="374"/>
                      <a:pt x="50" y="374"/>
                    </a:cubicBezTo>
                    <a:cubicBezTo>
                      <a:pt x="50" y="374"/>
                      <a:pt x="49" y="375"/>
                      <a:pt x="50" y="375"/>
                    </a:cubicBezTo>
                    <a:cubicBezTo>
                      <a:pt x="52" y="375"/>
                      <a:pt x="53" y="375"/>
                      <a:pt x="53" y="375"/>
                    </a:cubicBezTo>
                    <a:cubicBezTo>
                      <a:pt x="53" y="375"/>
                      <a:pt x="55" y="374"/>
                      <a:pt x="56" y="374"/>
                    </a:cubicBezTo>
                    <a:cubicBezTo>
                      <a:pt x="58" y="374"/>
                      <a:pt x="59" y="374"/>
                      <a:pt x="59" y="374"/>
                    </a:cubicBezTo>
                    <a:cubicBezTo>
                      <a:pt x="59" y="374"/>
                      <a:pt x="59" y="372"/>
                      <a:pt x="60" y="372"/>
                    </a:cubicBezTo>
                    <a:cubicBezTo>
                      <a:pt x="60" y="372"/>
                      <a:pt x="59" y="372"/>
                      <a:pt x="61" y="372"/>
                    </a:cubicBezTo>
                    <a:cubicBezTo>
                      <a:pt x="63" y="372"/>
                      <a:pt x="69" y="372"/>
                      <a:pt x="69" y="372"/>
                    </a:cubicBezTo>
                    <a:cubicBezTo>
                      <a:pt x="69" y="372"/>
                      <a:pt x="69" y="372"/>
                      <a:pt x="70" y="373"/>
                    </a:cubicBezTo>
                    <a:cubicBezTo>
                      <a:pt x="70" y="374"/>
                      <a:pt x="71" y="375"/>
                      <a:pt x="72" y="376"/>
                    </a:cubicBezTo>
                    <a:cubicBezTo>
                      <a:pt x="74" y="377"/>
                      <a:pt x="77" y="377"/>
                      <a:pt x="77" y="377"/>
                    </a:cubicBezTo>
                    <a:cubicBezTo>
                      <a:pt x="75" y="378"/>
                      <a:pt x="75" y="378"/>
                      <a:pt x="75" y="378"/>
                    </a:cubicBezTo>
                    <a:cubicBezTo>
                      <a:pt x="72" y="378"/>
                      <a:pt x="72" y="378"/>
                      <a:pt x="72" y="378"/>
                    </a:cubicBezTo>
                    <a:cubicBezTo>
                      <a:pt x="72" y="378"/>
                      <a:pt x="70" y="377"/>
                      <a:pt x="70" y="378"/>
                    </a:cubicBezTo>
                    <a:cubicBezTo>
                      <a:pt x="70" y="379"/>
                      <a:pt x="68" y="381"/>
                      <a:pt x="69" y="382"/>
                    </a:cubicBezTo>
                    <a:cubicBezTo>
                      <a:pt x="70" y="382"/>
                      <a:pt x="74" y="383"/>
                      <a:pt x="74" y="383"/>
                    </a:cubicBezTo>
                    <a:cubicBezTo>
                      <a:pt x="78" y="382"/>
                      <a:pt x="78" y="382"/>
                      <a:pt x="78" y="382"/>
                    </a:cubicBezTo>
                    <a:cubicBezTo>
                      <a:pt x="79" y="381"/>
                      <a:pt x="79" y="381"/>
                      <a:pt x="79" y="381"/>
                    </a:cubicBezTo>
                    <a:cubicBezTo>
                      <a:pt x="82" y="380"/>
                      <a:pt x="82" y="380"/>
                      <a:pt x="82" y="380"/>
                    </a:cubicBezTo>
                    <a:cubicBezTo>
                      <a:pt x="82" y="380"/>
                      <a:pt x="82" y="381"/>
                      <a:pt x="82" y="382"/>
                    </a:cubicBezTo>
                    <a:cubicBezTo>
                      <a:pt x="82" y="382"/>
                      <a:pt x="82" y="384"/>
                      <a:pt x="82" y="384"/>
                    </a:cubicBezTo>
                    <a:cubicBezTo>
                      <a:pt x="82" y="384"/>
                      <a:pt x="83" y="386"/>
                      <a:pt x="83" y="386"/>
                    </a:cubicBezTo>
                    <a:cubicBezTo>
                      <a:pt x="84" y="387"/>
                      <a:pt x="86" y="388"/>
                      <a:pt x="86" y="388"/>
                    </a:cubicBezTo>
                    <a:cubicBezTo>
                      <a:pt x="87" y="391"/>
                      <a:pt x="87" y="391"/>
                      <a:pt x="87" y="391"/>
                    </a:cubicBezTo>
                    <a:cubicBezTo>
                      <a:pt x="90" y="392"/>
                      <a:pt x="90" y="392"/>
                      <a:pt x="90" y="392"/>
                    </a:cubicBezTo>
                    <a:cubicBezTo>
                      <a:pt x="90" y="392"/>
                      <a:pt x="93" y="392"/>
                      <a:pt x="93" y="392"/>
                    </a:cubicBezTo>
                    <a:cubicBezTo>
                      <a:pt x="94" y="392"/>
                      <a:pt x="96" y="393"/>
                      <a:pt x="96" y="393"/>
                    </a:cubicBezTo>
                    <a:cubicBezTo>
                      <a:pt x="97" y="392"/>
                      <a:pt x="99" y="390"/>
                      <a:pt x="99" y="390"/>
                    </a:cubicBezTo>
                    <a:cubicBezTo>
                      <a:pt x="102" y="388"/>
                      <a:pt x="102" y="388"/>
                      <a:pt x="102" y="388"/>
                    </a:cubicBezTo>
                    <a:cubicBezTo>
                      <a:pt x="102" y="388"/>
                      <a:pt x="104" y="388"/>
                      <a:pt x="105" y="388"/>
                    </a:cubicBezTo>
                    <a:cubicBezTo>
                      <a:pt x="106" y="388"/>
                      <a:pt x="111" y="387"/>
                      <a:pt x="111" y="387"/>
                    </a:cubicBezTo>
                    <a:cubicBezTo>
                      <a:pt x="111" y="387"/>
                      <a:pt x="112" y="385"/>
                      <a:pt x="114" y="385"/>
                    </a:cubicBezTo>
                    <a:cubicBezTo>
                      <a:pt x="115" y="384"/>
                      <a:pt x="118" y="382"/>
                      <a:pt x="118" y="382"/>
                    </a:cubicBezTo>
                    <a:cubicBezTo>
                      <a:pt x="124" y="381"/>
                      <a:pt x="124" y="381"/>
                      <a:pt x="124" y="381"/>
                    </a:cubicBezTo>
                    <a:cubicBezTo>
                      <a:pt x="119" y="383"/>
                      <a:pt x="119" y="383"/>
                      <a:pt x="119" y="383"/>
                    </a:cubicBezTo>
                    <a:cubicBezTo>
                      <a:pt x="117" y="384"/>
                      <a:pt x="117" y="384"/>
                      <a:pt x="117" y="384"/>
                    </a:cubicBezTo>
                    <a:cubicBezTo>
                      <a:pt x="114" y="387"/>
                      <a:pt x="114" y="387"/>
                      <a:pt x="114" y="387"/>
                    </a:cubicBezTo>
                    <a:cubicBezTo>
                      <a:pt x="112" y="388"/>
                      <a:pt x="112" y="388"/>
                      <a:pt x="112" y="388"/>
                    </a:cubicBezTo>
                    <a:cubicBezTo>
                      <a:pt x="112" y="388"/>
                      <a:pt x="110" y="389"/>
                      <a:pt x="110" y="389"/>
                    </a:cubicBezTo>
                    <a:cubicBezTo>
                      <a:pt x="110" y="390"/>
                      <a:pt x="107" y="394"/>
                      <a:pt x="107" y="394"/>
                    </a:cubicBezTo>
                    <a:cubicBezTo>
                      <a:pt x="105" y="394"/>
                      <a:pt x="105" y="394"/>
                      <a:pt x="105" y="394"/>
                    </a:cubicBezTo>
                    <a:cubicBezTo>
                      <a:pt x="105" y="394"/>
                      <a:pt x="103" y="396"/>
                      <a:pt x="102" y="397"/>
                    </a:cubicBezTo>
                    <a:cubicBezTo>
                      <a:pt x="101" y="399"/>
                      <a:pt x="100" y="399"/>
                      <a:pt x="100" y="399"/>
                    </a:cubicBezTo>
                    <a:cubicBezTo>
                      <a:pt x="100" y="399"/>
                      <a:pt x="101" y="401"/>
                      <a:pt x="97" y="401"/>
                    </a:cubicBezTo>
                    <a:cubicBezTo>
                      <a:pt x="93" y="400"/>
                      <a:pt x="90" y="399"/>
                      <a:pt x="90" y="399"/>
                    </a:cubicBezTo>
                    <a:cubicBezTo>
                      <a:pt x="90" y="399"/>
                      <a:pt x="85" y="398"/>
                      <a:pt x="85" y="398"/>
                    </a:cubicBezTo>
                    <a:cubicBezTo>
                      <a:pt x="84" y="398"/>
                      <a:pt x="84" y="398"/>
                      <a:pt x="82" y="398"/>
                    </a:cubicBezTo>
                    <a:cubicBezTo>
                      <a:pt x="80" y="397"/>
                      <a:pt x="72" y="395"/>
                      <a:pt x="72" y="395"/>
                    </a:cubicBezTo>
                    <a:cubicBezTo>
                      <a:pt x="72" y="395"/>
                      <a:pt x="70" y="395"/>
                      <a:pt x="69" y="396"/>
                    </a:cubicBezTo>
                    <a:cubicBezTo>
                      <a:pt x="69" y="396"/>
                      <a:pt x="67" y="397"/>
                      <a:pt x="67" y="398"/>
                    </a:cubicBezTo>
                    <a:cubicBezTo>
                      <a:pt x="67" y="399"/>
                      <a:pt x="67" y="400"/>
                      <a:pt x="67" y="400"/>
                    </a:cubicBezTo>
                    <a:cubicBezTo>
                      <a:pt x="67" y="402"/>
                      <a:pt x="67" y="402"/>
                      <a:pt x="67" y="402"/>
                    </a:cubicBezTo>
                    <a:cubicBezTo>
                      <a:pt x="64" y="403"/>
                      <a:pt x="64" y="403"/>
                      <a:pt x="64" y="403"/>
                    </a:cubicBezTo>
                    <a:cubicBezTo>
                      <a:pt x="59" y="403"/>
                      <a:pt x="59" y="403"/>
                      <a:pt x="59" y="403"/>
                    </a:cubicBezTo>
                    <a:close/>
                    <a:moveTo>
                      <a:pt x="35" y="214"/>
                    </a:moveTo>
                    <a:cubicBezTo>
                      <a:pt x="35" y="214"/>
                      <a:pt x="35" y="214"/>
                      <a:pt x="35" y="214"/>
                    </a:cubicBezTo>
                    <a:cubicBezTo>
                      <a:pt x="36" y="215"/>
                      <a:pt x="40" y="214"/>
                      <a:pt x="40" y="214"/>
                    </a:cubicBezTo>
                    <a:cubicBezTo>
                      <a:pt x="44" y="214"/>
                      <a:pt x="44" y="214"/>
                      <a:pt x="44" y="214"/>
                    </a:cubicBezTo>
                    <a:cubicBezTo>
                      <a:pt x="44" y="214"/>
                      <a:pt x="48" y="214"/>
                      <a:pt x="48" y="214"/>
                    </a:cubicBezTo>
                    <a:cubicBezTo>
                      <a:pt x="49" y="215"/>
                      <a:pt x="50" y="215"/>
                      <a:pt x="50" y="215"/>
                    </a:cubicBezTo>
                    <a:cubicBezTo>
                      <a:pt x="50" y="215"/>
                      <a:pt x="52" y="214"/>
                      <a:pt x="53" y="214"/>
                    </a:cubicBezTo>
                    <a:cubicBezTo>
                      <a:pt x="54" y="215"/>
                      <a:pt x="56" y="217"/>
                      <a:pt x="56" y="217"/>
                    </a:cubicBezTo>
                    <a:cubicBezTo>
                      <a:pt x="56" y="221"/>
                      <a:pt x="56" y="221"/>
                      <a:pt x="56" y="221"/>
                    </a:cubicBezTo>
                    <a:cubicBezTo>
                      <a:pt x="57" y="225"/>
                      <a:pt x="57" y="225"/>
                      <a:pt x="57" y="225"/>
                    </a:cubicBezTo>
                    <a:cubicBezTo>
                      <a:pt x="59" y="229"/>
                      <a:pt x="59" y="229"/>
                      <a:pt x="59" y="229"/>
                    </a:cubicBezTo>
                    <a:cubicBezTo>
                      <a:pt x="62" y="233"/>
                      <a:pt x="62" y="233"/>
                      <a:pt x="62" y="233"/>
                    </a:cubicBezTo>
                    <a:cubicBezTo>
                      <a:pt x="60" y="236"/>
                      <a:pt x="60" y="236"/>
                      <a:pt x="60" y="236"/>
                    </a:cubicBezTo>
                    <a:cubicBezTo>
                      <a:pt x="60" y="236"/>
                      <a:pt x="60" y="239"/>
                      <a:pt x="60" y="239"/>
                    </a:cubicBezTo>
                    <a:cubicBezTo>
                      <a:pt x="59" y="239"/>
                      <a:pt x="57" y="240"/>
                      <a:pt x="56" y="240"/>
                    </a:cubicBezTo>
                    <a:cubicBezTo>
                      <a:pt x="56" y="241"/>
                      <a:pt x="55" y="243"/>
                      <a:pt x="55" y="243"/>
                    </a:cubicBezTo>
                    <a:cubicBezTo>
                      <a:pt x="55" y="243"/>
                      <a:pt x="59" y="240"/>
                      <a:pt x="59" y="241"/>
                    </a:cubicBezTo>
                    <a:cubicBezTo>
                      <a:pt x="60" y="241"/>
                      <a:pt x="62" y="241"/>
                      <a:pt x="62" y="241"/>
                    </a:cubicBezTo>
                    <a:cubicBezTo>
                      <a:pt x="64" y="242"/>
                      <a:pt x="64" y="242"/>
                      <a:pt x="64" y="242"/>
                    </a:cubicBezTo>
                    <a:cubicBezTo>
                      <a:pt x="65" y="246"/>
                      <a:pt x="65" y="246"/>
                      <a:pt x="65" y="246"/>
                    </a:cubicBezTo>
                    <a:cubicBezTo>
                      <a:pt x="65" y="250"/>
                      <a:pt x="65" y="250"/>
                      <a:pt x="65" y="250"/>
                    </a:cubicBezTo>
                    <a:cubicBezTo>
                      <a:pt x="65" y="250"/>
                      <a:pt x="65" y="253"/>
                      <a:pt x="65" y="253"/>
                    </a:cubicBezTo>
                    <a:cubicBezTo>
                      <a:pt x="65" y="254"/>
                      <a:pt x="64" y="255"/>
                      <a:pt x="64" y="254"/>
                    </a:cubicBezTo>
                    <a:cubicBezTo>
                      <a:pt x="63" y="254"/>
                      <a:pt x="62" y="254"/>
                      <a:pt x="62" y="253"/>
                    </a:cubicBezTo>
                    <a:cubicBezTo>
                      <a:pt x="62" y="251"/>
                      <a:pt x="63" y="250"/>
                      <a:pt x="63" y="249"/>
                    </a:cubicBezTo>
                    <a:cubicBezTo>
                      <a:pt x="63" y="249"/>
                      <a:pt x="64" y="246"/>
                      <a:pt x="63" y="246"/>
                    </a:cubicBezTo>
                    <a:cubicBezTo>
                      <a:pt x="62" y="246"/>
                      <a:pt x="61" y="244"/>
                      <a:pt x="61" y="246"/>
                    </a:cubicBezTo>
                    <a:cubicBezTo>
                      <a:pt x="60" y="247"/>
                      <a:pt x="61" y="249"/>
                      <a:pt x="61" y="249"/>
                    </a:cubicBezTo>
                    <a:cubicBezTo>
                      <a:pt x="61" y="249"/>
                      <a:pt x="62" y="250"/>
                      <a:pt x="61" y="251"/>
                    </a:cubicBezTo>
                    <a:cubicBezTo>
                      <a:pt x="61" y="252"/>
                      <a:pt x="61" y="252"/>
                      <a:pt x="60" y="253"/>
                    </a:cubicBezTo>
                    <a:cubicBezTo>
                      <a:pt x="59" y="254"/>
                      <a:pt x="61" y="255"/>
                      <a:pt x="61" y="255"/>
                    </a:cubicBezTo>
                    <a:cubicBezTo>
                      <a:pt x="61" y="256"/>
                      <a:pt x="61" y="256"/>
                      <a:pt x="61" y="256"/>
                    </a:cubicBezTo>
                    <a:cubicBezTo>
                      <a:pt x="61" y="256"/>
                      <a:pt x="62" y="259"/>
                      <a:pt x="61" y="259"/>
                    </a:cubicBezTo>
                    <a:cubicBezTo>
                      <a:pt x="60" y="259"/>
                      <a:pt x="60" y="260"/>
                      <a:pt x="57" y="259"/>
                    </a:cubicBezTo>
                    <a:cubicBezTo>
                      <a:pt x="54" y="257"/>
                      <a:pt x="52" y="257"/>
                      <a:pt x="52" y="257"/>
                    </a:cubicBezTo>
                    <a:cubicBezTo>
                      <a:pt x="52" y="261"/>
                      <a:pt x="52" y="261"/>
                      <a:pt x="52" y="261"/>
                    </a:cubicBezTo>
                    <a:cubicBezTo>
                      <a:pt x="50" y="264"/>
                      <a:pt x="50" y="264"/>
                      <a:pt x="50" y="264"/>
                    </a:cubicBezTo>
                    <a:cubicBezTo>
                      <a:pt x="44" y="266"/>
                      <a:pt x="44" y="266"/>
                      <a:pt x="44" y="266"/>
                    </a:cubicBezTo>
                    <a:cubicBezTo>
                      <a:pt x="41" y="262"/>
                      <a:pt x="41" y="262"/>
                      <a:pt x="41" y="262"/>
                    </a:cubicBezTo>
                    <a:cubicBezTo>
                      <a:pt x="41" y="262"/>
                      <a:pt x="39" y="262"/>
                      <a:pt x="38" y="262"/>
                    </a:cubicBezTo>
                    <a:cubicBezTo>
                      <a:pt x="38" y="262"/>
                      <a:pt x="34" y="261"/>
                      <a:pt x="34" y="261"/>
                    </a:cubicBezTo>
                    <a:cubicBezTo>
                      <a:pt x="33" y="257"/>
                      <a:pt x="33" y="257"/>
                      <a:pt x="33" y="257"/>
                    </a:cubicBezTo>
                    <a:cubicBezTo>
                      <a:pt x="29" y="253"/>
                      <a:pt x="29" y="253"/>
                      <a:pt x="29" y="253"/>
                    </a:cubicBezTo>
                    <a:cubicBezTo>
                      <a:pt x="29" y="250"/>
                      <a:pt x="29" y="250"/>
                      <a:pt x="29" y="250"/>
                    </a:cubicBezTo>
                    <a:cubicBezTo>
                      <a:pt x="27" y="245"/>
                      <a:pt x="27" y="245"/>
                      <a:pt x="27" y="245"/>
                    </a:cubicBezTo>
                    <a:cubicBezTo>
                      <a:pt x="22" y="246"/>
                      <a:pt x="22" y="246"/>
                      <a:pt x="22" y="246"/>
                    </a:cubicBezTo>
                    <a:cubicBezTo>
                      <a:pt x="21" y="250"/>
                      <a:pt x="21" y="250"/>
                      <a:pt x="21" y="250"/>
                    </a:cubicBezTo>
                    <a:cubicBezTo>
                      <a:pt x="21" y="250"/>
                      <a:pt x="22" y="251"/>
                      <a:pt x="20" y="252"/>
                    </a:cubicBezTo>
                    <a:cubicBezTo>
                      <a:pt x="19" y="252"/>
                      <a:pt x="16" y="253"/>
                      <a:pt x="16" y="253"/>
                    </a:cubicBezTo>
                    <a:cubicBezTo>
                      <a:pt x="16" y="253"/>
                      <a:pt x="12" y="254"/>
                      <a:pt x="11" y="253"/>
                    </a:cubicBezTo>
                    <a:cubicBezTo>
                      <a:pt x="11" y="253"/>
                      <a:pt x="8" y="249"/>
                      <a:pt x="8" y="249"/>
                    </a:cubicBezTo>
                    <a:cubicBezTo>
                      <a:pt x="8" y="249"/>
                      <a:pt x="6" y="249"/>
                      <a:pt x="6" y="249"/>
                    </a:cubicBezTo>
                    <a:cubicBezTo>
                      <a:pt x="5" y="249"/>
                      <a:pt x="4" y="250"/>
                      <a:pt x="4" y="248"/>
                    </a:cubicBezTo>
                    <a:cubicBezTo>
                      <a:pt x="4" y="246"/>
                      <a:pt x="4" y="244"/>
                      <a:pt x="4" y="244"/>
                    </a:cubicBezTo>
                    <a:cubicBezTo>
                      <a:pt x="4" y="244"/>
                      <a:pt x="6" y="247"/>
                      <a:pt x="4" y="243"/>
                    </a:cubicBezTo>
                    <a:cubicBezTo>
                      <a:pt x="1" y="240"/>
                      <a:pt x="0" y="237"/>
                      <a:pt x="0" y="237"/>
                    </a:cubicBezTo>
                    <a:cubicBezTo>
                      <a:pt x="5" y="235"/>
                      <a:pt x="5" y="235"/>
                      <a:pt x="5" y="235"/>
                    </a:cubicBezTo>
                    <a:cubicBezTo>
                      <a:pt x="5" y="235"/>
                      <a:pt x="9" y="235"/>
                      <a:pt x="9" y="235"/>
                    </a:cubicBezTo>
                    <a:cubicBezTo>
                      <a:pt x="10" y="235"/>
                      <a:pt x="11" y="233"/>
                      <a:pt x="11" y="233"/>
                    </a:cubicBezTo>
                    <a:cubicBezTo>
                      <a:pt x="11" y="233"/>
                      <a:pt x="12" y="232"/>
                      <a:pt x="11" y="232"/>
                    </a:cubicBezTo>
                    <a:cubicBezTo>
                      <a:pt x="10" y="231"/>
                      <a:pt x="8" y="230"/>
                      <a:pt x="8" y="230"/>
                    </a:cubicBezTo>
                    <a:cubicBezTo>
                      <a:pt x="8" y="230"/>
                      <a:pt x="7" y="228"/>
                      <a:pt x="9" y="227"/>
                    </a:cubicBezTo>
                    <a:cubicBezTo>
                      <a:pt x="12" y="227"/>
                      <a:pt x="12" y="227"/>
                      <a:pt x="13" y="227"/>
                    </a:cubicBezTo>
                    <a:cubicBezTo>
                      <a:pt x="15" y="228"/>
                      <a:pt x="16" y="230"/>
                      <a:pt x="17" y="227"/>
                    </a:cubicBezTo>
                    <a:cubicBezTo>
                      <a:pt x="18" y="225"/>
                      <a:pt x="16" y="225"/>
                      <a:pt x="18" y="224"/>
                    </a:cubicBezTo>
                    <a:cubicBezTo>
                      <a:pt x="21" y="224"/>
                      <a:pt x="22" y="223"/>
                      <a:pt x="22" y="222"/>
                    </a:cubicBezTo>
                    <a:cubicBezTo>
                      <a:pt x="22" y="222"/>
                      <a:pt x="23" y="219"/>
                      <a:pt x="23" y="219"/>
                    </a:cubicBezTo>
                    <a:cubicBezTo>
                      <a:pt x="24" y="219"/>
                      <a:pt x="28" y="219"/>
                      <a:pt x="28" y="219"/>
                    </a:cubicBezTo>
                    <a:cubicBezTo>
                      <a:pt x="28" y="219"/>
                      <a:pt x="29" y="218"/>
                      <a:pt x="31" y="218"/>
                    </a:cubicBezTo>
                    <a:cubicBezTo>
                      <a:pt x="33" y="219"/>
                      <a:pt x="33" y="218"/>
                      <a:pt x="33" y="218"/>
                    </a:cubicBezTo>
                    <a:cubicBezTo>
                      <a:pt x="33" y="218"/>
                      <a:pt x="35" y="215"/>
                      <a:pt x="35" y="214"/>
                    </a:cubicBezTo>
                    <a:close/>
                    <a:moveTo>
                      <a:pt x="60" y="183"/>
                    </a:moveTo>
                    <a:cubicBezTo>
                      <a:pt x="60" y="183"/>
                      <a:pt x="60" y="183"/>
                      <a:pt x="60" y="183"/>
                    </a:cubicBezTo>
                    <a:cubicBezTo>
                      <a:pt x="60" y="183"/>
                      <a:pt x="59" y="180"/>
                      <a:pt x="60" y="181"/>
                    </a:cubicBezTo>
                    <a:cubicBezTo>
                      <a:pt x="61" y="181"/>
                      <a:pt x="63" y="180"/>
                      <a:pt x="63" y="180"/>
                    </a:cubicBezTo>
                    <a:cubicBezTo>
                      <a:pt x="63" y="180"/>
                      <a:pt x="64" y="179"/>
                      <a:pt x="64" y="179"/>
                    </a:cubicBezTo>
                    <a:cubicBezTo>
                      <a:pt x="65" y="179"/>
                      <a:pt x="65" y="181"/>
                      <a:pt x="64" y="181"/>
                    </a:cubicBezTo>
                    <a:cubicBezTo>
                      <a:pt x="64" y="181"/>
                      <a:pt x="63" y="182"/>
                      <a:pt x="62" y="182"/>
                    </a:cubicBezTo>
                    <a:cubicBezTo>
                      <a:pt x="62" y="182"/>
                      <a:pt x="61" y="183"/>
                      <a:pt x="61" y="183"/>
                    </a:cubicBezTo>
                    <a:cubicBezTo>
                      <a:pt x="60" y="183"/>
                      <a:pt x="60" y="183"/>
                      <a:pt x="60" y="183"/>
                    </a:cubicBezTo>
                    <a:close/>
                    <a:moveTo>
                      <a:pt x="71" y="200"/>
                    </a:moveTo>
                    <a:cubicBezTo>
                      <a:pt x="71" y="200"/>
                      <a:pt x="71" y="200"/>
                      <a:pt x="71" y="200"/>
                    </a:cubicBezTo>
                    <a:cubicBezTo>
                      <a:pt x="71" y="200"/>
                      <a:pt x="70" y="200"/>
                      <a:pt x="70" y="201"/>
                    </a:cubicBezTo>
                    <a:cubicBezTo>
                      <a:pt x="69" y="201"/>
                      <a:pt x="67" y="200"/>
                      <a:pt x="67" y="200"/>
                    </a:cubicBezTo>
                    <a:cubicBezTo>
                      <a:pt x="67" y="200"/>
                      <a:pt x="68" y="199"/>
                      <a:pt x="68" y="198"/>
                    </a:cubicBezTo>
                    <a:cubicBezTo>
                      <a:pt x="69" y="198"/>
                      <a:pt x="70" y="197"/>
                      <a:pt x="70" y="197"/>
                    </a:cubicBezTo>
                    <a:cubicBezTo>
                      <a:pt x="70" y="197"/>
                      <a:pt x="70" y="196"/>
                      <a:pt x="70" y="196"/>
                    </a:cubicBezTo>
                    <a:cubicBezTo>
                      <a:pt x="70" y="197"/>
                      <a:pt x="71" y="199"/>
                      <a:pt x="71" y="199"/>
                    </a:cubicBezTo>
                    <a:cubicBezTo>
                      <a:pt x="71" y="200"/>
                      <a:pt x="71" y="200"/>
                      <a:pt x="71" y="200"/>
                    </a:cubicBezTo>
                    <a:close/>
                    <a:moveTo>
                      <a:pt x="77" y="205"/>
                    </a:moveTo>
                    <a:cubicBezTo>
                      <a:pt x="77" y="205"/>
                      <a:pt x="77" y="205"/>
                      <a:pt x="77" y="205"/>
                    </a:cubicBezTo>
                    <a:cubicBezTo>
                      <a:pt x="77" y="205"/>
                      <a:pt x="78" y="203"/>
                      <a:pt x="79" y="203"/>
                    </a:cubicBezTo>
                    <a:cubicBezTo>
                      <a:pt x="79" y="202"/>
                      <a:pt x="79" y="202"/>
                      <a:pt x="80" y="201"/>
                    </a:cubicBezTo>
                    <a:cubicBezTo>
                      <a:pt x="80" y="201"/>
                      <a:pt x="81" y="200"/>
                      <a:pt x="82" y="201"/>
                    </a:cubicBezTo>
                    <a:cubicBezTo>
                      <a:pt x="83" y="201"/>
                      <a:pt x="85" y="203"/>
                      <a:pt x="84" y="203"/>
                    </a:cubicBezTo>
                    <a:cubicBezTo>
                      <a:pt x="84" y="204"/>
                      <a:pt x="83" y="203"/>
                      <a:pt x="83" y="206"/>
                    </a:cubicBezTo>
                    <a:cubicBezTo>
                      <a:pt x="83" y="208"/>
                      <a:pt x="84" y="208"/>
                      <a:pt x="84" y="209"/>
                    </a:cubicBezTo>
                    <a:cubicBezTo>
                      <a:pt x="84" y="209"/>
                      <a:pt x="83" y="212"/>
                      <a:pt x="83" y="212"/>
                    </a:cubicBezTo>
                    <a:cubicBezTo>
                      <a:pt x="83" y="212"/>
                      <a:pt x="83" y="214"/>
                      <a:pt x="82" y="213"/>
                    </a:cubicBezTo>
                    <a:cubicBezTo>
                      <a:pt x="82" y="213"/>
                      <a:pt x="82" y="213"/>
                      <a:pt x="80" y="213"/>
                    </a:cubicBezTo>
                    <a:cubicBezTo>
                      <a:pt x="79" y="213"/>
                      <a:pt x="77" y="211"/>
                      <a:pt x="77" y="211"/>
                    </a:cubicBezTo>
                    <a:cubicBezTo>
                      <a:pt x="77" y="211"/>
                      <a:pt x="77" y="207"/>
                      <a:pt x="77" y="207"/>
                    </a:cubicBezTo>
                    <a:cubicBezTo>
                      <a:pt x="77" y="207"/>
                      <a:pt x="76" y="205"/>
                      <a:pt x="76" y="205"/>
                    </a:cubicBezTo>
                    <a:cubicBezTo>
                      <a:pt x="77" y="205"/>
                      <a:pt x="77" y="205"/>
                      <a:pt x="77" y="205"/>
                    </a:cubicBezTo>
                    <a:close/>
                    <a:moveTo>
                      <a:pt x="60" y="169"/>
                    </a:moveTo>
                    <a:cubicBezTo>
                      <a:pt x="60" y="169"/>
                      <a:pt x="60" y="169"/>
                      <a:pt x="60" y="169"/>
                    </a:cubicBezTo>
                    <a:cubicBezTo>
                      <a:pt x="60" y="169"/>
                      <a:pt x="60" y="168"/>
                      <a:pt x="61" y="169"/>
                    </a:cubicBezTo>
                    <a:cubicBezTo>
                      <a:pt x="62" y="169"/>
                      <a:pt x="63" y="170"/>
                      <a:pt x="63" y="171"/>
                    </a:cubicBezTo>
                    <a:cubicBezTo>
                      <a:pt x="63" y="171"/>
                      <a:pt x="65" y="172"/>
                      <a:pt x="64" y="173"/>
                    </a:cubicBezTo>
                    <a:cubicBezTo>
                      <a:pt x="63" y="173"/>
                      <a:pt x="62" y="174"/>
                      <a:pt x="62" y="173"/>
                    </a:cubicBezTo>
                    <a:cubicBezTo>
                      <a:pt x="61" y="173"/>
                      <a:pt x="61" y="173"/>
                      <a:pt x="61" y="173"/>
                    </a:cubicBezTo>
                    <a:cubicBezTo>
                      <a:pt x="61" y="172"/>
                      <a:pt x="59" y="171"/>
                      <a:pt x="59" y="171"/>
                    </a:cubicBezTo>
                    <a:cubicBezTo>
                      <a:pt x="59" y="171"/>
                      <a:pt x="60" y="169"/>
                      <a:pt x="60" y="169"/>
                    </a:cubicBezTo>
                    <a:close/>
                    <a:moveTo>
                      <a:pt x="50" y="158"/>
                    </a:moveTo>
                    <a:cubicBezTo>
                      <a:pt x="50" y="158"/>
                      <a:pt x="50" y="158"/>
                      <a:pt x="50" y="158"/>
                    </a:cubicBezTo>
                    <a:cubicBezTo>
                      <a:pt x="51" y="159"/>
                      <a:pt x="52" y="158"/>
                      <a:pt x="52" y="159"/>
                    </a:cubicBezTo>
                    <a:cubicBezTo>
                      <a:pt x="52" y="159"/>
                      <a:pt x="54" y="159"/>
                      <a:pt x="53" y="160"/>
                    </a:cubicBezTo>
                    <a:cubicBezTo>
                      <a:pt x="52" y="161"/>
                      <a:pt x="51" y="161"/>
                      <a:pt x="50" y="161"/>
                    </a:cubicBezTo>
                    <a:cubicBezTo>
                      <a:pt x="49" y="161"/>
                      <a:pt x="51" y="161"/>
                      <a:pt x="49" y="161"/>
                    </a:cubicBezTo>
                    <a:cubicBezTo>
                      <a:pt x="47" y="161"/>
                      <a:pt x="45" y="163"/>
                      <a:pt x="46" y="161"/>
                    </a:cubicBezTo>
                    <a:cubicBezTo>
                      <a:pt x="48" y="159"/>
                      <a:pt x="50" y="158"/>
                      <a:pt x="50" y="158"/>
                    </a:cubicBezTo>
                    <a:close/>
                    <a:moveTo>
                      <a:pt x="59" y="154"/>
                    </a:moveTo>
                    <a:cubicBezTo>
                      <a:pt x="59" y="154"/>
                      <a:pt x="59" y="154"/>
                      <a:pt x="59" y="154"/>
                    </a:cubicBezTo>
                    <a:cubicBezTo>
                      <a:pt x="59" y="154"/>
                      <a:pt x="60" y="152"/>
                      <a:pt x="61" y="153"/>
                    </a:cubicBezTo>
                    <a:cubicBezTo>
                      <a:pt x="62" y="154"/>
                      <a:pt x="63" y="155"/>
                      <a:pt x="62" y="156"/>
                    </a:cubicBezTo>
                    <a:cubicBezTo>
                      <a:pt x="60" y="157"/>
                      <a:pt x="60" y="157"/>
                      <a:pt x="59" y="157"/>
                    </a:cubicBezTo>
                    <a:cubicBezTo>
                      <a:pt x="58" y="158"/>
                      <a:pt x="56" y="159"/>
                      <a:pt x="55" y="159"/>
                    </a:cubicBezTo>
                    <a:cubicBezTo>
                      <a:pt x="55" y="159"/>
                      <a:pt x="53" y="158"/>
                      <a:pt x="54" y="157"/>
                    </a:cubicBezTo>
                    <a:cubicBezTo>
                      <a:pt x="55" y="157"/>
                      <a:pt x="56" y="157"/>
                      <a:pt x="56" y="156"/>
                    </a:cubicBezTo>
                    <a:cubicBezTo>
                      <a:pt x="57" y="156"/>
                      <a:pt x="59" y="154"/>
                      <a:pt x="59" y="154"/>
                    </a:cubicBezTo>
                    <a:close/>
                    <a:moveTo>
                      <a:pt x="63" y="138"/>
                    </a:moveTo>
                    <a:cubicBezTo>
                      <a:pt x="63" y="138"/>
                      <a:pt x="63" y="138"/>
                      <a:pt x="63" y="138"/>
                    </a:cubicBezTo>
                    <a:cubicBezTo>
                      <a:pt x="63" y="138"/>
                      <a:pt x="63" y="135"/>
                      <a:pt x="64" y="136"/>
                    </a:cubicBezTo>
                    <a:cubicBezTo>
                      <a:pt x="66" y="137"/>
                      <a:pt x="66" y="136"/>
                      <a:pt x="66" y="137"/>
                    </a:cubicBezTo>
                    <a:cubicBezTo>
                      <a:pt x="66" y="138"/>
                      <a:pt x="67" y="137"/>
                      <a:pt x="66" y="138"/>
                    </a:cubicBezTo>
                    <a:cubicBezTo>
                      <a:pt x="65" y="138"/>
                      <a:pt x="63" y="138"/>
                      <a:pt x="63" y="138"/>
                    </a:cubicBezTo>
                    <a:close/>
                    <a:moveTo>
                      <a:pt x="70" y="146"/>
                    </a:moveTo>
                    <a:cubicBezTo>
                      <a:pt x="70" y="146"/>
                      <a:pt x="70" y="146"/>
                      <a:pt x="70" y="146"/>
                    </a:cubicBezTo>
                    <a:cubicBezTo>
                      <a:pt x="70" y="146"/>
                      <a:pt x="71" y="144"/>
                      <a:pt x="72" y="145"/>
                    </a:cubicBezTo>
                    <a:cubicBezTo>
                      <a:pt x="72" y="145"/>
                      <a:pt x="73" y="144"/>
                      <a:pt x="73" y="145"/>
                    </a:cubicBezTo>
                    <a:cubicBezTo>
                      <a:pt x="73" y="146"/>
                      <a:pt x="73" y="147"/>
                      <a:pt x="72" y="148"/>
                    </a:cubicBezTo>
                    <a:cubicBezTo>
                      <a:pt x="71" y="148"/>
                      <a:pt x="71" y="148"/>
                      <a:pt x="70" y="148"/>
                    </a:cubicBezTo>
                    <a:cubicBezTo>
                      <a:pt x="70" y="147"/>
                      <a:pt x="70" y="146"/>
                      <a:pt x="70" y="146"/>
                    </a:cubicBezTo>
                    <a:close/>
                    <a:moveTo>
                      <a:pt x="66" y="143"/>
                    </a:moveTo>
                    <a:cubicBezTo>
                      <a:pt x="66" y="143"/>
                      <a:pt x="66" y="143"/>
                      <a:pt x="66" y="143"/>
                    </a:cubicBezTo>
                    <a:cubicBezTo>
                      <a:pt x="66" y="143"/>
                      <a:pt x="66" y="140"/>
                      <a:pt x="67" y="139"/>
                    </a:cubicBezTo>
                    <a:cubicBezTo>
                      <a:pt x="68" y="139"/>
                      <a:pt x="69" y="139"/>
                      <a:pt x="69" y="139"/>
                    </a:cubicBezTo>
                    <a:cubicBezTo>
                      <a:pt x="69" y="139"/>
                      <a:pt x="72" y="142"/>
                      <a:pt x="72" y="142"/>
                    </a:cubicBezTo>
                    <a:cubicBezTo>
                      <a:pt x="72" y="143"/>
                      <a:pt x="71" y="143"/>
                      <a:pt x="70" y="144"/>
                    </a:cubicBezTo>
                    <a:cubicBezTo>
                      <a:pt x="69" y="144"/>
                      <a:pt x="68" y="144"/>
                      <a:pt x="68" y="144"/>
                    </a:cubicBezTo>
                    <a:cubicBezTo>
                      <a:pt x="67" y="143"/>
                      <a:pt x="66" y="143"/>
                      <a:pt x="66" y="143"/>
                    </a:cubicBezTo>
                    <a:close/>
                    <a:moveTo>
                      <a:pt x="37" y="140"/>
                    </a:moveTo>
                    <a:cubicBezTo>
                      <a:pt x="37" y="140"/>
                      <a:pt x="37" y="140"/>
                      <a:pt x="37" y="140"/>
                    </a:cubicBezTo>
                    <a:cubicBezTo>
                      <a:pt x="37" y="141"/>
                      <a:pt x="37" y="140"/>
                      <a:pt x="38" y="141"/>
                    </a:cubicBezTo>
                    <a:cubicBezTo>
                      <a:pt x="38" y="142"/>
                      <a:pt x="37" y="143"/>
                      <a:pt x="37" y="143"/>
                    </a:cubicBezTo>
                    <a:cubicBezTo>
                      <a:pt x="37" y="143"/>
                      <a:pt x="36" y="144"/>
                      <a:pt x="36" y="144"/>
                    </a:cubicBezTo>
                    <a:cubicBezTo>
                      <a:pt x="35" y="143"/>
                      <a:pt x="35" y="142"/>
                      <a:pt x="35" y="142"/>
                    </a:cubicBezTo>
                    <a:cubicBezTo>
                      <a:pt x="37" y="140"/>
                      <a:pt x="37" y="140"/>
                      <a:pt x="37" y="140"/>
                    </a:cubicBezTo>
                    <a:close/>
                    <a:moveTo>
                      <a:pt x="43" y="133"/>
                    </a:moveTo>
                    <a:cubicBezTo>
                      <a:pt x="43" y="133"/>
                      <a:pt x="43" y="133"/>
                      <a:pt x="43" y="133"/>
                    </a:cubicBezTo>
                    <a:cubicBezTo>
                      <a:pt x="44" y="133"/>
                      <a:pt x="45" y="135"/>
                      <a:pt x="45" y="135"/>
                    </a:cubicBezTo>
                    <a:cubicBezTo>
                      <a:pt x="43" y="137"/>
                      <a:pt x="43" y="137"/>
                      <a:pt x="43" y="137"/>
                    </a:cubicBezTo>
                    <a:cubicBezTo>
                      <a:pt x="43" y="137"/>
                      <a:pt x="41" y="138"/>
                      <a:pt x="40" y="138"/>
                    </a:cubicBezTo>
                    <a:cubicBezTo>
                      <a:pt x="40" y="139"/>
                      <a:pt x="41" y="141"/>
                      <a:pt x="40" y="140"/>
                    </a:cubicBezTo>
                    <a:cubicBezTo>
                      <a:pt x="38" y="140"/>
                      <a:pt x="38" y="138"/>
                      <a:pt x="38" y="138"/>
                    </a:cubicBezTo>
                    <a:cubicBezTo>
                      <a:pt x="39" y="137"/>
                      <a:pt x="39" y="137"/>
                      <a:pt x="40" y="136"/>
                    </a:cubicBezTo>
                    <a:cubicBezTo>
                      <a:pt x="40" y="136"/>
                      <a:pt x="42" y="133"/>
                      <a:pt x="42" y="133"/>
                    </a:cubicBezTo>
                    <a:cubicBezTo>
                      <a:pt x="43" y="133"/>
                      <a:pt x="43" y="133"/>
                      <a:pt x="43" y="133"/>
                    </a:cubicBezTo>
                    <a:close/>
                    <a:moveTo>
                      <a:pt x="47" y="121"/>
                    </a:moveTo>
                    <a:cubicBezTo>
                      <a:pt x="47" y="121"/>
                      <a:pt x="47" y="121"/>
                      <a:pt x="47" y="121"/>
                    </a:cubicBezTo>
                    <a:cubicBezTo>
                      <a:pt x="47" y="121"/>
                      <a:pt x="49" y="121"/>
                      <a:pt x="49" y="122"/>
                    </a:cubicBezTo>
                    <a:cubicBezTo>
                      <a:pt x="50" y="122"/>
                      <a:pt x="50" y="124"/>
                      <a:pt x="50" y="124"/>
                    </a:cubicBezTo>
                    <a:cubicBezTo>
                      <a:pt x="50" y="124"/>
                      <a:pt x="51" y="125"/>
                      <a:pt x="50" y="126"/>
                    </a:cubicBezTo>
                    <a:cubicBezTo>
                      <a:pt x="50" y="127"/>
                      <a:pt x="48" y="128"/>
                      <a:pt x="48" y="128"/>
                    </a:cubicBezTo>
                    <a:cubicBezTo>
                      <a:pt x="48" y="132"/>
                      <a:pt x="48" y="132"/>
                      <a:pt x="48" y="132"/>
                    </a:cubicBezTo>
                    <a:cubicBezTo>
                      <a:pt x="47" y="133"/>
                      <a:pt x="47" y="133"/>
                      <a:pt x="47" y="133"/>
                    </a:cubicBezTo>
                    <a:cubicBezTo>
                      <a:pt x="45" y="132"/>
                      <a:pt x="45" y="132"/>
                      <a:pt x="45" y="132"/>
                    </a:cubicBezTo>
                    <a:cubicBezTo>
                      <a:pt x="45" y="128"/>
                      <a:pt x="45" y="128"/>
                      <a:pt x="45" y="128"/>
                    </a:cubicBezTo>
                    <a:cubicBezTo>
                      <a:pt x="44" y="125"/>
                      <a:pt x="44" y="125"/>
                      <a:pt x="44" y="125"/>
                    </a:cubicBezTo>
                    <a:cubicBezTo>
                      <a:pt x="46" y="123"/>
                      <a:pt x="46" y="123"/>
                      <a:pt x="46" y="123"/>
                    </a:cubicBezTo>
                    <a:cubicBezTo>
                      <a:pt x="47" y="121"/>
                      <a:pt x="47" y="121"/>
                      <a:pt x="47" y="121"/>
                    </a:cubicBezTo>
                    <a:close/>
                    <a:moveTo>
                      <a:pt x="49" y="115"/>
                    </a:moveTo>
                    <a:cubicBezTo>
                      <a:pt x="49" y="115"/>
                      <a:pt x="49" y="115"/>
                      <a:pt x="49" y="115"/>
                    </a:cubicBezTo>
                    <a:cubicBezTo>
                      <a:pt x="49" y="115"/>
                      <a:pt x="51" y="114"/>
                      <a:pt x="52" y="115"/>
                    </a:cubicBezTo>
                    <a:cubicBezTo>
                      <a:pt x="52" y="115"/>
                      <a:pt x="52" y="114"/>
                      <a:pt x="53" y="116"/>
                    </a:cubicBezTo>
                    <a:cubicBezTo>
                      <a:pt x="53" y="118"/>
                      <a:pt x="54" y="117"/>
                      <a:pt x="54" y="118"/>
                    </a:cubicBezTo>
                    <a:cubicBezTo>
                      <a:pt x="53" y="119"/>
                      <a:pt x="53" y="120"/>
                      <a:pt x="53" y="120"/>
                    </a:cubicBezTo>
                    <a:cubicBezTo>
                      <a:pt x="52" y="121"/>
                      <a:pt x="53" y="122"/>
                      <a:pt x="51" y="121"/>
                    </a:cubicBezTo>
                    <a:cubicBezTo>
                      <a:pt x="49" y="120"/>
                      <a:pt x="49" y="120"/>
                      <a:pt x="49" y="120"/>
                    </a:cubicBezTo>
                    <a:cubicBezTo>
                      <a:pt x="48" y="119"/>
                      <a:pt x="48" y="119"/>
                      <a:pt x="48" y="119"/>
                    </a:cubicBezTo>
                    <a:cubicBezTo>
                      <a:pt x="49" y="115"/>
                      <a:pt x="49" y="115"/>
                      <a:pt x="49" y="115"/>
                    </a:cubicBezTo>
                    <a:close/>
                    <a:moveTo>
                      <a:pt x="56" y="107"/>
                    </a:moveTo>
                    <a:cubicBezTo>
                      <a:pt x="56" y="107"/>
                      <a:pt x="56" y="107"/>
                      <a:pt x="56" y="107"/>
                    </a:cubicBezTo>
                    <a:cubicBezTo>
                      <a:pt x="56" y="107"/>
                      <a:pt x="57" y="106"/>
                      <a:pt x="56" y="108"/>
                    </a:cubicBezTo>
                    <a:cubicBezTo>
                      <a:pt x="55" y="110"/>
                      <a:pt x="54" y="110"/>
                      <a:pt x="55" y="111"/>
                    </a:cubicBezTo>
                    <a:cubicBezTo>
                      <a:pt x="55" y="111"/>
                      <a:pt x="56" y="111"/>
                      <a:pt x="56" y="111"/>
                    </a:cubicBezTo>
                    <a:cubicBezTo>
                      <a:pt x="56" y="114"/>
                      <a:pt x="56" y="114"/>
                      <a:pt x="56" y="114"/>
                    </a:cubicBezTo>
                    <a:cubicBezTo>
                      <a:pt x="56" y="114"/>
                      <a:pt x="56" y="114"/>
                      <a:pt x="54" y="114"/>
                    </a:cubicBezTo>
                    <a:cubicBezTo>
                      <a:pt x="52" y="114"/>
                      <a:pt x="50" y="113"/>
                      <a:pt x="50" y="113"/>
                    </a:cubicBezTo>
                    <a:cubicBezTo>
                      <a:pt x="47" y="111"/>
                      <a:pt x="47" y="111"/>
                      <a:pt x="47" y="111"/>
                    </a:cubicBezTo>
                    <a:cubicBezTo>
                      <a:pt x="47" y="111"/>
                      <a:pt x="47" y="110"/>
                      <a:pt x="48" y="108"/>
                    </a:cubicBezTo>
                    <a:cubicBezTo>
                      <a:pt x="49" y="107"/>
                      <a:pt x="51" y="107"/>
                      <a:pt x="51" y="107"/>
                    </a:cubicBezTo>
                    <a:cubicBezTo>
                      <a:pt x="51" y="107"/>
                      <a:pt x="52" y="109"/>
                      <a:pt x="53" y="107"/>
                    </a:cubicBezTo>
                    <a:cubicBezTo>
                      <a:pt x="54" y="106"/>
                      <a:pt x="54" y="104"/>
                      <a:pt x="54" y="105"/>
                    </a:cubicBezTo>
                    <a:cubicBezTo>
                      <a:pt x="55" y="106"/>
                      <a:pt x="56" y="107"/>
                      <a:pt x="56" y="107"/>
                    </a:cubicBezTo>
                    <a:close/>
                    <a:moveTo>
                      <a:pt x="63" y="98"/>
                    </a:moveTo>
                    <a:cubicBezTo>
                      <a:pt x="63" y="98"/>
                      <a:pt x="63" y="98"/>
                      <a:pt x="63" y="98"/>
                    </a:cubicBezTo>
                    <a:cubicBezTo>
                      <a:pt x="62" y="97"/>
                      <a:pt x="61" y="96"/>
                      <a:pt x="61" y="96"/>
                    </a:cubicBezTo>
                    <a:cubicBezTo>
                      <a:pt x="63" y="94"/>
                      <a:pt x="63" y="94"/>
                      <a:pt x="63" y="94"/>
                    </a:cubicBezTo>
                    <a:cubicBezTo>
                      <a:pt x="63" y="94"/>
                      <a:pt x="61" y="92"/>
                      <a:pt x="61" y="91"/>
                    </a:cubicBezTo>
                    <a:cubicBezTo>
                      <a:pt x="61" y="90"/>
                      <a:pt x="61" y="89"/>
                      <a:pt x="62" y="88"/>
                    </a:cubicBezTo>
                    <a:cubicBezTo>
                      <a:pt x="63" y="87"/>
                      <a:pt x="64" y="86"/>
                      <a:pt x="65" y="86"/>
                    </a:cubicBezTo>
                    <a:cubicBezTo>
                      <a:pt x="65" y="86"/>
                      <a:pt x="65" y="86"/>
                      <a:pt x="66" y="88"/>
                    </a:cubicBezTo>
                    <a:cubicBezTo>
                      <a:pt x="66" y="89"/>
                      <a:pt x="66" y="90"/>
                      <a:pt x="67" y="90"/>
                    </a:cubicBezTo>
                    <a:cubicBezTo>
                      <a:pt x="68" y="89"/>
                      <a:pt x="68" y="88"/>
                      <a:pt x="69" y="87"/>
                    </a:cubicBezTo>
                    <a:cubicBezTo>
                      <a:pt x="70" y="86"/>
                      <a:pt x="70" y="84"/>
                      <a:pt x="70" y="84"/>
                    </a:cubicBezTo>
                    <a:cubicBezTo>
                      <a:pt x="70" y="84"/>
                      <a:pt x="72" y="85"/>
                      <a:pt x="73" y="84"/>
                    </a:cubicBezTo>
                    <a:cubicBezTo>
                      <a:pt x="74" y="83"/>
                      <a:pt x="73" y="84"/>
                      <a:pt x="76" y="83"/>
                    </a:cubicBezTo>
                    <a:cubicBezTo>
                      <a:pt x="78" y="82"/>
                      <a:pt x="78" y="82"/>
                      <a:pt x="79" y="81"/>
                    </a:cubicBezTo>
                    <a:cubicBezTo>
                      <a:pt x="80" y="80"/>
                      <a:pt x="80" y="81"/>
                      <a:pt x="81" y="80"/>
                    </a:cubicBezTo>
                    <a:cubicBezTo>
                      <a:pt x="81" y="80"/>
                      <a:pt x="82" y="78"/>
                      <a:pt x="83" y="79"/>
                    </a:cubicBezTo>
                    <a:cubicBezTo>
                      <a:pt x="84" y="79"/>
                      <a:pt x="85" y="80"/>
                      <a:pt x="85" y="81"/>
                    </a:cubicBezTo>
                    <a:cubicBezTo>
                      <a:pt x="85" y="82"/>
                      <a:pt x="86" y="83"/>
                      <a:pt x="85" y="84"/>
                    </a:cubicBezTo>
                    <a:cubicBezTo>
                      <a:pt x="84" y="85"/>
                      <a:pt x="84" y="86"/>
                      <a:pt x="84" y="86"/>
                    </a:cubicBezTo>
                    <a:cubicBezTo>
                      <a:pt x="83" y="87"/>
                      <a:pt x="80" y="89"/>
                      <a:pt x="80" y="89"/>
                    </a:cubicBezTo>
                    <a:cubicBezTo>
                      <a:pt x="80" y="89"/>
                      <a:pt x="80" y="90"/>
                      <a:pt x="81" y="90"/>
                    </a:cubicBezTo>
                    <a:cubicBezTo>
                      <a:pt x="82" y="90"/>
                      <a:pt x="83" y="88"/>
                      <a:pt x="83" y="89"/>
                    </a:cubicBezTo>
                    <a:cubicBezTo>
                      <a:pt x="83" y="90"/>
                      <a:pt x="85" y="92"/>
                      <a:pt x="83" y="92"/>
                    </a:cubicBezTo>
                    <a:cubicBezTo>
                      <a:pt x="81" y="92"/>
                      <a:pt x="79" y="92"/>
                      <a:pt x="79" y="92"/>
                    </a:cubicBezTo>
                    <a:cubicBezTo>
                      <a:pt x="78" y="94"/>
                      <a:pt x="78" y="94"/>
                      <a:pt x="78" y="94"/>
                    </a:cubicBezTo>
                    <a:cubicBezTo>
                      <a:pt x="78" y="94"/>
                      <a:pt x="76" y="93"/>
                      <a:pt x="76" y="94"/>
                    </a:cubicBezTo>
                    <a:cubicBezTo>
                      <a:pt x="76" y="95"/>
                      <a:pt x="77" y="96"/>
                      <a:pt x="77" y="96"/>
                    </a:cubicBezTo>
                    <a:cubicBezTo>
                      <a:pt x="75" y="98"/>
                      <a:pt x="75" y="98"/>
                      <a:pt x="75" y="98"/>
                    </a:cubicBezTo>
                    <a:cubicBezTo>
                      <a:pt x="75" y="98"/>
                      <a:pt x="73" y="97"/>
                      <a:pt x="73" y="98"/>
                    </a:cubicBezTo>
                    <a:cubicBezTo>
                      <a:pt x="73" y="99"/>
                      <a:pt x="74" y="101"/>
                      <a:pt x="74" y="101"/>
                    </a:cubicBezTo>
                    <a:cubicBezTo>
                      <a:pt x="74" y="101"/>
                      <a:pt x="74" y="102"/>
                      <a:pt x="73" y="102"/>
                    </a:cubicBezTo>
                    <a:cubicBezTo>
                      <a:pt x="72" y="102"/>
                      <a:pt x="70" y="102"/>
                      <a:pt x="69" y="102"/>
                    </a:cubicBezTo>
                    <a:cubicBezTo>
                      <a:pt x="68" y="101"/>
                      <a:pt x="68" y="101"/>
                      <a:pt x="68" y="101"/>
                    </a:cubicBezTo>
                    <a:cubicBezTo>
                      <a:pt x="67" y="104"/>
                      <a:pt x="67" y="104"/>
                      <a:pt x="67" y="104"/>
                    </a:cubicBezTo>
                    <a:cubicBezTo>
                      <a:pt x="67" y="104"/>
                      <a:pt x="68" y="104"/>
                      <a:pt x="67" y="105"/>
                    </a:cubicBezTo>
                    <a:cubicBezTo>
                      <a:pt x="66" y="106"/>
                      <a:pt x="64" y="106"/>
                      <a:pt x="64" y="106"/>
                    </a:cubicBezTo>
                    <a:cubicBezTo>
                      <a:pt x="64" y="106"/>
                      <a:pt x="63" y="106"/>
                      <a:pt x="63" y="106"/>
                    </a:cubicBezTo>
                    <a:cubicBezTo>
                      <a:pt x="63" y="107"/>
                      <a:pt x="62" y="108"/>
                      <a:pt x="62" y="108"/>
                    </a:cubicBezTo>
                    <a:cubicBezTo>
                      <a:pt x="61" y="108"/>
                      <a:pt x="59" y="106"/>
                      <a:pt x="59" y="106"/>
                    </a:cubicBezTo>
                    <a:cubicBezTo>
                      <a:pt x="59" y="105"/>
                      <a:pt x="58" y="102"/>
                      <a:pt x="59" y="102"/>
                    </a:cubicBezTo>
                    <a:cubicBezTo>
                      <a:pt x="61" y="103"/>
                      <a:pt x="62" y="103"/>
                      <a:pt x="62" y="102"/>
                    </a:cubicBezTo>
                    <a:cubicBezTo>
                      <a:pt x="62" y="100"/>
                      <a:pt x="62" y="99"/>
                      <a:pt x="62" y="99"/>
                    </a:cubicBezTo>
                    <a:cubicBezTo>
                      <a:pt x="63" y="98"/>
                      <a:pt x="63" y="98"/>
                      <a:pt x="63" y="98"/>
                    </a:cubicBezTo>
                    <a:close/>
                    <a:moveTo>
                      <a:pt x="215" y="12"/>
                    </a:moveTo>
                    <a:cubicBezTo>
                      <a:pt x="215" y="12"/>
                      <a:pt x="215" y="12"/>
                      <a:pt x="215" y="12"/>
                    </a:cubicBezTo>
                    <a:cubicBezTo>
                      <a:pt x="216" y="13"/>
                      <a:pt x="218" y="14"/>
                      <a:pt x="218" y="13"/>
                    </a:cubicBezTo>
                    <a:cubicBezTo>
                      <a:pt x="219" y="12"/>
                      <a:pt x="219" y="11"/>
                      <a:pt x="219" y="11"/>
                    </a:cubicBezTo>
                    <a:cubicBezTo>
                      <a:pt x="219" y="10"/>
                      <a:pt x="217" y="10"/>
                      <a:pt x="217" y="10"/>
                    </a:cubicBezTo>
                    <a:cubicBezTo>
                      <a:pt x="216" y="10"/>
                      <a:pt x="215" y="11"/>
                      <a:pt x="215" y="11"/>
                    </a:cubicBezTo>
                    <a:cubicBezTo>
                      <a:pt x="215" y="12"/>
                      <a:pt x="215" y="12"/>
                      <a:pt x="215" y="12"/>
                    </a:cubicBezTo>
                    <a:close/>
                    <a:moveTo>
                      <a:pt x="190" y="26"/>
                    </a:moveTo>
                    <a:cubicBezTo>
                      <a:pt x="190" y="26"/>
                      <a:pt x="190" y="26"/>
                      <a:pt x="190" y="26"/>
                    </a:cubicBezTo>
                    <a:cubicBezTo>
                      <a:pt x="190" y="26"/>
                      <a:pt x="191" y="25"/>
                      <a:pt x="191" y="26"/>
                    </a:cubicBezTo>
                    <a:cubicBezTo>
                      <a:pt x="191" y="27"/>
                      <a:pt x="191" y="27"/>
                      <a:pt x="191" y="28"/>
                    </a:cubicBezTo>
                    <a:cubicBezTo>
                      <a:pt x="190" y="28"/>
                      <a:pt x="188" y="30"/>
                      <a:pt x="188" y="29"/>
                    </a:cubicBezTo>
                    <a:cubicBezTo>
                      <a:pt x="187" y="28"/>
                      <a:pt x="188" y="26"/>
                      <a:pt x="188" y="26"/>
                    </a:cubicBezTo>
                    <a:cubicBezTo>
                      <a:pt x="190" y="26"/>
                      <a:pt x="190" y="26"/>
                      <a:pt x="190" y="26"/>
                    </a:cubicBezTo>
                    <a:close/>
                    <a:moveTo>
                      <a:pt x="204" y="28"/>
                    </a:moveTo>
                    <a:cubicBezTo>
                      <a:pt x="204" y="28"/>
                      <a:pt x="204" y="28"/>
                      <a:pt x="204" y="28"/>
                    </a:cubicBezTo>
                    <a:cubicBezTo>
                      <a:pt x="204" y="28"/>
                      <a:pt x="205" y="28"/>
                      <a:pt x="203" y="28"/>
                    </a:cubicBezTo>
                    <a:cubicBezTo>
                      <a:pt x="201" y="28"/>
                      <a:pt x="200" y="29"/>
                      <a:pt x="200" y="27"/>
                    </a:cubicBezTo>
                    <a:cubicBezTo>
                      <a:pt x="200" y="26"/>
                      <a:pt x="201" y="25"/>
                      <a:pt x="199" y="25"/>
                    </a:cubicBezTo>
                    <a:cubicBezTo>
                      <a:pt x="198" y="25"/>
                      <a:pt x="198" y="25"/>
                      <a:pt x="198" y="25"/>
                    </a:cubicBezTo>
                    <a:cubicBezTo>
                      <a:pt x="197" y="25"/>
                      <a:pt x="197" y="23"/>
                      <a:pt x="198" y="22"/>
                    </a:cubicBezTo>
                    <a:cubicBezTo>
                      <a:pt x="199" y="21"/>
                      <a:pt x="199" y="21"/>
                      <a:pt x="200" y="21"/>
                    </a:cubicBezTo>
                    <a:cubicBezTo>
                      <a:pt x="201" y="22"/>
                      <a:pt x="201" y="22"/>
                      <a:pt x="202" y="22"/>
                    </a:cubicBezTo>
                    <a:cubicBezTo>
                      <a:pt x="204" y="22"/>
                      <a:pt x="204" y="23"/>
                      <a:pt x="204" y="22"/>
                    </a:cubicBezTo>
                    <a:cubicBezTo>
                      <a:pt x="205" y="21"/>
                      <a:pt x="205" y="20"/>
                      <a:pt x="204" y="19"/>
                    </a:cubicBezTo>
                    <a:cubicBezTo>
                      <a:pt x="203" y="18"/>
                      <a:pt x="203" y="18"/>
                      <a:pt x="202" y="17"/>
                    </a:cubicBezTo>
                    <a:cubicBezTo>
                      <a:pt x="202" y="16"/>
                      <a:pt x="200" y="14"/>
                      <a:pt x="200" y="13"/>
                    </a:cubicBezTo>
                    <a:cubicBezTo>
                      <a:pt x="200" y="13"/>
                      <a:pt x="200" y="12"/>
                      <a:pt x="202" y="11"/>
                    </a:cubicBezTo>
                    <a:cubicBezTo>
                      <a:pt x="203" y="10"/>
                      <a:pt x="205" y="8"/>
                      <a:pt x="206" y="8"/>
                    </a:cubicBezTo>
                    <a:cubicBezTo>
                      <a:pt x="207" y="9"/>
                      <a:pt x="208" y="8"/>
                      <a:pt x="208" y="10"/>
                    </a:cubicBezTo>
                    <a:cubicBezTo>
                      <a:pt x="208" y="11"/>
                      <a:pt x="208" y="12"/>
                      <a:pt x="207" y="13"/>
                    </a:cubicBezTo>
                    <a:cubicBezTo>
                      <a:pt x="207" y="13"/>
                      <a:pt x="206" y="14"/>
                      <a:pt x="206" y="14"/>
                    </a:cubicBezTo>
                    <a:cubicBezTo>
                      <a:pt x="206" y="14"/>
                      <a:pt x="206" y="16"/>
                      <a:pt x="207" y="16"/>
                    </a:cubicBezTo>
                    <a:cubicBezTo>
                      <a:pt x="209" y="15"/>
                      <a:pt x="210" y="14"/>
                      <a:pt x="210" y="13"/>
                    </a:cubicBezTo>
                    <a:cubicBezTo>
                      <a:pt x="210" y="12"/>
                      <a:pt x="211" y="13"/>
                      <a:pt x="211" y="11"/>
                    </a:cubicBezTo>
                    <a:cubicBezTo>
                      <a:pt x="210" y="9"/>
                      <a:pt x="209" y="9"/>
                      <a:pt x="210" y="9"/>
                    </a:cubicBezTo>
                    <a:cubicBezTo>
                      <a:pt x="211" y="9"/>
                      <a:pt x="212" y="10"/>
                      <a:pt x="213" y="8"/>
                    </a:cubicBezTo>
                    <a:cubicBezTo>
                      <a:pt x="214" y="6"/>
                      <a:pt x="214" y="5"/>
                      <a:pt x="214" y="5"/>
                    </a:cubicBezTo>
                    <a:cubicBezTo>
                      <a:pt x="214" y="5"/>
                      <a:pt x="214" y="6"/>
                      <a:pt x="215" y="5"/>
                    </a:cubicBezTo>
                    <a:cubicBezTo>
                      <a:pt x="217" y="4"/>
                      <a:pt x="216" y="3"/>
                      <a:pt x="217" y="2"/>
                    </a:cubicBezTo>
                    <a:cubicBezTo>
                      <a:pt x="217" y="2"/>
                      <a:pt x="216" y="0"/>
                      <a:pt x="218" y="1"/>
                    </a:cubicBezTo>
                    <a:cubicBezTo>
                      <a:pt x="220" y="1"/>
                      <a:pt x="220" y="1"/>
                      <a:pt x="221" y="2"/>
                    </a:cubicBezTo>
                    <a:cubicBezTo>
                      <a:pt x="221" y="3"/>
                      <a:pt x="220" y="5"/>
                      <a:pt x="219" y="5"/>
                    </a:cubicBezTo>
                    <a:cubicBezTo>
                      <a:pt x="219" y="5"/>
                      <a:pt x="218" y="5"/>
                      <a:pt x="217" y="6"/>
                    </a:cubicBezTo>
                    <a:cubicBezTo>
                      <a:pt x="216" y="7"/>
                      <a:pt x="217" y="8"/>
                      <a:pt x="217" y="9"/>
                    </a:cubicBezTo>
                    <a:cubicBezTo>
                      <a:pt x="216" y="9"/>
                      <a:pt x="215" y="9"/>
                      <a:pt x="215" y="10"/>
                    </a:cubicBezTo>
                    <a:cubicBezTo>
                      <a:pt x="214" y="10"/>
                      <a:pt x="213" y="11"/>
                      <a:pt x="213" y="11"/>
                    </a:cubicBezTo>
                    <a:cubicBezTo>
                      <a:pt x="214" y="12"/>
                      <a:pt x="213" y="13"/>
                      <a:pt x="212" y="13"/>
                    </a:cubicBezTo>
                    <a:cubicBezTo>
                      <a:pt x="212" y="14"/>
                      <a:pt x="209" y="12"/>
                      <a:pt x="212" y="14"/>
                    </a:cubicBezTo>
                    <a:cubicBezTo>
                      <a:pt x="214" y="15"/>
                      <a:pt x="215" y="15"/>
                      <a:pt x="214" y="16"/>
                    </a:cubicBezTo>
                    <a:cubicBezTo>
                      <a:pt x="213" y="16"/>
                      <a:pt x="212" y="16"/>
                      <a:pt x="211" y="16"/>
                    </a:cubicBezTo>
                    <a:cubicBezTo>
                      <a:pt x="210" y="17"/>
                      <a:pt x="210" y="18"/>
                      <a:pt x="211" y="18"/>
                    </a:cubicBezTo>
                    <a:cubicBezTo>
                      <a:pt x="213" y="19"/>
                      <a:pt x="212" y="19"/>
                      <a:pt x="213" y="19"/>
                    </a:cubicBezTo>
                    <a:cubicBezTo>
                      <a:pt x="214" y="19"/>
                      <a:pt x="218" y="19"/>
                      <a:pt x="217" y="20"/>
                    </a:cubicBezTo>
                    <a:cubicBezTo>
                      <a:pt x="217" y="20"/>
                      <a:pt x="217" y="21"/>
                      <a:pt x="216" y="21"/>
                    </a:cubicBezTo>
                    <a:cubicBezTo>
                      <a:pt x="214" y="22"/>
                      <a:pt x="212" y="22"/>
                      <a:pt x="211" y="21"/>
                    </a:cubicBezTo>
                    <a:cubicBezTo>
                      <a:pt x="210" y="20"/>
                      <a:pt x="210" y="19"/>
                      <a:pt x="210" y="21"/>
                    </a:cubicBezTo>
                    <a:cubicBezTo>
                      <a:pt x="211" y="24"/>
                      <a:pt x="213" y="24"/>
                      <a:pt x="212" y="24"/>
                    </a:cubicBezTo>
                    <a:cubicBezTo>
                      <a:pt x="210" y="24"/>
                      <a:pt x="209" y="24"/>
                      <a:pt x="209" y="24"/>
                    </a:cubicBezTo>
                    <a:cubicBezTo>
                      <a:pt x="209" y="24"/>
                      <a:pt x="208" y="23"/>
                      <a:pt x="209" y="25"/>
                    </a:cubicBezTo>
                    <a:cubicBezTo>
                      <a:pt x="209" y="27"/>
                      <a:pt x="209" y="27"/>
                      <a:pt x="209" y="27"/>
                    </a:cubicBezTo>
                    <a:cubicBezTo>
                      <a:pt x="209" y="27"/>
                      <a:pt x="208" y="28"/>
                      <a:pt x="208" y="28"/>
                    </a:cubicBezTo>
                    <a:cubicBezTo>
                      <a:pt x="208" y="29"/>
                      <a:pt x="209" y="30"/>
                      <a:pt x="209" y="31"/>
                    </a:cubicBezTo>
                    <a:cubicBezTo>
                      <a:pt x="210" y="32"/>
                      <a:pt x="209" y="34"/>
                      <a:pt x="208" y="34"/>
                    </a:cubicBezTo>
                    <a:cubicBezTo>
                      <a:pt x="208" y="35"/>
                      <a:pt x="207" y="35"/>
                      <a:pt x="207" y="36"/>
                    </a:cubicBezTo>
                    <a:cubicBezTo>
                      <a:pt x="206" y="37"/>
                      <a:pt x="206" y="38"/>
                      <a:pt x="206" y="38"/>
                    </a:cubicBezTo>
                    <a:cubicBezTo>
                      <a:pt x="204" y="42"/>
                      <a:pt x="204" y="42"/>
                      <a:pt x="204" y="42"/>
                    </a:cubicBezTo>
                    <a:cubicBezTo>
                      <a:pt x="204" y="42"/>
                      <a:pt x="203" y="44"/>
                      <a:pt x="203" y="42"/>
                    </a:cubicBezTo>
                    <a:cubicBezTo>
                      <a:pt x="202" y="40"/>
                      <a:pt x="202" y="41"/>
                      <a:pt x="202" y="40"/>
                    </a:cubicBezTo>
                    <a:cubicBezTo>
                      <a:pt x="203" y="40"/>
                      <a:pt x="203" y="38"/>
                      <a:pt x="204" y="38"/>
                    </a:cubicBezTo>
                    <a:cubicBezTo>
                      <a:pt x="204" y="37"/>
                      <a:pt x="205" y="34"/>
                      <a:pt x="205" y="34"/>
                    </a:cubicBezTo>
                    <a:cubicBezTo>
                      <a:pt x="205" y="34"/>
                      <a:pt x="206" y="33"/>
                      <a:pt x="207" y="33"/>
                    </a:cubicBezTo>
                    <a:cubicBezTo>
                      <a:pt x="207" y="33"/>
                      <a:pt x="205" y="30"/>
                      <a:pt x="205" y="30"/>
                    </a:cubicBezTo>
                    <a:cubicBezTo>
                      <a:pt x="206" y="28"/>
                      <a:pt x="206" y="28"/>
                      <a:pt x="206" y="28"/>
                    </a:cubicBezTo>
                    <a:cubicBezTo>
                      <a:pt x="204" y="28"/>
                      <a:pt x="204" y="28"/>
                      <a:pt x="204" y="28"/>
                    </a:cubicBezTo>
                    <a:close/>
                    <a:moveTo>
                      <a:pt x="193" y="55"/>
                    </a:moveTo>
                    <a:cubicBezTo>
                      <a:pt x="193" y="55"/>
                      <a:pt x="193" y="55"/>
                      <a:pt x="193" y="55"/>
                    </a:cubicBezTo>
                    <a:cubicBezTo>
                      <a:pt x="193" y="55"/>
                      <a:pt x="195" y="52"/>
                      <a:pt x="195" y="52"/>
                    </a:cubicBezTo>
                    <a:cubicBezTo>
                      <a:pt x="196" y="52"/>
                      <a:pt x="196" y="53"/>
                      <a:pt x="196" y="53"/>
                    </a:cubicBezTo>
                    <a:cubicBezTo>
                      <a:pt x="196" y="54"/>
                      <a:pt x="196" y="56"/>
                      <a:pt x="196" y="55"/>
                    </a:cubicBezTo>
                    <a:cubicBezTo>
                      <a:pt x="195" y="55"/>
                      <a:pt x="194" y="55"/>
                      <a:pt x="194" y="55"/>
                    </a:cubicBezTo>
                    <a:cubicBezTo>
                      <a:pt x="193" y="55"/>
                      <a:pt x="193" y="55"/>
                      <a:pt x="193" y="55"/>
                    </a:cubicBezTo>
                    <a:close/>
                    <a:moveTo>
                      <a:pt x="158" y="79"/>
                    </a:moveTo>
                    <a:cubicBezTo>
                      <a:pt x="158" y="79"/>
                      <a:pt x="158" y="79"/>
                      <a:pt x="158" y="79"/>
                    </a:cubicBezTo>
                    <a:cubicBezTo>
                      <a:pt x="160" y="78"/>
                      <a:pt x="160" y="78"/>
                      <a:pt x="160" y="78"/>
                    </a:cubicBezTo>
                    <a:cubicBezTo>
                      <a:pt x="162" y="78"/>
                      <a:pt x="162" y="78"/>
                      <a:pt x="162" y="78"/>
                    </a:cubicBezTo>
                    <a:cubicBezTo>
                      <a:pt x="162" y="78"/>
                      <a:pt x="163" y="77"/>
                      <a:pt x="163" y="79"/>
                    </a:cubicBezTo>
                    <a:cubicBezTo>
                      <a:pt x="162" y="80"/>
                      <a:pt x="160" y="83"/>
                      <a:pt x="160" y="83"/>
                    </a:cubicBezTo>
                    <a:cubicBezTo>
                      <a:pt x="160" y="83"/>
                      <a:pt x="161" y="83"/>
                      <a:pt x="160" y="83"/>
                    </a:cubicBezTo>
                    <a:cubicBezTo>
                      <a:pt x="158" y="84"/>
                      <a:pt x="158" y="85"/>
                      <a:pt x="157" y="84"/>
                    </a:cubicBezTo>
                    <a:cubicBezTo>
                      <a:pt x="156" y="83"/>
                      <a:pt x="156" y="83"/>
                      <a:pt x="156" y="82"/>
                    </a:cubicBezTo>
                    <a:cubicBezTo>
                      <a:pt x="156" y="81"/>
                      <a:pt x="156" y="79"/>
                      <a:pt x="156" y="79"/>
                    </a:cubicBezTo>
                    <a:cubicBezTo>
                      <a:pt x="158" y="79"/>
                      <a:pt x="158" y="79"/>
                      <a:pt x="158" y="79"/>
                    </a:cubicBezTo>
                    <a:close/>
                    <a:moveTo>
                      <a:pt x="175" y="59"/>
                    </a:moveTo>
                    <a:cubicBezTo>
                      <a:pt x="175" y="59"/>
                      <a:pt x="175" y="59"/>
                      <a:pt x="175" y="59"/>
                    </a:cubicBezTo>
                    <a:cubicBezTo>
                      <a:pt x="175" y="58"/>
                      <a:pt x="176" y="57"/>
                      <a:pt x="177" y="57"/>
                    </a:cubicBezTo>
                    <a:cubicBezTo>
                      <a:pt x="177" y="57"/>
                      <a:pt x="178" y="57"/>
                      <a:pt x="178" y="58"/>
                    </a:cubicBezTo>
                    <a:cubicBezTo>
                      <a:pt x="177" y="59"/>
                      <a:pt x="177" y="60"/>
                      <a:pt x="176" y="60"/>
                    </a:cubicBezTo>
                    <a:cubicBezTo>
                      <a:pt x="175" y="60"/>
                      <a:pt x="175" y="59"/>
                      <a:pt x="175" y="59"/>
                    </a:cubicBezTo>
                    <a:close/>
                    <a:moveTo>
                      <a:pt x="172" y="62"/>
                    </a:moveTo>
                    <a:cubicBezTo>
                      <a:pt x="172" y="62"/>
                      <a:pt x="172" y="62"/>
                      <a:pt x="172" y="62"/>
                    </a:cubicBezTo>
                    <a:cubicBezTo>
                      <a:pt x="172" y="62"/>
                      <a:pt x="174" y="61"/>
                      <a:pt x="174" y="61"/>
                    </a:cubicBezTo>
                    <a:cubicBezTo>
                      <a:pt x="174" y="62"/>
                      <a:pt x="175" y="61"/>
                      <a:pt x="174" y="62"/>
                    </a:cubicBezTo>
                    <a:cubicBezTo>
                      <a:pt x="174" y="63"/>
                      <a:pt x="176" y="63"/>
                      <a:pt x="174" y="64"/>
                    </a:cubicBezTo>
                    <a:cubicBezTo>
                      <a:pt x="172" y="65"/>
                      <a:pt x="172" y="66"/>
                      <a:pt x="171" y="65"/>
                    </a:cubicBezTo>
                    <a:cubicBezTo>
                      <a:pt x="170" y="64"/>
                      <a:pt x="170" y="63"/>
                      <a:pt x="170" y="63"/>
                    </a:cubicBezTo>
                    <a:cubicBezTo>
                      <a:pt x="170" y="62"/>
                      <a:pt x="171" y="61"/>
                      <a:pt x="171" y="61"/>
                    </a:cubicBezTo>
                    <a:cubicBezTo>
                      <a:pt x="171" y="61"/>
                      <a:pt x="172" y="62"/>
                      <a:pt x="172" y="62"/>
                    </a:cubicBezTo>
                    <a:close/>
                    <a:moveTo>
                      <a:pt x="166" y="65"/>
                    </a:moveTo>
                    <a:cubicBezTo>
                      <a:pt x="166" y="65"/>
                      <a:pt x="166" y="65"/>
                      <a:pt x="166" y="65"/>
                    </a:cubicBezTo>
                    <a:cubicBezTo>
                      <a:pt x="166" y="65"/>
                      <a:pt x="167" y="66"/>
                      <a:pt x="167" y="66"/>
                    </a:cubicBezTo>
                    <a:cubicBezTo>
                      <a:pt x="167" y="66"/>
                      <a:pt x="168" y="66"/>
                      <a:pt x="169" y="65"/>
                    </a:cubicBezTo>
                    <a:cubicBezTo>
                      <a:pt x="170" y="65"/>
                      <a:pt x="169" y="65"/>
                      <a:pt x="169" y="64"/>
                    </a:cubicBezTo>
                    <a:cubicBezTo>
                      <a:pt x="170" y="63"/>
                      <a:pt x="169" y="63"/>
                      <a:pt x="169" y="63"/>
                    </a:cubicBezTo>
                    <a:cubicBezTo>
                      <a:pt x="169" y="62"/>
                      <a:pt x="168" y="62"/>
                      <a:pt x="167" y="62"/>
                    </a:cubicBezTo>
                    <a:cubicBezTo>
                      <a:pt x="166" y="62"/>
                      <a:pt x="166" y="65"/>
                      <a:pt x="166" y="65"/>
                    </a:cubicBezTo>
                    <a:close/>
                    <a:moveTo>
                      <a:pt x="169" y="69"/>
                    </a:moveTo>
                    <a:cubicBezTo>
                      <a:pt x="169" y="69"/>
                      <a:pt x="169" y="69"/>
                      <a:pt x="169" y="69"/>
                    </a:cubicBezTo>
                    <a:cubicBezTo>
                      <a:pt x="169" y="69"/>
                      <a:pt x="169" y="68"/>
                      <a:pt x="170" y="68"/>
                    </a:cubicBezTo>
                    <a:cubicBezTo>
                      <a:pt x="171" y="68"/>
                      <a:pt x="171" y="68"/>
                      <a:pt x="171" y="68"/>
                    </a:cubicBezTo>
                    <a:cubicBezTo>
                      <a:pt x="171" y="69"/>
                      <a:pt x="171" y="70"/>
                      <a:pt x="170" y="70"/>
                    </a:cubicBezTo>
                    <a:cubicBezTo>
                      <a:pt x="170" y="70"/>
                      <a:pt x="169" y="69"/>
                      <a:pt x="169" y="69"/>
                    </a:cubicBezTo>
                    <a:close/>
                    <a:moveTo>
                      <a:pt x="162" y="70"/>
                    </a:moveTo>
                    <a:cubicBezTo>
                      <a:pt x="162" y="70"/>
                      <a:pt x="162" y="70"/>
                      <a:pt x="162" y="70"/>
                    </a:cubicBezTo>
                    <a:cubicBezTo>
                      <a:pt x="163" y="68"/>
                      <a:pt x="163" y="68"/>
                      <a:pt x="163" y="68"/>
                    </a:cubicBezTo>
                    <a:cubicBezTo>
                      <a:pt x="164" y="69"/>
                      <a:pt x="164" y="69"/>
                      <a:pt x="164" y="69"/>
                    </a:cubicBezTo>
                    <a:cubicBezTo>
                      <a:pt x="164" y="69"/>
                      <a:pt x="165" y="70"/>
                      <a:pt x="165" y="70"/>
                    </a:cubicBezTo>
                    <a:cubicBezTo>
                      <a:pt x="164" y="71"/>
                      <a:pt x="164" y="71"/>
                      <a:pt x="163" y="71"/>
                    </a:cubicBezTo>
                    <a:cubicBezTo>
                      <a:pt x="163" y="71"/>
                      <a:pt x="162" y="71"/>
                      <a:pt x="162" y="71"/>
                    </a:cubicBezTo>
                    <a:cubicBezTo>
                      <a:pt x="162" y="70"/>
                      <a:pt x="162" y="70"/>
                      <a:pt x="162" y="70"/>
                    </a:cubicBezTo>
                    <a:close/>
                    <a:moveTo>
                      <a:pt x="162" y="59"/>
                    </a:moveTo>
                    <a:cubicBezTo>
                      <a:pt x="162" y="59"/>
                      <a:pt x="162" y="59"/>
                      <a:pt x="162" y="59"/>
                    </a:cubicBezTo>
                    <a:cubicBezTo>
                      <a:pt x="162" y="59"/>
                      <a:pt x="164" y="57"/>
                      <a:pt x="164" y="57"/>
                    </a:cubicBezTo>
                    <a:cubicBezTo>
                      <a:pt x="164" y="57"/>
                      <a:pt x="165" y="56"/>
                      <a:pt x="165" y="58"/>
                    </a:cubicBezTo>
                    <a:cubicBezTo>
                      <a:pt x="166" y="59"/>
                      <a:pt x="167" y="61"/>
                      <a:pt x="165" y="61"/>
                    </a:cubicBezTo>
                    <a:cubicBezTo>
                      <a:pt x="163" y="61"/>
                      <a:pt x="162" y="62"/>
                      <a:pt x="162" y="61"/>
                    </a:cubicBezTo>
                    <a:cubicBezTo>
                      <a:pt x="162" y="60"/>
                      <a:pt x="162" y="59"/>
                      <a:pt x="162" y="59"/>
                    </a:cubicBezTo>
                    <a:close/>
                    <a:moveTo>
                      <a:pt x="159" y="64"/>
                    </a:moveTo>
                    <a:cubicBezTo>
                      <a:pt x="159" y="64"/>
                      <a:pt x="159" y="64"/>
                      <a:pt x="159" y="64"/>
                    </a:cubicBezTo>
                    <a:cubicBezTo>
                      <a:pt x="159" y="64"/>
                      <a:pt x="161" y="63"/>
                      <a:pt x="161" y="63"/>
                    </a:cubicBezTo>
                    <a:cubicBezTo>
                      <a:pt x="162" y="63"/>
                      <a:pt x="163" y="63"/>
                      <a:pt x="163" y="64"/>
                    </a:cubicBezTo>
                    <a:cubicBezTo>
                      <a:pt x="163" y="65"/>
                      <a:pt x="163" y="65"/>
                      <a:pt x="162" y="66"/>
                    </a:cubicBezTo>
                    <a:cubicBezTo>
                      <a:pt x="162" y="66"/>
                      <a:pt x="161" y="67"/>
                      <a:pt x="161" y="66"/>
                    </a:cubicBezTo>
                    <a:cubicBezTo>
                      <a:pt x="160" y="66"/>
                      <a:pt x="159" y="64"/>
                      <a:pt x="159" y="64"/>
                    </a:cubicBezTo>
                    <a:close/>
                    <a:moveTo>
                      <a:pt x="161" y="74"/>
                    </a:moveTo>
                    <a:cubicBezTo>
                      <a:pt x="161" y="74"/>
                      <a:pt x="161" y="74"/>
                      <a:pt x="161" y="74"/>
                    </a:cubicBezTo>
                    <a:cubicBezTo>
                      <a:pt x="161" y="74"/>
                      <a:pt x="160" y="77"/>
                      <a:pt x="161" y="77"/>
                    </a:cubicBezTo>
                    <a:cubicBezTo>
                      <a:pt x="161" y="78"/>
                      <a:pt x="163" y="77"/>
                      <a:pt x="163" y="77"/>
                    </a:cubicBezTo>
                    <a:cubicBezTo>
                      <a:pt x="164" y="77"/>
                      <a:pt x="164" y="75"/>
                      <a:pt x="164" y="75"/>
                    </a:cubicBezTo>
                    <a:cubicBezTo>
                      <a:pt x="164" y="75"/>
                      <a:pt x="163" y="74"/>
                      <a:pt x="163" y="73"/>
                    </a:cubicBezTo>
                    <a:cubicBezTo>
                      <a:pt x="162" y="72"/>
                      <a:pt x="161" y="74"/>
                      <a:pt x="161" y="74"/>
                    </a:cubicBezTo>
                    <a:close/>
                    <a:moveTo>
                      <a:pt x="154" y="71"/>
                    </a:moveTo>
                    <a:cubicBezTo>
                      <a:pt x="154" y="71"/>
                      <a:pt x="154" y="71"/>
                      <a:pt x="154" y="71"/>
                    </a:cubicBezTo>
                    <a:cubicBezTo>
                      <a:pt x="154" y="74"/>
                      <a:pt x="154" y="74"/>
                      <a:pt x="154" y="74"/>
                    </a:cubicBezTo>
                    <a:cubicBezTo>
                      <a:pt x="154" y="74"/>
                      <a:pt x="156" y="75"/>
                      <a:pt x="156" y="75"/>
                    </a:cubicBezTo>
                    <a:cubicBezTo>
                      <a:pt x="157" y="76"/>
                      <a:pt x="157" y="76"/>
                      <a:pt x="158" y="76"/>
                    </a:cubicBezTo>
                    <a:cubicBezTo>
                      <a:pt x="160" y="76"/>
                      <a:pt x="159" y="76"/>
                      <a:pt x="160" y="76"/>
                    </a:cubicBezTo>
                    <a:cubicBezTo>
                      <a:pt x="160" y="75"/>
                      <a:pt x="160" y="75"/>
                      <a:pt x="160" y="75"/>
                    </a:cubicBezTo>
                    <a:cubicBezTo>
                      <a:pt x="160" y="75"/>
                      <a:pt x="159" y="73"/>
                      <a:pt x="158" y="73"/>
                    </a:cubicBezTo>
                    <a:cubicBezTo>
                      <a:pt x="158" y="73"/>
                      <a:pt x="158" y="72"/>
                      <a:pt x="158" y="72"/>
                    </a:cubicBezTo>
                    <a:cubicBezTo>
                      <a:pt x="158" y="71"/>
                      <a:pt x="159" y="71"/>
                      <a:pt x="159" y="70"/>
                    </a:cubicBezTo>
                    <a:cubicBezTo>
                      <a:pt x="160" y="70"/>
                      <a:pt x="160" y="68"/>
                      <a:pt x="160" y="68"/>
                    </a:cubicBezTo>
                    <a:cubicBezTo>
                      <a:pt x="160" y="68"/>
                      <a:pt x="158" y="68"/>
                      <a:pt x="158" y="67"/>
                    </a:cubicBezTo>
                    <a:cubicBezTo>
                      <a:pt x="158" y="67"/>
                      <a:pt x="157" y="66"/>
                      <a:pt x="157" y="66"/>
                    </a:cubicBezTo>
                    <a:cubicBezTo>
                      <a:pt x="156" y="65"/>
                      <a:pt x="155" y="65"/>
                      <a:pt x="154" y="65"/>
                    </a:cubicBezTo>
                    <a:cubicBezTo>
                      <a:pt x="154" y="65"/>
                      <a:pt x="153" y="67"/>
                      <a:pt x="153" y="68"/>
                    </a:cubicBezTo>
                    <a:cubicBezTo>
                      <a:pt x="153" y="69"/>
                      <a:pt x="152" y="70"/>
                      <a:pt x="151" y="70"/>
                    </a:cubicBezTo>
                    <a:cubicBezTo>
                      <a:pt x="151" y="71"/>
                      <a:pt x="152" y="72"/>
                      <a:pt x="153" y="72"/>
                    </a:cubicBezTo>
                    <a:cubicBezTo>
                      <a:pt x="153" y="72"/>
                      <a:pt x="154" y="71"/>
                      <a:pt x="154" y="71"/>
                    </a:cubicBezTo>
                    <a:close/>
                    <a:moveTo>
                      <a:pt x="151" y="78"/>
                    </a:moveTo>
                    <a:cubicBezTo>
                      <a:pt x="151" y="78"/>
                      <a:pt x="151" y="78"/>
                      <a:pt x="151" y="78"/>
                    </a:cubicBezTo>
                    <a:cubicBezTo>
                      <a:pt x="151" y="78"/>
                      <a:pt x="149" y="76"/>
                      <a:pt x="149" y="76"/>
                    </a:cubicBezTo>
                    <a:cubicBezTo>
                      <a:pt x="149" y="76"/>
                      <a:pt x="151" y="75"/>
                      <a:pt x="151" y="75"/>
                    </a:cubicBezTo>
                    <a:cubicBezTo>
                      <a:pt x="151" y="75"/>
                      <a:pt x="151" y="74"/>
                      <a:pt x="152" y="74"/>
                    </a:cubicBezTo>
                    <a:cubicBezTo>
                      <a:pt x="154" y="74"/>
                      <a:pt x="154" y="75"/>
                      <a:pt x="154" y="75"/>
                    </a:cubicBezTo>
                    <a:cubicBezTo>
                      <a:pt x="154" y="75"/>
                      <a:pt x="155" y="77"/>
                      <a:pt x="155" y="77"/>
                    </a:cubicBezTo>
                    <a:cubicBezTo>
                      <a:pt x="155" y="78"/>
                      <a:pt x="155" y="78"/>
                      <a:pt x="155" y="79"/>
                    </a:cubicBezTo>
                    <a:cubicBezTo>
                      <a:pt x="155" y="79"/>
                      <a:pt x="156" y="80"/>
                      <a:pt x="154" y="80"/>
                    </a:cubicBezTo>
                    <a:cubicBezTo>
                      <a:pt x="153" y="80"/>
                      <a:pt x="152" y="80"/>
                      <a:pt x="152" y="80"/>
                    </a:cubicBezTo>
                    <a:lnTo>
                      <a:pt x="151" y="78"/>
                    </a:lnTo>
                    <a:close/>
                  </a:path>
                </a:pathLst>
              </a:custGeom>
              <a:grpFill/>
              <a:ln w="6350" cap="flat">
                <a:solidFill>
                  <a:schemeClr val="bg1">
                    <a:alpha val="25000"/>
                  </a:schemeClr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27725" tIns="13862" rIns="27725" bIns="13862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id-ID" sz="546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ahoma"/>
                  <a:ea typeface="+mn-ea"/>
                  <a:cs typeface="+mn-cs"/>
                </a:endParaRPr>
              </a:p>
            </p:txBody>
          </p:sp>
          <p:sp>
            <p:nvSpPr>
              <p:cNvPr id="104" name="Rectangle 76">
                <a:extLst>
                  <a:ext uri="{FF2B5EF4-FFF2-40B4-BE49-F238E27FC236}">
                    <a16:creationId xmlns:a16="http://schemas.microsoft.com/office/drawing/2014/main" id="{B253A9FF-2F3B-4A46-4717-0B709145700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707" y="1845"/>
                <a:ext cx="1" cy="1"/>
              </a:xfrm>
              <a:prstGeom prst="rect">
                <a:avLst/>
              </a:prstGeom>
              <a:grpFill/>
              <a:ln w="6350" cap="flat">
                <a:solidFill>
                  <a:schemeClr val="bg1">
                    <a:alpha val="25000"/>
                  </a:schemeClr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27725" tIns="13862" rIns="27725" bIns="13862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id-ID" sz="546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ahoma"/>
                  <a:ea typeface="+mn-ea"/>
                  <a:cs typeface="+mn-cs"/>
                </a:endParaRPr>
              </a:p>
            </p:txBody>
          </p:sp>
          <p:sp>
            <p:nvSpPr>
              <p:cNvPr id="105" name="Rectangle 77">
                <a:extLst>
                  <a:ext uri="{FF2B5EF4-FFF2-40B4-BE49-F238E27FC236}">
                    <a16:creationId xmlns:a16="http://schemas.microsoft.com/office/drawing/2014/main" id="{CCE79388-0471-8F0D-26A7-0F558624A19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713" y="1837"/>
                <a:ext cx="1" cy="1"/>
              </a:xfrm>
              <a:prstGeom prst="rect">
                <a:avLst/>
              </a:prstGeom>
              <a:grpFill/>
              <a:ln w="6350" cap="flat">
                <a:solidFill>
                  <a:schemeClr val="bg1">
                    <a:alpha val="25000"/>
                  </a:schemeClr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27725" tIns="13862" rIns="27725" bIns="13862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id-ID" sz="546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ahoma"/>
                  <a:ea typeface="+mn-ea"/>
                  <a:cs typeface="+mn-cs"/>
                </a:endParaRPr>
              </a:p>
            </p:txBody>
          </p:sp>
          <p:sp>
            <p:nvSpPr>
              <p:cNvPr id="106" name="Freeform 78">
                <a:extLst>
                  <a:ext uri="{FF2B5EF4-FFF2-40B4-BE49-F238E27FC236}">
                    <a16:creationId xmlns:a16="http://schemas.microsoft.com/office/drawing/2014/main" id="{919B1B25-50B0-D5F0-31CC-15000E1A575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695" y="1785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 w="6350" cap="flat">
                <a:solidFill>
                  <a:schemeClr val="bg1">
                    <a:alpha val="25000"/>
                  </a:schemeClr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27725" tIns="13862" rIns="27725" bIns="13862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id-ID" sz="546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ahoma"/>
                  <a:ea typeface="+mn-ea"/>
                  <a:cs typeface="+mn-cs"/>
                </a:endParaRPr>
              </a:p>
            </p:txBody>
          </p:sp>
          <p:sp>
            <p:nvSpPr>
              <p:cNvPr id="107" name="Freeform 79">
                <a:extLst>
                  <a:ext uri="{FF2B5EF4-FFF2-40B4-BE49-F238E27FC236}">
                    <a16:creationId xmlns:a16="http://schemas.microsoft.com/office/drawing/2014/main" id="{12DABB0D-D2D4-FDAD-E79A-0D94F6B8F5D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695" y="1783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 w="6350" cap="flat">
                <a:solidFill>
                  <a:schemeClr val="bg1">
                    <a:alpha val="25000"/>
                  </a:schemeClr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27725" tIns="13862" rIns="27725" bIns="13862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id-ID" sz="546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ahoma"/>
                  <a:ea typeface="+mn-ea"/>
                  <a:cs typeface="+mn-cs"/>
                </a:endParaRPr>
              </a:p>
            </p:txBody>
          </p:sp>
          <p:sp>
            <p:nvSpPr>
              <p:cNvPr id="108" name="Rectangle 80">
                <a:extLst>
                  <a:ext uri="{FF2B5EF4-FFF2-40B4-BE49-F238E27FC236}">
                    <a16:creationId xmlns:a16="http://schemas.microsoft.com/office/drawing/2014/main" id="{DF603A07-50A2-2021-C13F-B2AF66D8F62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687" y="1775"/>
                <a:ext cx="1" cy="1"/>
              </a:xfrm>
              <a:prstGeom prst="rect">
                <a:avLst/>
              </a:prstGeom>
              <a:grpFill/>
              <a:ln w="6350" cap="flat">
                <a:solidFill>
                  <a:schemeClr val="bg1">
                    <a:alpha val="25000"/>
                  </a:schemeClr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27725" tIns="13862" rIns="27725" bIns="13862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id-ID" sz="546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ahoma"/>
                  <a:ea typeface="+mn-ea"/>
                  <a:cs typeface="+mn-cs"/>
                </a:endParaRPr>
              </a:p>
            </p:txBody>
          </p:sp>
          <p:sp>
            <p:nvSpPr>
              <p:cNvPr id="109" name="Freeform 81">
                <a:extLst>
                  <a:ext uri="{FF2B5EF4-FFF2-40B4-BE49-F238E27FC236}">
                    <a16:creationId xmlns:a16="http://schemas.microsoft.com/office/drawing/2014/main" id="{936532B3-B1B6-055D-2D16-EEE23F0BAE0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05" y="1887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 w="6350" cap="flat">
                <a:solidFill>
                  <a:schemeClr val="bg1">
                    <a:alpha val="25000"/>
                  </a:schemeClr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27725" tIns="13862" rIns="27725" bIns="13862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id-ID" sz="546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ahoma"/>
                  <a:ea typeface="+mn-ea"/>
                  <a:cs typeface="+mn-cs"/>
                </a:endParaRPr>
              </a:p>
            </p:txBody>
          </p:sp>
          <p:sp>
            <p:nvSpPr>
              <p:cNvPr id="110" name="Rectangle 82">
                <a:extLst>
                  <a:ext uri="{FF2B5EF4-FFF2-40B4-BE49-F238E27FC236}">
                    <a16:creationId xmlns:a16="http://schemas.microsoft.com/office/drawing/2014/main" id="{AA0E3CC1-3516-F168-0AB7-1C9ABA52CE1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713" y="1847"/>
                <a:ext cx="1" cy="1"/>
              </a:xfrm>
              <a:prstGeom prst="rect">
                <a:avLst/>
              </a:prstGeom>
              <a:grpFill/>
              <a:ln w="6350" cap="flat">
                <a:solidFill>
                  <a:schemeClr val="bg1">
                    <a:alpha val="25000"/>
                  </a:schemeClr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27725" tIns="13862" rIns="27725" bIns="13862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id-ID" sz="546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ahoma"/>
                  <a:ea typeface="+mn-ea"/>
                  <a:cs typeface="+mn-cs"/>
                </a:endParaRPr>
              </a:p>
            </p:txBody>
          </p:sp>
          <p:sp>
            <p:nvSpPr>
              <p:cNvPr id="111" name="Freeform 83">
                <a:extLst>
                  <a:ext uri="{FF2B5EF4-FFF2-40B4-BE49-F238E27FC236}">
                    <a16:creationId xmlns:a16="http://schemas.microsoft.com/office/drawing/2014/main" id="{15FCC746-2DB7-F675-E2C6-52A50183A0C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655" y="1885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 w="6350" cap="flat">
                <a:solidFill>
                  <a:schemeClr val="bg1">
                    <a:alpha val="25000"/>
                  </a:schemeClr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27725" tIns="13862" rIns="27725" bIns="13862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id-ID" sz="546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ahoma"/>
                  <a:ea typeface="+mn-ea"/>
                  <a:cs typeface="+mn-cs"/>
                </a:endParaRPr>
              </a:p>
            </p:txBody>
          </p:sp>
          <p:sp>
            <p:nvSpPr>
              <p:cNvPr id="112" name="Freeform 84">
                <a:extLst>
                  <a:ext uri="{FF2B5EF4-FFF2-40B4-BE49-F238E27FC236}">
                    <a16:creationId xmlns:a16="http://schemas.microsoft.com/office/drawing/2014/main" id="{6CE47C82-CA2D-A812-03DC-129A1657584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79" y="1701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 w="6350" cap="flat">
                <a:solidFill>
                  <a:schemeClr val="bg1">
                    <a:alpha val="25000"/>
                  </a:schemeClr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27725" tIns="13862" rIns="27725" bIns="13862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id-ID" sz="546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ahoma"/>
                  <a:ea typeface="+mn-ea"/>
                  <a:cs typeface="+mn-cs"/>
                </a:endParaRPr>
              </a:p>
            </p:txBody>
          </p:sp>
          <p:sp>
            <p:nvSpPr>
              <p:cNvPr id="113" name="Freeform 85">
                <a:extLst>
                  <a:ext uri="{FF2B5EF4-FFF2-40B4-BE49-F238E27FC236}">
                    <a16:creationId xmlns:a16="http://schemas.microsoft.com/office/drawing/2014/main" id="{0CAAF333-FB73-45B8-1CB0-324924DEDCB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01" y="1889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 w="6350" cap="flat">
                <a:solidFill>
                  <a:schemeClr val="bg1">
                    <a:alpha val="25000"/>
                  </a:schemeClr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27725" tIns="13862" rIns="27725" bIns="13862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id-ID" sz="546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ahoma"/>
                  <a:ea typeface="+mn-ea"/>
                  <a:cs typeface="+mn-cs"/>
                </a:endParaRPr>
              </a:p>
            </p:txBody>
          </p:sp>
          <p:sp>
            <p:nvSpPr>
              <p:cNvPr id="114" name="Rectangle 86">
                <a:extLst>
                  <a:ext uri="{FF2B5EF4-FFF2-40B4-BE49-F238E27FC236}">
                    <a16:creationId xmlns:a16="http://schemas.microsoft.com/office/drawing/2014/main" id="{D4383C0B-C7CF-D5F6-E905-EC65A0D3D8D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625" y="1917"/>
                <a:ext cx="1" cy="1"/>
              </a:xfrm>
              <a:prstGeom prst="rect">
                <a:avLst/>
              </a:prstGeom>
              <a:grpFill/>
              <a:ln w="6350" cap="flat">
                <a:solidFill>
                  <a:schemeClr val="bg1">
                    <a:alpha val="25000"/>
                  </a:schemeClr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27725" tIns="13862" rIns="27725" bIns="13862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id-ID" sz="546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ahoma"/>
                  <a:ea typeface="+mn-ea"/>
                  <a:cs typeface="+mn-cs"/>
                </a:endParaRPr>
              </a:p>
            </p:txBody>
          </p:sp>
          <p:sp>
            <p:nvSpPr>
              <p:cNvPr id="115" name="Freeform 87">
                <a:extLst>
                  <a:ext uri="{FF2B5EF4-FFF2-40B4-BE49-F238E27FC236}">
                    <a16:creationId xmlns:a16="http://schemas.microsoft.com/office/drawing/2014/main" id="{BFFF1B42-ADAF-5803-ED8A-F0413047ECA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645" y="1919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 w="6350" cap="flat">
                <a:solidFill>
                  <a:schemeClr val="bg1">
                    <a:alpha val="25000"/>
                  </a:schemeClr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27725" tIns="13862" rIns="27725" bIns="13862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id-ID" sz="546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ahoma"/>
                  <a:ea typeface="+mn-ea"/>
                  <a:cs typeface="+mn-cs"/>
                </a:endParaRPr>
              </a:p>
            </p:txBody>
          </p:sp>
          <p:sp>
            <p:nvSpPr>
              <p:cNvPr id="116" name="Freeform 88">
                <a:extLst>
                  <a:ext uri="{FF2B5EF4-FFF2-40B4-BE49-F238E27FC236}">
                    <a16:creationId xmlns:a16="http://schemas.microsoft.com/office/drawing/2014/main" id="{35E81056-FC98-5B95-2BEF-F72BCDAC1A2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647" y="1921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 w="6350" cap="flat">
                <a:solidFill>
                  <a:schemeClr val="bg1">
                    <a:alpha val="25000"/>
                  </a:schemeClr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27725" tIns="13862" rIns="27725" bIns="13862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id-ID" sz="546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ahoma"/>
                  <a:ea typeface="+mn-ea"/>
                  <a:cs typeface="+mn-cs"/>
                </a:endParaRPr>
              </a:p>
            </p:txBody>
          </p:sp>
          <p:sp>
            <p:nvSpPr>
              <p:cNvPr id="117" name="Freeform 89">
                <a:extLst>
                  <a:ext uri="{FF2B5EF4-FFF2-40B4-BE49-F238E27FC236}">
                    <a16:creationId xmlns:a16="http://schemas.microsoft.com/office/drawing/2014/main" id="{4B8F5054-AC30-1FAC-9E3D-9EA088D5288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631" y="1905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 w="6350" cap="flat">
                <a:solidFill>
                  <a:schemeClr val="bg1">
                    <a:alpha val="25000"/>
                  </a:schemeClr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27725" tIns="13862" rIns="27725" bIns="13862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id-ID" sz="546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ahoma"/>
                  <a:ea typeface="+mn-ea"/>
                  <a:cs typeface="+mn-cs"/>
                </a:endParaRPr>
              </a:p>
            </p:txBody>
          </p:sp>
          <p:sp>
            <p:nvSpPr>
              <p:cNvPr id="118" name="Freeform 90">
                <a:extLst>
                  <a:ext uri="{FF2B5EF4-FFF2-40B4-BE49-F238E27FC236}">
                    <a16:creationId xmlns:a16="http://schemas.microsoft.com/office/drawing/2014/main" id="{B1F67B13-BC9B-F2E7-4C95-93E3224A016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611" y="1683"/>
                <a:ext cx="257" cy="301"/>
              </a:xfrm>
              <a:custGeom>
                <a:avLst/>
                <a:gdLst>
                  <a:gd name="T0" fmla="*/ 93 w 128"/>
                  <a:gd name="T1" fmla="*/ 137 h 150"/>
                  <a:gd name="T2" fmla="*/ 108 w 128"/>
                  <a:gd name="T3" fmla="*/ 137 h 150"/>
                  <a:gd name="T4" fmla="*/ 109 w 128"/>
                  <a:gd name="T5" fmla="*/ 131 h 150"/>
                  <a:gd name="T6" fmla="*/ 122 w 128"/>
                  <a:gd name="T7" fmla="*/ 111 h 150"/>
                  <a:gd name="T8" fmla="*/ 123 w 128"/>
                  <a:gd name="T9" fmla="*/ 91 h 150"/>
                  <a:gd name="T10" fmla="*/ 125 w 128"/>
                  <a:gd name="T11" fmla="*/ 72 h 150"/>
                  <a:gd name="T12" fmla="*/ 113 w 128"/>
                  <a:gd name="T13" fmla="*/ 48 h 150"/>
                  <a:gd name="T14" fmla="*/ 91 w 128"/>
                  <a:gd name="T15" fmla="*/ 49 h 150"/>
                  <a:gd name="T16" fmla="*/ 93 w 128"/>
                  <a:gd name="T17" fmla="*/ 29 h 150"/>
                  <a:gd name="T18" fmla="*/ 113 w 128"/>
                  <a:gd name="T19" fmla="*/ 15 h 150"/>
                  <a:gd name="T20" fmla="*/ 120 w 128"/>
                  <a:gd name="T21" fmla="*/ 5 h 150"/>
                  <a:gd name="T22" fmla="*/ 117 w 128"/>
                  <a:gd name="T23" fmla="*/ 4 h 150"/>
                  <a:gd name="T24" fmla="*/ 109 w 128"/>
                  <a:gd name="T25" fmla="*/ 4 h 150"/>
                  <a:gd name="T26" fmla="*/ 107 w 128"/>
                  <a:gd name="T27" fmla="*/ 13 h 150"/>
                  <a:gd name="T28" fmla="*/ 107 w 128"/>
                  <a:gd name="T29" fmla="*/ 5 h 150"/>
                  <a:gd name="T30" fmla="*/ 98 w 128"/>
                  <a:gd name="T31" fmla="*/ 3 h 150"/>
                  <a:gd name="T32" fmla="*/ 86 w 128"/>
                  <a:gd name="T33" fmla="*/ 8 h 150"/>
                  <a:gd name="T34" fmla="*/ 86 w 128"/>
                  <a:gd name="T35" fmla="*/ 15 h 150"/>
                  <a:gd name="T36" fmla="*/ 80 w 128"/>
                  <a:gd name="T37" fmla="*/ 18 h 150"/>
                  <a:gd name="T38" fmla="*/ 77 w 128"/>
                  <a:gd name="T39" fmla="*/ 24 h 150"/>
                  <a:gd name="T40" fmla="*/ 87 w 128"/>
                  <a:gd name="T41" fmla="*/ 25 h 150"/>
                  <a:gd name="T42" fmla="*/ 73 w 128"/>
                  <a:gd name="T43" fmla="*/ 34 h 150"/>
                  <a:gd name="T44" fmla="*/ 72 w 128"/>
                  <a:gd name="T45" fmla="*/ 41 h 150"/>
                  <a:gd name="T46" fmla="*/ 58 w 128"/>
                  <a:gd name="T47" fmla="*/ 37 h 150"/>
                  <a:gd name="T48" fmla="*/ 49 w 128"/>
                  <a:gd name="T49" fmla="*/ 29 h 150"/>
                  <a:gd name="T50" fmla="*/ 39 w 128"/>
                  <a:gd name="T51" fmla="*/ 28 h 150"/>
                  <a:gd name="T52" fmla="*/ 36 w 128"/>
                  <a:gd name="T53" fmla="*/ 33 h 150"/>
                  <a:gd name="T54" fmla="*/ 37 w 128"/>
                  <a:gd name="T55" fmla="*/ 38 h 150"/>
                  <a:gd name="T56" fmla="*/ 28 w 128"/>
                  <a:gd name="T57" fmla="*/ 39 h 150"/>
                  <a:gd name="T58" fmla="*/ 38 w 128"/>
                  <a:gd name="T59" fmla="*/ 46 h 150"/>
                  <a:gd name="T60" fmla="*/ 36 w 128"/>
                  <a:gd name="T61" fmla="*/ 50 h 150"/>
                  <a:gd name="T62" fmla="*/ 34 w 128"/>
                  <a:gd name="T63" fmla="*/ 57 h 150"/>
                  <a:gd name="T64" fmla="*/ 28 w 128"/>
                  <a:gd name="T65" fmla="*/ 61 h 150"/>
                  <a:gd name="T66" fmla="*/ 28 w 128"/>
                  <a:gd name="T67" fmla="*/ 65 h 150"/>
                  <a:gd name="T68" fmla="*/ 32 w 128"/>
                  <a:gd name="T69" fmla="*/ 70 h 150"/>
                  <a:gd name="T70" fmla="*/ 36 w 128"/>
                  <a:gd name="T71" fmla="*/ 72 h 150"/>
                  <a:gd name="T72" fmla="*/ 37 w 128"/>
                  <a:gd name="T73" fmla="*/ 74 h 150"/>
                  <a:gd name="T74" fmla="*/ 51 w 128"/>
                  <a:gd name="T75" fmla="*/ 77 h 150"/>
                  <a:gd name="T76" fmla="*/ 51 w 128"/>
                  <a:gd name="T77" fmla="*/ 82 h 150"/>
                  <a:gd name="T78" fmla="*/ 39 w 128"/>
                  <a:gd name="T79" fmla="*/ 85 h 150"/>
                  <a:gd name="T80" fmla="*/ 29 w 128"/>
                  <a:gd name="T81" fmla="*/ 95 h 150"/>
                  <a:gd name="T82" fmla="*/ 23 w 128"/>
                  <a:gd name="T83" fmla="*/ 101 h 150"/>
                  <a:gd name="T84" fmla="*/ 35 w 128"/>
                  <a:gd name="T85" fmla="*/ 102 h 150"/>
                  <a:gd name="T86" fmla="*/ 46 w 128"/>
                  <a:gd name="T87" fmla="*/ 99 h 150"/>
                  <a:gd name="T88" fmla="*/ 34 w 128"/>
                  <a:gd name="T89" fmla="*/ 104 h 150"/>
                  <a:gd name="T90" fmla="*/ 24 w 128"/>
                  <a:gd name="T91" fmla="*/ 106 h 150"/>
                  <a:gd name="T92" fmla="*/ 19 w 128"/>
                  <a:gd name="T93" fmla="*/ 114 h 150"/>
                  <a:gd name="T94" fmla="*/ 13 w 128"/>
                  <a:gd name="T95" fmla="*/ 111 h 150"/>
                  <a:gd name="T96" fmla="*/ 5 w 128"/>
                  <a:gd name="T97" fmla="*/ 111 h 150"/>
                  <a:gd name="T98" fmla="*/ 8 w 128"/>
                  <a:gd name="T99" fmla="*/ 117 h 150"/>
                  <a:gd name="T100" fmla="*/ 19 w 128"/>
                  <a:gd name="T101" fmla="*/ 118 h 150"/>
                  <a:gd name="T102" fmla="*/ 8 w 128"/>
                  <a:gd name="T103" fmla="*/ 121 h 150"/>
                  <a:gd name="T104" fmla="*/ 0 w 128"/>
                  <a:gd name="T105" fmla="*/ 128 h 150"/>
                  <a:gd name="T106" fmla="*/ 4 w 128"/>
                  <a:gd name="T107" fmla="*/ 132 h 150"/>
                  <a:gd name="T108" fmla="*/ 16 w 128"/>
                  <a:gd name="T109" fmla="*/ 131 h 150"/>
                  <a:gd name="T110" fmla="*/ 5 w 128"/>
                  <a:gd name="T111" fmla="*/ 137 h 150"/>
                  <a:gd name="T112" fmla="*/ 15 w 128"/>
                  <a:gd name="T113" fmla="*/ 139 h 150"/>
                  <a:gd name="T114" fmla="*/ 11 w 128"/>
                  <a:gd name="T115" fmla="*/ 143 h 150"/>
                  <a:gd name="T116" fmla="*/ 16 w 128"/>
                  <a:gd name="T117" fmla="*/ 144 h 150"/>
                  <a:gd name="T118" fmla="*/ 23 w 128"/>
                  <a:gd name="T119" fmla="*/ 149 h 150"/>
                  <a:gd name="T120" fmla="*/ 46 w 128"/>
                  <a:gd name="T121" fmla="*/ 146 h 150"/>
                  <a:gd name="T122" fmla="*/ 56 w 128"/>
                  <a:gd name="T123" fmla="*/ 144 h 150"/>
                  <a:gd name="T124" fmla="*/ 75 w 128"/>
                  <a:gd name="T125" fmla="*/ 138 h 1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128" h="150">
                    <a:moveTo>
                      <a:pt x="75" y="138"/>
                    </a:moveTo>
                    <a:cubicBezTo>
                      <a:pt x="74" y="138"/>
                      <a:pt x="74" y="138"/>
                      <a:pt x="74" y="138"/>
                    </a:cubicBezTo>
                    <a:cubicBezTo>
                      <a:pt x="74" y="136"/>
                      <a:pt x="74" y="136"/>
                      <a:pt x="74" y="136"/>
                    </a:cubicBezTo>
                    <a:cubicBezTo>
                      <a:pt x="80" y="136"/>
                      <a:pt x="80" y="136"/>
                      <a:pt x="80" y="136"/>
                    </a:cubicBezTo>
                    <a:cubicBezTo>
                      <a:pt x="82" y="136"/>
                      <a:pt x="82" y="136"/>
                      <a:pt x="82" y="136"/>
                    </a:cubicBezTo>
                    <a:cubicBezTo>
                      <a:pt x="82" y="136"/>
                      <a:pt x="85" y="136"/>
                      <a:pt x="87" y="136"/>
                    </a:cubicBezTo>
                    <a:cubicBezTo>
                      <a:pt x="90" y="137"/>
                      <a:pt x="90" y="137"/>
                      <a:pt x="90" y="137"/>
                    </a:cubicBezTo>
                    <a:cubicBezTo>
                      <a:pt x="90" y="137"/>
                      <a:pt x="90" y="136"/>
                      <a:pt x="90" y="135"/>
                    </a:cubicBezTo>
                    <a:cubicBezTo>
                      <a:pt x="93" y="135"/>
                      <a:pt x="93" y="135"/>
                      <a:pt x="93" y="135"/>
                    </a:cubicBezTo>
                    <a:cubicBezTo>
                      <a:pt x="93" y="137"/>
                      <a:pt x="93" y="137"/>
                      <a:pt x="93" y="137"/>
                    </a:cubicBezTo>
                    <a:cubicBezTo>
                      <a:pt x="93" y="137"/>
                      <a:pt x="94" y="137"/>
                      <a:pt x="94" y="137"/>
                    </a:cubicBezTo>
                    <a:cubicBezTo>
                      <a:pt x="94" y="137"/>
                      <a:pt x="95" y="137"/>
                      <a:pt x="95" y="137"/>
                    </a:cubicBezTo>
                    <a:cubicBezTo>
                      <a:pt x="96" y="135"/>
                      <a:pt x="96" y="135"/>
                      <a:pt x="96" y="135"/>
                    </a:cubicBezTo>
                    <a:cubicBezTo>
                      <a:pt x="96" y="135"/>
                      <a:pt x="98" y="136"/>
                      <a:pt x="99" y="136"/>
                    </a:cubicBezTo>
                    <a:cubicBezTo>
                      <a:pt x="100" y="136"/>
                      <a:pt x="101" y="138"/>
                      <a:pt x="101" y="138"/>
                    </a:cubicBezTo>
                    <a:cubicBezTo>
                      <a:pt x="104" y="138"/>
                      <a:pt x="104" y="138"/>
                      <a:pt x="104" y="138"/>
                    </a:cubicBezTo>
                    <a:cubicBezTo>
                      <a:pt x="104" y="138"/>
                      <a:pt x="105" y="139"/>
                      <a:pt x="105" y="139"/>
                    </a:cubicBezTo>
                    <a:cubicBezTo>
                      <a:pt x="106" y="139"/>
                      <a:pt x="106" y="139"/>
                      <a:pt x="106" y="139"/>
                    </a:cubicBezTo>
                    <a:cubicBezTo>
                      <a:pt x="107" y="139"/>
                      <a:pt x="107" y="139"/>
                      <a:pt x="107" y="139"/>
                    </a:cubicBezTo>
                    <a:cubicBezTo>
                      <a:pt x="108" y="137"/>
                      <a:pt x="108" y="137"/>
                      <a:pt x="108" y="137"/>
                    </a:cubicBezTo>
                    <a:cubicBezTo>
                      <a:pt x="108" y="137"/>
                      <a:pt x="108" y="136"/>
                      <a:pt x="108" y="135"/>
                    </a:cubicBezTo>
                    <a:cubicBezTo>
                      <a:pt x="108" y="135"/>
                      <a:pt x="107" y="135"/>
                      <a:pt x="106" y="134"/>
                    </a:cubicBezTo>
                    <a:cubicBezTo>
                      <a:pt x="106" y="134"/>
                      <a:pt x="105" y="133"/>
                      <a:pt x="105" y="133"/>
                    </a:cubicBezTo>
                    <a:cubicBezTo>
                      <a:pt x="105" y="131"/>
                      <a:pt x="105" y="131"/>
                      <a:pt x="105" y="131"/>
                    </a:cubicBezTo>
                    <a:cubicBezTo>
                      <a:pt x="105" y="131"/>
                      <a:pt x="105" y="131"/>
                      <a:pt x="106" y="131"/>
                    </a:cubicBezTo>
                    <a:cubicBezTo>
                      <a:pt x="105" y="131"/>
                      <a:pt x="105" y="131"/>
                      <a:pt x="105" y="131"/>
                    </a:cubicBezTo>
                    <a:cubicBezTo>
                      <a:pt x="105" y="131"/>
                      <a:pt x="106" y="131"/>
                      <a:pt x="106" y="131"/>
                    </a:cubicBezTo>
                    <a:cubicBezTo>
                      <a:pt x="106" y="131"/>
                      <a:pt x="107" y="132"/>
                      <a:pt x="107" y="132"/>
                    </a:cubicBezTo>
                    <a:cubicBezTo>
                      <a:pt x="107" y="132"/>
                      <a:pt x="108" y="132"/>
                      <a:pt x="108" y="132"/>
                    </a:cubicBezTo>
                    <a:cubicBezTo>
                      <a:pt x="108" y="132"/>
                      <a:pt x="109" y="131"/>
                      <a:pt x="109" y="131"/>
                    </a:cubicBezTo>
                    <a:cubicBezTo>
                      <a:pt x="110" y="130"/>
                      <a:pt x="110" y="129"/>
                      <a:pt x="110" y="129"/>
                    </a:cubicBezTo>
                    <a:cubicBezTo>
                      <a:pt x="114" y="125"/>
                      <a:pt x="114" y="125"/>
                      <a:pt x="114" y="125"/>
                    </a:cubicBezTo>
                    <a:cubicBezTo>
                      <a:pt x="115" y="124"/>
                      <a:pt x="115" y="124"/>
                      <a:pt x="115" y="124"/>
                    </a:cubicBezTo>
                    <a:cubicBezTo>
                      <a:pt x="115" y="123"/>
                      <a:pt x="115" y="122"/>
                      <a:pt x="115" y="122"/>
                    </a:cubicBezTo>
                    <a:cubicBezTo>
                      <a:pt x="115" y="120"/>
                      <a:pt x="115" y="120"/>
                      <a:pt x="115" y="120"/>
                    </a:cubicBezTo>
                    <a:cubicBezTo>
                      <a:pt x="116" y="119"/>
                      <a:pt x="117" y="118"/>
                      <a:pt x="117" y="118"/>
                    </a:cubicBezTo>
                    <a:cubicBezTo>
                      <a:pt x="118" y="117"/>
                      <a:pt x="118" y="116"/>
                      <a:pt x="118" y="116"/>
                    </a:cubicBezTo>
                    <a:cubicBezTo>
                      <a:pt x="119" y="116"/>
                      <a:pt x="119" y="115"/>
                      <a:pt x="119" y="115"/>
                    </a:cubicBezTo>
                    <a:cubicBezTo>
                      <a:pt x="119" y="114"/>
                      <a:pt x="120" y="113"/>
                      <a:pt x="121" y="113"/>
                    </a:cubicBezTo>
                    <a:cubicBezTo>
                      <a:pt x="122" y="111"/>
                      <a:pt x="122" y="111"/>
                      <a:pt x="122" y="111"/>
                    </a:cubicBezTo>
                    <a:cubicBezTo>
                      <a:pt x="124" y="109"/>
                      <a:pt x="124" y="109"/>
                      <a:pt x="124" y="109"/>
                    </a:cubicBezTo>
                    <a:cubicBezTo>
                      <a:pt x="123" y="108"/>
                      <a:pt x="123" y="108"/>
                      <a:pt x="123" y="108"/>
                    </a:cubicBezTo>
                    <a:cubicBezTo>
                      <a:pt x="124" y="106"/>
                      <a:pt x="124" y="106"/>
                      <a:pt x="124" y="106"/>
                    </a:cubicBezTo>
                    <a:cubicBezTo>
                      <a:pt x="124" y="103"/>
                      <a:pt x="124" y="103"/>
                      <a:pt x="124" y="103"/>
                    </a:cubicBezTo>
                    <a:cubicBezTo>
                      <a:pt x="124" y="102"/>
                      <a:pt x="124" y="101"/>
                      <a:pt x="124" y="101"/>
                    </a:cubicBezTo>
                    <a:cubicBezTo>
                      <a:pt x="124" y="101"/>
                      <a:pt x="123" y="101"/>
                      <a:pt x="124" y="97"/>
                    </a:cubicBezTo>
                    <a:cubicBezTo>
                      <a:pt x="124" y="97"/>
                      <a:pt x="124" y="96"/>
                      <a:pt x="125" y="95"/>
                    </a:cubicBezTo>
                    <a:cubicBezTo>
                      <a:pt x="125" y="95"/>
                      <a:pt x="124" y="95"/>
                      <a:pt x="124" y="94"/>
                    </a:cubicBezTo>
                    <a:cubicBezTo>
                      <a:pt x="124" y="94"/>
                      <a:pt x="123" y="93"/>
                      <a:pt x="123" y="92"/>
                    </a:cubicBezTo>
                    <a:cubicBezTo>
                      <a:pt x="123" y="92"/>
                      <a:pt x="123" y="91"/>
                      <a:pt x="123" y="91"/>
                    </a:cubicBezTo>
                    <a:cubicBezTo>
                      <a:pt x="126" y="91"/>
                      <a:pt x="126" y="91"/>
                      <a:pt x="126" y="91"/>
                    </a:cubicBezTo>
                    <a:cubicBezTo>
                      <a:pt x="126" y="91"/>
                      <a:pt x="125" y="91"/>
                      <a:pt x="125" y="91"/>
                    </a:cubicBezTo>
                    <a:cubicBezTo>
                      <a:pt x="125" y="88"/>
                      <a:pt x="125" y="88"/>
                      <a:pt x="125" y="88"/>
                    </a:cubicBezTo>
                    <a:cubicBezTo>
                      <a:pt x="126" y="87"/>
                      <a:pt x="126" y="87"/>
                      <a:pt x="126" y="87"/>
                    </a:cubicBezTo>
                    <a:cubicBezTo>
                      <a:pt x="128" y="83"/>
                      <a:pt x="128" y="83"/>
                      <a:pt x="128" y="83"/>
                    </a:cubicBezTo>
                    <a:cubicBezTo>
                      <a:pt x="126" y="82"/>
                      <a:pt x="126" y="82"/>
                      <a:pt x="126" y="82"/>
                    </a:cubicBezTo>
                    <a:cubicBezTo>
                      <a:pt x="126" y="82"/>
                      <a:pt x="125" y="80"/>
                      <a:pt x="125" y="80"/>
                    </a:cubicBezTo>
                    <a:cubicBezTo>
                      <a:pt x="125" y="79"/>
                      <a:pt x="124" y="78"/>
                      <a:pt x="124" y="78"/>
                    </a:cubicBezTo>
                    <a:cubicBezTo>
                      <a:pt x="125" y="75"/>
                      <a:pt x="125" y="75"/>
                      <a:pt x="125" y="75"/>
                    </a:cubicBezTo>
                    <a:cubicBezTo>
                      <a:pt x="125" y="72"/>
                      <a:pt x="125" y="72"/>
                      <a:pt x="125" y="72"/>
                    </a:cubicBezTo>
                    <a:cubicBezTo>
                      <a:pt x="126" y="70"/>
                      <a:pt x="126" y="70"/>
                      <a:pt x="126" y="70"/>
                    </a:cubicBezTo>
                    <a:cubicBezTo>
                      <a:pt x="123" y="67"/>
                      <a:pt x="123" y="67"/>
                      <a:pt x="123" y="67"/>
                    </a:cubicBezTo>
                    <a:cubicBezTo>
                      <a:pt x="126" y="63"/>
                      <a:pt x="126" y="63"/>
                      <a:pt x="126" y="63"/>
                    </a:cubicBezTo>
                    <a:cubicBezTo>
                      <a:pt x="128" y="64"/>
                      <a:pt x="128" y="64"/>
                      <a:pt x="128" y="64"/>
                    </a:cubicBezTo>
                    <a:cubicBezTo>
                      <a:pt x="126" y="62"/>
                      <a:pt x="126" y="62"/>
                      <a:pt x="126" y="62"/>
                    </a:cubicBezTo>
                    <a:cubicBezTo>
                      <a:pt x="126" y="63"/>
                      <a:pt x="125" y="63"/>
                      <a:pt x="124" y="63"/>
                    </a:cubicBezTo>
                    <a:cubicBezTo>
                      <a:pt x="118" y="61"/>
                      <a:pt x="118" y="61"/>
                      <a:pt x="118" y="61"/>
                    </a:cubicBezTo>
                    <a:cubicBezTo>
                      <a:pt x="117" y="56"/>
                      <a:pt x="117" y="56"/>
                      <a:pt x="117" y="56"/>
                    </a:cubicBezTo>
                    <a:cubicBezTo>
                      <a:pt x="112" y="52"/>
                      <a:pt x="112" y="52"/>
                      <a:pt x="112" y="52"/>
                    </a:cubicBezTo>
                    <a:cubicBezTo>
                      <a:pt x="113" y="48"/>
                      <a:pt x="113" y="48"/>
                      <a:pt x="113" y="48"/>
                    </a:cubicBezTo>
                    <a:cubicBezTo>
                      <a:pt x="112" y="45"/>
                      <a:pt x="112" y="45"/>
                      <a:pt x="112" y="45"/>
                    </a:cubicBezTo>
                    <a:cubicBezTo>
                      <a:pt x="110" y="46"/>
                      <a:pt x="110" y="46"/>
                      <a:pt x="110" y="46"/>
                    </a:cubicBezTo>
                    <a:cubicBezTo>
                      <a:pt x="109" y="47"/>
                      <a:pt x="109" y="47"/>
                      <a:pt x="109" y="47"/>
                    </a:cubicBezTo>
                    <a:cubicBezTo>
                      <a:pt x="110" y="48"/>
                      <a:pt x="110" y="49"/>
                      <a:pt x="109" y="50"/>
                    </a:cubicBezTo>
                    <a:cubicBezTo>
                      <a:pt x="109" y="51"/>
                      <a:pt x="108" y="52"/>
                      <a:pt x="107" y="52"/>
                    </a:cubicBezTo>
                    <a:cubicBezTo>
                      <a:pt x="105" y="53"/>
                      <a:pt x="102" y="53"/>
                      <a:pt x="102" y="53"/>
                    </a:cubicBezTo>
                    <a:cubicBezTo>
                      <a:pt x="102" y="53"/>
                      <a:pt x="99" y="54"/>
                      <a:pt x="98" y="54"/>
                    </a:cubicBezTo>
                    <a:cubicBezTo>
                      <a:pt x="96" y="54"/>
                      <a:pt x="95" y="52"/>
                      <a:pt x="93" y="49"/>
                    </a:cubicBezTo>
                    <a:cubicBezTo>
                      <a:pt x="92" y="49"/>
                      <a:pt x="92" y="49"/>
                      <a:pt x="92" y="49"/>
                    </a:cubicBezTo>
                    <a:cubicBezTo>
                      <a:pt x="91" y="49"/>
                      <a:pt x="91" y="49"/>
                      <a:pt x="91" y="49"/>
                    </a:cubicBezTo>
                    <a:cubicBezTo>
                      <a:pt x="91" y="49"/>
                      <a:pt x="91" y="49"/>
                      <a:pt x="91" y="49"/>
                    </a:cubicBezTo>
                    <a:cubicBezTo>
                      <a:pt x="90" y="49"/>
                      <a:pt x="88" y="49"/>
                      <a:pt x="88" y="46"/>
                    </a:cubicBezTo>
                    <a:cubicBezTo>
                      <a:pt x="88" y="45"/>
                      <a:pt x="88" y="43"/>
                      <a:pt x="88" y="43"/>
                    </a:cubicBezTo>
                    <a:cubicBezTo>
                      <a:pt x="88" y="43"/>
                      <a:pt x="88" y="43"/>
                      <a:pt x="88" y="43"/>
                    </a:cubicBezTo>
                    <a:cubicBezTo>
                      <a:pt x="85" y="39"/>
                      <a:pt x="84" y="36"/>
                      <a:pt x="84" y="36"/>
                    </a:cubicBezTo>
                    <a:cubicBezTo>
                      <a:pt x="84" y="34"/>
                      <a:pt x="84" y="34"/>
                      <a:pt x="84" y="34"/>
                    </a:cubicBezTo>
                    <a:cubicBezTo>
                      <a:pt x="90" y="30"/>
                      <a:pt x="90" y="30"/>
                      <a:pt x="90" y="30"/>
                    </a:cubicBezTo>
                    <a:cubicBezTo>
                      <a:pt x="91" y="30"/>
                      <a:pt x="91" y="30"/>
                      <a:pt x="91" y="30"/>
                    </a:cubicBezTo>
                    <a:cubicBezTo>
                      <a:pt x="91" y="30"/>
                      <a:pt x="93" y="30"/>
                      <a:pt x="94" y="31"/>
                    </a:cubicBezTo>
                    <a:cubicBezTo>
                      <a:pt x="93" y="30"/>
                      <a:pt x="93" y="29"/>
                      <a:pt x="93" y="29"/>
                    </a:cubicBezTo>
                    <a:cubicBezTo>
                      <a:pt x="92" y="28"/>
                      <a:pt x="91" y="27"/>
                      <a:pt x="92" y="25"/>
                    </a:cubicBezTo>
                    <a:cubicBezTo>
                      <a:pt x="92" y="25"/>
                      <a:pt x="93" y="23"/>
                      <a:pt x="95" y="23"/>
                    </a:cubicBezTo>
                    <a:cubicBezTo>
                      <a:pt x="96" y="23"/>
                      <a:pt x="97" y="23"/>
                      <a:pt x="98" y="23"/>
                    </a:cubicBezTo>
                    <a:cubicBezTo>
                      <a:pt x="98" y="23"/>
                      <a:pt x="99" y="23"/>
                      <a:pt x="100" y="23"/>
                    </a:cubicBezTo>
                    <a:cubicBezTo>
                      <a:pt x="100" y="23"/>
                      <a:pt x="100" y="23"/>
                      <a:pt x="101" y="24"/>
                    </a:cubicBezTo>
                    <a:cubicBezTo>
                      <a:pt x="101" y="23"/>
                      <a:pt x="101" y="23"/>
                      <a:pt x="101" y="23"/>
                    </a:cubicBezTo>
                    <a:cubicBezTo>
                      <a:pt x="101" y="21"/>
                      <a:pt x="103" y="20"/>
                      <a:pt x="104" y="20"/>
                    </a:cubicBezTo>
                    <a:cubicBezTo>
                      <a:pt x="105" y="20"/>
                      <a:pt x="106" y="20"/>
                      <a:pt x="106" y="19"/>
                    </a:cubicBezTo>
                    <a:cubicBezTo>
                      <a:pt x="106" y="17"/>
                      <a:pt x="107" y="14"/>
                      <a:pt x="109" y="14"/>
                    </a:cubicBezTo>
                    <a:cubicBezTo>
                      <a:pt x="110" y="14"/>
                      <a:pt x="112" y="15"/>
                      <a:pt x="113" y="15"/>
                    </a:cubicBezTo>
                    <a:cubicBezTo>
                      <a:pt x="114" y="14"/>
                      <a:pt x="115" y="14"/>
                      <a:pt x="116" y="14"/>
                    </a:cubicBezTo>
                    <a:cubicBezTo>
                      <a:pt x="117" y="14"/>
                      <a:pt x="117" y="14"/>
                      <a:pt x="118" y="14"/>
                    </a:cubicBezTo>
                    <a:cubicBezTo>
                      <a:pt x="118" y="13"/>
                      <a:pt x="118" y="12"/>
                      <a:pt x="119" y="11"/>
                    </a:cubicBezTo>
                    <a:cubicBezTo>
                      <a:pt x="119" y="11"/>
                      <a:pt x="119" y="11"/>
                      <a:pt x="119" y="11"/>
                    </a:cubicBezTo>
                    <a:cubicBezTo>
                      <a:pt x="120" y="10"/>
                      <a:pt x="120" y="10"/>
                      <a:pt x="120" y="10"/>
                    </a:cubicBezTo>
                    <a:cubicBezTo>
                      <a:pt x="121" y="10"/>
                      <a:pt x="121" y="10"/>
                      <a:pt x="122" y="10"/>
                    </a:cubicBezTo>
                    <a:cubicBezTo>
                      <a:pt x="122" y="9"/>
                      <a:pt x="122" y="9"/>
                      <a:pt x="122" y="9"/>
                    </a:cubicBezTo>
                    <a:cubicBezTo>
                      <a:pt x="122" y="9"/>
                      <a:pt x="122" y="8"/>
                      <a:pt x="123" y="8"/>
                    </a:cubicBezTo>
                    <a:cubicBezTo>
                      <a:pt x="121" y="6"/>
                      <a:pt x="121" y="6"/>
                      <a:pt x="121" y="6"/>
                    </a:cubicBezTo>
                    <a:cubicBezTo>
                      <a:pt x="121" y="6"/>
                      <a:pt x="120" y="5"/>
                      <a:pt x="120" y="5"/>
                    </a:cubicBezTo>
                    <a:cubicBezTo>
                      <a:pt x="120" y="5"/>
                      <a:pt x="119" y="5"/>
                      <a:pt x="119" y="4"/>
                    </a:cubicBezTo>
                    <a:cubicBezTo>
                      <a:pt x="119" y="4"/>
                      <a:pt x="118" y="3"/>
                      <a:pt x="118" y="3"/>
                    </a:cubicBezTo>
                    <a:cubicBezTo>
                      <a:pt x="118" y="3"/>
                      <a:pt x="118" y="2"/>
                      <a:pt x="118" y="2"/>
                    </a:cubicBezTo>
                    <a:cubicBezTo>
                      <a:pt x="118" y="2"/>
                      <a:pt x="117" y="1"/>
                      <a:pt x="116" y="0"/>
                    </a:cubicBezTo>
                    <a:cubicBezTo>
                      <a:pt x="115" y="0"/>
                      <a:pt x="115" y="0"/>
                      <a:pt x="115" y="0"/>
                    </a:cubicBezTo>
                    <a:cubicBezTo>
                      <a:pt x="114" y="0"/>
                      <a:pt x="114" y="1"/>
                      <a:pt x="114" y="1"/>
                    </a:cubicBezTo>
                    <a:cubicBezTo>
                      <a:pt x="114" y="1"/>
                      <a:pt x="114" y="1"/>
                      <a:pt x="115" y="1"/>
                    </a:cubicBezTo>
                    <a:cubicBezTo>
                      <a:pt x="115" y="2"/>
                      <a:pt x="115" y="2"/>
                      <a:pt x="115" y="2"/>
                    </a:cubicBezTo>
                    <a:cubicBezTo>
                      <a:pt x="116" y="2"/>
                      <a:pt x="116" y="3"/>
                      <a:pt x="116" y="3"/>
                    </a:cubicBezTo>
                    <a:cubicBezTo>
                      <a:pt x="116" y="3"/>
                      <a:pt x="117" y="4"/>
                      <a:pt x="117" y="4"/>
                    </a:cubicBezTo>
                    <a:cubicBezTo>
                      <a:pt x="117" y="4"/>
                      <a:pt x="116" y="4"/>
                      <a:pt x="116" y="4"/>
                    </a:cubicBezTo>
                    <a:cubicBezTo>
                      <a:pt x="116" y="4"/>
                      <a:pt x="115" y="4"/>
                      <a:pt x="115" y="4"/>
                    </a:cubicBezTo>
                    <a:cubicBezTo>
                      <a:pt x="115" y="4"/>
                      <a:pt x="114" y="4"/>
                      <a:pt x="114" y="4"/>
                    </a:cubicBezTo>
                    <a:cubicBezTo>
                      <a:pt x="115" y="3"/>
                      <a:pt x="115" y="3"/>
                      <a:pt x="115" y="3"/>
                    </a:cubicBezTo>
                    <a:cubicBezTo>
                      <a:pt x="114" y="3"/>
                      <a:pt x="114" y="3"/>
                      <a:pt x="114" y="3"/>
                    </a:cubicBezTo>
                    <a:cubicBezTo>
                      <a:pt x="114" y="3"/>
                      <a:pt x="114" y="2"/>
                      <a:pt x="113" y="2"/>
                    </a:cubicBezTo>
                    <a:cubicBezTo>
                      <a:pt x="113" y="2"/>
                      <a:pt x="113" y="2"/>
                      <a:pt x="113" y="2"/>
                    </a:cubicBezTo>
                    <a:cubicBezTo>
                      <a:pt x="112" y="2"/>
                      <a:pt x="111" y="2"/>
                      <a:pt x="110" y="2"/>
                    </a:cubicBezTo>
                    <a:cubicBezTo>
                      <a:pt x="110" y="2"/>
                      <a:pt x="110" y="3"/>
                      <a:pt x="110" y="3"/>
                    </a:cubicBezTo>
                    <a:cubicBezTo>
                      <a:pt x="109" y="4"/>
                      <a:pt x="109" y="4"/>
                      <a:pt x="109" y="4"/>
                    </a:cubicBezTo>
                    <a:cubicBezTo>
                      <a:pt x="109" y="5"/>
                      <a:pt x="109" y="5"/>
                      <a:pt x="109" y="5"/>
                    </a:cubicBezTo>
                    <a:cubicBezTo>
                      <a:pt x="109" y="6"/>
                      <a:pt x="109" y="7"/>
                      <a:pt x="109" y="7"/>
                    </a:cubicBezTo>
                    <a:cubicBezTo>
                      <a:pt x="109" y="7"/>
                      <a:pt x="110" y="8"/>
                      <a:pt x="110" y="8"/>
                    </a:cubicBezTo>
                    <a:cubicBezTo>
                      <a:pt x="111" y="9"/>
                      <a:pt x="109" y="10"/>
                      <a:pt x="109" y="10"/>
                    </a:cubicBezTo>
                    <a:cubicBezTo>
                      <a:pt x="108" y="11"/>
                      <a:pt x="108" y="11"/>
                      <a:pt x="108" y="11"/>
                    </a:cubicBezTo>
                    <a:cubicBezTo>
                      <a:pt x="108" y="11"/>
                      <a:pt x="108" y="11"/>
                      <a:pt x="108" y="11"/>
                    </a:cubicBezTo>
                    <a:cubicBezTo>
                      <a:pt x="109" y="11"/>
                      <a:pt x="109" y="11"/>
                      <a:pt x="109" y="11"/>
                    </a:cubicBezTo>
                    <a:cubicBezTo>
                      <a:pt x="109" y="12"/>
                      <a:pt x="108" y="12"/>
                      <a:pt x="108" y="12"/>
                    </a:cubicBezTo>
                    <a:cubicBezTo>
                      <a:pt x="107" y="12"/>
                      <a:pt x="107" y="12"/>
                      <a:pt x="107" y="12"/>
                    </a:cubicBezTo>
                    <a:cubicBezTo>
                      <a:pt x="107" y="13"/>
                      <a:pt x="107" y="13"/>
                      <a:pt x="107" y="13"/>
                    </a:cubicBezTo>
                    <a:cubicBezTo>
                      <a:pt x="106" y="12"/>
                      <a:pt x="106" y="12"/>
                      <a:pt x="106" y="12"/>
                    </a:cubicBezTo>
                    <a:cubicBezTo>
                      <a:pt x="106" y="13"/>
                      <a:pt x="106" y="13"/>
                      <a:pt x="106" y="13"/>
                    </a:cubicBezTo>
                    <a:cubicBezTo>
                      <a:pt x="106" y="12"/>
                      <a:pt x="106" y="12"/>
                      <a:pt x="106" y="12"/>
                    </a:cubicBezTo>
                    <a:cubicBezTo>
                      <a:pt x="107" y="11"/>
                      <a:pt x="107" y="11"/>
                      <a:pt x="107" y="11"/>
                    </a:cubicBezTo>
                    <a:cubicBezTo>
                      <a:pt x="107" y="11"/>
                      <a:pt x="107" y="10"/>
                      <a:pt x="107" y="10"/>
                    </a:cubicBezTo>
                    <a:cubicBezTo>
                      <a:pt x="107" y="10"/>
                      <a:pt x="107" y="9"/>
                      <a:pt x="108" y="9"/>
                    </a:cubicBezTo>
                    <a:cubicBezTo>
                      <a:pt x="108" y="8"/>
                      <a:pt x="108" y="8"/>
                      <a:pt x="108" y="8"/>
                    </a:cubicBezTo>
                    <a:cubicBezTo>
                      <a:pt x="108" y="8"/>
                      <a:pt x="107" y="7"/>
                      <a:pt x="107" y="7"/>
                    </a:cubicBezTo>
                    <a:cubicBezTo>
                      <a:pt x="107" y="7"/>
                      <a:pt x="107" y="7"/>
                      <a:pt x="107" y="6"/>
                    </a:cubicBezTo>
                    <a:cubicBezTo>
                      <a:pt x="107" y="6"/>
                      <a:pt x="107" y="6"/>
                      <a:pt x="107" y="5"/>
                    </a:cubicBezTo>
                    <a:cubicBezTo>
                      <a:pt x="107" y="5"/>
                      <a:pt x="107" y="3"/>
                      <a:pt x="107" y="3"/>
                    </a:cubicBezTo>
                    <a:cubicBezTo>
                      <a:pt x="107" y="2"/>
                      <a:pt x="106" y="2"/>
                      <a:pt x="106" y="2"/>
                    </a:cubicBezTo>
                    <a:cubicBezTo>
                      <a:pt x="106" y="2"/>
                      <a:pt x="106" y="2"/>
                      <a:pt x="105" y="2"/>
                    </a:cubicBezTo>
                    <a:cubicBezTo>
                      <a:pt x="105" y="2"/>
                      <a:pt x="105" y="2"/>
                      <a:pt x="105" y="2"/>
                    </a:cubicBezTo>
                    <a:cubicBezTo>
                      <a:pt x="104" y="3"/>
                      <a:pt x="104" y="3"/>
                      <a:pt x="103" y="3"/>
                    </a:cubicBezTo>
                    <a:cubicBezTo>
                      <a:pt x="102" y="4"/>
                      <a:pt x="102" y="4"/>
                      <a:pt x="102" y="4"/>
                    </a:cubicBezTo>
                    <a:cubicBezTo>
                      <a:pt x="102" y="5"/>
                      <a:pt x="101" y="6"/>
                      <a:pt x="100" y="6"/>
                    </a:cubicBezTo>
                    <a:cubicBezTo>
                      <a:pt x="100" y="6"/>
                      <a:pt x="99" y="5"/>
                      <a:pt x="99" y="4"/>
                    </a:cubicBezTo>
                    <a:cubicBezTo>
                      <a:pt x="99" y="4"/>
                      <a:pt x="98" y="4"/>
                      <a:pt x="98" y="4"/>
                    </a:cubicBezTo>
                    <a:cubicBezTo>
                      <a:pt x="98" y="3"/>
                      <a:pt x="98" y="3"/>
                      <a:pt x="98" y="3"/>
                    </a:cubicBezTo>
                    <a:cubicBezTo>
                      <a:pt x="97" y="3"/>
                      <a:pt x="96" y="3"/>
                      <a:pt x="96" y="3"/>
                    </a:cubicBezTo>
                    <a:cubicBezTo>
                      <a:pt x="95" y="4"/>
                      <a:pt x="95" y="4"/>
                      <a:pt x="95" y="4"/>
                    </a:cubicBezTo>
                    <a:cubicBezTo>
                      <a:pt x="95" y="4"/>
                      <a:pt x="94" y="4"/>
                      <a:pt x="94" y="4"/>
                    </a:cubicBezTo>
                    <a:cubicBezTo>
                      <a:pt x="94" y="4"/>
                      <a:pt x="93" y="3"/>
                      <a:pt x="93" y="3"/>
                    </a:cubicBezTo>
                    <a:cubicBezTo>
                      <a:pt x="92" y="4"/>
                      <a:pt x="92" y="4"/>
                      <a:pt x="92" y="4"/>
                    </a:cubicBezTo>
                    <a:cubicBezTo>
                      <a:pt x="92" y="4"/>
                      <a:pt x="91" y="4"/>
                      <a:pt x="91" y="3"/>
                    </a:cubicBezTo>
                    <a:cubicBezTo>
                      <a:pt x="89" y="4"/>
                      <a:pt x="89" y="4"/>
                      <a:pt x="89" y="4"/>
                    </a:cubicBezTo>
                    <a:cubicBezTo>
                      <a:pt x="89" y="4"/>
                      <a:pt x="89" y="5"/>
                      <a:pt x="88" y="6"/>
                    </a:cubicBezTo>
                    <a:cubicBezTo>
                      <a:pt x="88" y="6"/>
                      <a:pt x="87" y="7"/>
                      <a:pt x="87" y="7"/>
                    </a:cubicBezTo>
                    <a:cubicBezTo>
                      <a:pt x="86" y="7"/>
                      <a:pt x="86" y="7"/>
                      <a:pt x="86" y="8"/>
                    </a:cubicBezTo>
                    <a:cubicBezTo>
                      <a:pt x="85" y="8"/>
                      <a:pt x="85" y="8"/>
                      <a:pt x="85" y="8"/>
                    </a:cubicBezTo>
                    <a:cubicBezTo>
                      <a:pt x="84" y="9"/>
                      <a:pt x="84" y="9"/>
                      <a:pt x="84" y="9"/>
                    </a:cubicBezTo>
                    <a:cubicBezTo>
                      <a:pt x="84" y="9"/>
                      <a:pt x="84" y="9"/>
                      <a:pt x="84" y="9"/>
                    </a:cubicBezTo>
                    <a:cubicBezTo>
                      <a:pt x="84" y="9"/>
                      <a:pt x="84" y="9"/>
                      <a:pt x="84" y="9"/>
                    </a:cubicBezTo>
                    <a:cubicBezTo>
                      <a:pt x="84" y="9"/>
                      <a:pt x="84" y="9"/>
                      <a:pt x="84" y="9"/>
                    </a:cubicBezTo>
                    <a:cubicBezTo>
                      <a:pt x="84" y="9"/>
                      <a:pt x="84" y="10"/>
                      <a:pt x="84" y="11"/>
                    </a:cubicBezTo>
                    <a:cubicBezTo>
                      <a:pt x="84" y="11"/>
                      <a:pt x="84" y="11"/>
                      <a:pt x="83" y="11"/>
                    </a:cubicBezTo>
                    <a:cubicBezTo>
                      <a:pt x="83" y="12"/>
                      <a:pt x="84" y="12"/>
                      <a:pt x="84" y="12"/>
                    </a:cubicBezTo>
                    <a:cubicBezTo>
                      <a:pt x="85" y="13"/>
                      <a:pt x="85" y="13"/>
                      <a:pt x="85" y="14"/>
                    </a:cubicBezTo>
                    <a:cubicBezTo>
                      <a:pt x="86" y="14"/>
                      <a:pt x="86" y="15"/>
                      <a:pt x="86" y="15"/>
                    </a:cubicBezTo>
                    <a:cubicBezTo>
                      <a:pt x="86" y="15"/>
                      <a:pt x="85" y="15"/>
                      <a:pt x="85" y="15"/>
                    </a:cubicBezTo>
                    <a:cubicBezTo>
                      <a:pt x="85" y="15"/>
                      <a:pt x="84" y="15"/>
                      <a:pt x="84" y="15"/>
                    </a:cubicBezTo>
                    <a:cubicBezTo>
                      <a:pt x="82" y="15"/>
                      <a:pt x="82" y="15"/>
                      <a:pt x="82" y="15"/>
                    </a:cubicBezTo>
                    <a:cubicBezTo>
                      <a:pt x="81" y="15"/>
                      <a:pt x="81" y="15"/>
                      <a:pt x="81" y="15"/>
                    </a:cubicBezTo>
                    <a:cubicBezTo>
                      <a:pt x="81" y="15"/>
                      <a:pt x="80" y="15"/>
                      <a:pt x="80" y="15"/>
                    </a:cubicBezTo>
                    <a:cubicBezTo>
                      <a:pt x="80" y="15"/>
                      <a:pt x="81" y="16"/>
                      <a:pt x="82" y="16"/>
                    </a:cubicBezTo>
                    <a:cubicBezTo>
                      <a:pt x="83" y="17"/>
                      <a:pt x="83" y="17"/>
                      <a:pt x="83" y="17"/>
                    </a:cubicBezTo>
                    <a:cubicBezTo>
                      <a:pt x="83" y="17"/>
                      <a:pt x="83" y="17"/>
                      <a:pt x="83" y="18"/>
                    </a:cubicBezTo>
                    <a:cubicBezTo>
                      <a:pt x="83" y="18"/>
                      <a:pt x="82" y="18"/>
                      <a:pt x="81" y="18"/>
                    </a:cubicBezTo>
                    <a:cubicBezTo>
                      <a:pt x="81" y="18"/>
                      <a:pt x="80" y="18"/>
                      <a:pt x="80" y="18"/>
                    </a:cubicBezTo>
                    <a:cubicBezTo>
                      <a:pt x="79" y="18"/>
                      <a:pt x="79" y="18"/>
                      <a:pt x="79" y="18"/>
                    </a:cubicBezTo>
                    <a:cubicBezTo>
                      <a:pt x="79" y="17"/>
                      <a:pt x="78" y="17"/>
                      <a:pt x="77" y="16"/>
                    </a:cubicBezTo>
                    <a:cubicBezTo>
                      <a:pt x="76" y="16"/>
                      <a:pt x="76" y="16"/>
                      <a:pt x="76" y="16"/>
                    </a:cubicBezTo>
                    <a:cubicBezTo>
                      <a:pt x="76" y="17"/>
                      <a:pt x="76" y="17"/>
                      <a:pt x="75" y="18"/>
                    </a:cubicBezTo>
                    <a:cubicBezTo>
                      <a:pt x="75" y="18"/>
                      <a:pt x="75" y="18"/>
                      <a:pt x="75" y="18"/>
                    </a:cubicBezTo>
                    <a:cubicBezTo>
                      <a:pt x="74" y="18"/>
                      <a:pt x="74" y="19"/>
                      <a:pt x="74" y="19"/>
                    </a:cubicBezTo>
                    <a:cubicBezTo>
                      <a:pt x="73" y="20"/>
                      <a:pt x="73" y="20"/>
                      <a:pt x="73" y="20"/>
                    </a:cubicBezTo>
                    <a:cubicBezTo>
                      <a:pt x="73" y="20"/>
                      <a:pt x="73" y="20"/>
                      <a:pt x="73" y="21"/>
                    </a:cubicBezTo>
                    <a:cubicBezTo>
                      <a:pt x="75" y="21"/>
                      <a:pt x="75" y="21"/>
                      <a:pt x="75" y="21"/>
                    </a:cubicBezTo>
                    <a:cubicBezTo>
                      <a:pt x="74" y="21"/>
                      <a:pt x="76" y="23"/>
                      <a:pt x="77" y="24"/>
                    </a:cubicBezTo>
                    <a:cubicBezTo>
                      <a:pt x="78" y="24"/>
                      <a:pt x="78" y="24"/>
                      <a:pt x="78" y="24"/>
                    </a:cubicBezTo>
                    <a:cubicBezTo>
                      <a:pt x="79" y="24"/>
                      <a:pt x="79" y="24"/>
                      <a:pt x="79" y="24"/>
                    </a:cubicBezTo>
                    <a:cubicBezTo>
                      <a:pt x="80" y="25"/>
                      <a:pt x="81" y="25"/>
                      <a:pt x="81" y="26"/>
                    </a:cubicBezTo>
                    <a:cubicBezTo>
                      <a:pt x="81" y="25"/>
                      <a:pt x="82" y="24"/>
                      <a:pt x="83" y="24"/>
                    </a:cubicBezTo>
                    <a:cubicBezTo>
                      <a:pt x="84" y="24"/>
                      <a:pt x="84" y="26"/>
                      <a:pt x="85" y="26"/>
                    </a:cubicBezTo>
                    <a:cubicBezTo>
                      <a:pt x="85" y="26"/>
                      <a:pt x="85" y="26"/>
                      <a:pt x="85" y="26"/>
                    </a:cubicBezTo>
                    <a:cubicBezTo>
                      <a:pt x="87" y="24"/>
                      <a:pt x="87" y="24"/>
                      <a:pt x="87" y="24"/>
                    </a:cubicBezTo>
                    <a:cubicBezTo>
                      <a:pt x="87" y="25"/>
                      <a:pt x="87" y="25"/>
                      <a:pt x="87" y="25"/>
                    </a:cubicBezTo>
                    <a:cubicBezTo>
                      <a:pt x="87" y="25"/>
                      <a:pt x="87" y="25"/>
                      <a:pt x="87" y="25"/>
                    </a:cubicBezTo>
                    <a:cubicBezTo>
                      <a:pt x="87" y="25"/>
                      <a:pt x="87" y="25"/>
                      <a:pt x="87" y="25"/>
                    </a:cubicBezTo>
                    <a:cubicBezTo>
                      <a:pt x="87" y="28"/>
                      <a:pt x="87" y="28"/>
                      <a:pt x="87" y="28"/>
                    </a:cubicBezTo>
                    <a:cubicBezTo>
                      <a:pt x="87" y="28"/>
                      <a:pt x="86" y="29"/>
                      <a:pt x="85" y="29"/>
                    </a:cubicBezTo>
                    <a:cubicBezTo>
                      <a:pt x="85" y="29"/>
                      <a:pt x="85" y="30"/>
                      <a:pt x="85" y="30"/>
                    </a:cubicBezTo>
                    <a:cubicBezTo>
                      <a:pt x="84" y="31"/>
                      <a:pt x="84" y="31"/>
                      <a:pt x="83" y="31"/>
                    </a:cubicBezTo>
                    <a:cubicBezTo>
                      <a:pt x="83" y="31"/>
                      <a:pt x="82" y="31"/>
                      <a:pt x="82" y="31"/>
                    </a:cubicBezTo>
                    <a:cubicBezTo>
                      <a:pt x="82" y="31"/>
                      <a:pt x="81" y="31"/>
                      <a:pt x="80" y="31"/>
                    </a:cubicBezTo>
                    <a:cubicBezTo>
                      <a:pt x="79" y="31"/>
                      <a:pt x="78" y="32"/>
                      <a:pt x="78" y="32"/>
                    </a:cubicBezTo>
                    <a:cubicBezTo>
                      <a:pt x="78" y="32"/>
                      <a:pt x="77" y="33"/>
                      <a:pt x="75" y="33"/>
                    </a:cubicBezTo>
                    <a:cubicBezTo>
                      <a:pt x="74" y="33"/>
                      <a:pt x="74" y="33"/>
                      <a:pt x="73" y="34"/>
                    </a:cubicBezTo>
                    <a:cubicBezTo>
                      <a:pt x="73" y="34"/>
                      <a:pt x="73" y="34"/>
                      <a:pt x="73" y="34"/>
                    </a:cubicBezTo>
                    <a:cubicBezTo>
                      <a:pt x="72" y="35"/>
                      <a:pt x="73" y="35"/>
                      <a:pt x="73" y="35"/>
                    </a:cubicBezTo>
                    <a:cubicBezTo>
                      <a:pt x="74" y="36"/>
                      <a:pt x="74" y="36"/>
                      <a:pt x="74" y="36"/>
                    </a:cubicBezTo>
                    <a:cubicBezTo>
                      <a:pt x="75" y="37"/>
                      <a:pt x="75" y="37"/>
                      <a:pt x="75" y="37"/>
                    </a:cubicBezTo>
                    <a:cubicBezTo>
                      <a:pt x="75" y="37"/>
                      <a:pt x="74" y="38"/>
                      <a:pt x="72" y="38"/>
                    </a:cubicBezTo>
                    <a:cubicBezTo>
                      <a:pt x="72" y="38"/>
                      <a:pt x="72" y="38"/>
                      <a:pt x="73" y="39"/>
                    </a:cubicBezTo>
                    <a:cubicBezTo>
                      <a:pt x="74" y="41"/>
                      <a:pt x="74" y="41"/>
                      <a:pt x="74" y="41"/>
                    </a:cubicBezTo>
                    <a:cubicBezTo>
                      <a:pt x="73" y="41"/>
                      <a:pt x="73" y="41"/>
                      <a:pt x="73" y="41"/>
                    </a:cubicBezTo>
                    <a:cubicBezTo>
                      <a:pt x="73" y="41"/>
                      <a:pt x="73" y="41"/>
                      <a:pt x="73" y="41"/>
                    </a:cubicBezTo>
                    <a:cubicBezTo>
                      <a:pt x="73" y="41"/>
                      <a:pt x="73" y="41"/>
                      <a:pt x="73" y="41"/>
                    </a:cubicBezTo>
                    <a:cubicBezTo>
                      <a:pt x="72" y="41"/>
                      <a:pt x="72" y="41"/>
                      <a:pt x="72" y="41"/>
                    </a:cubicBezTo>
                    <a:cubicBezTo>
                      <a:pt x="70" y="39"/>
                      <a:pt x="70" y="39"/>
                      <a:pt x="70" y="38"/>
                    </a:cubicBezTo>
                    <a:cubicBezTo>
                      <a:pt x="70" y="38"/>
                      <a:pt x="70" y="38"/>
                      <a:pt x="69" y="38"/>
                    </a:cubicBezTo>
                    <a:cubicBezTo>
                      <a:pt x="68" y="37"/>
                      <a:pt x="68" y="37"/>
                      <a:pt x="68" y="37"/>
                    </a:cubicBezTo>
                    <a:cubicBezTo>
                      <a:pt x="66" y="37"/>
                      <a:pt x="66" y="37"/>
                      <a:pt x="66" y="37"/>
                    </a:cubicBezTo>
                    <a:cubicBezTo>
                      <a:pt x="66" y="36"/>
                      <a:pt x="66" y="36"/>
                      <a:pt x="66" y="36"/>
                    </a:cubicBezTo>
                    <a:cubicBezTo>
                      <a:pt x="63" y="35"/>
                      <a:pt x="63" y="35"/>
                      <a:pt x="63" y="35"/>
                    </a:cubicBezTo>
                    <a:cubicBezTo>
                      <a:pt x="63" y="35"/>
                      <a:pt x="62" y="35"/>
                      <a:pt x="62" y="35"/>
                    </a:cubicBezTo>
                    <a:cubicBezTo>
                      <a:pt x="61" y="35"/>
                      <a:pt x="60" y="36"/>
                      <a:pt x="60" y="36"/>
                    </a:cubicBezTo>
                    <a:cubicBezTo>
                      <a:pt x="60" y="36"/>
                      <a:pt x="59" y="37"/>
                      <a:pt x="59" y="37"/>
                    </a:cubicBezTo>
                    <a:cubicBezTo>
                      <a:pt x="59" y="37"/>
                      <a:pt x="58" y="37"/>
                      <a:pt x="58" y="37"/>
                    </a:cubicBezTo>
                    <a:cubicBezTo>
                      <a:pt x="58" y="37"/>
                      <a:pt x="57" y="36"/>
                      <a:pt x="57" y="35"/>
                    </a:cubicBezTo>
                    <a:cubicBezTo>
                      <a:pt x="57" y="35"/>
                      <a:pt x="57" y="35"/>
                      <a:pt x="57" y="35"/>
                    </a:cubicBezTo>
                    <a:cubicBezTo>
                      <a:pt x="57" y="35"/>
                      <a:pt x="57" y="34"/>
                      <a:pt x="56" y="34"/>
                    </a:cubicBezTo>
                    <a:cubicBezTo>
                      <a:pt x="56" y="34"/>
                      <a:pt x="56" y="34"/>
                      <a:pt x="56" y="33"/>
                    </a:cubicBezTo>
                    <a:cubicBezTo>
                      <a:pt x="55" y="32"/>
                      <a:pt x="55" y="32"/>
                      <a:pt x="55" y="32"/>
                    </a:cubicBezTo>
                    <a:cubicBezTo>
                      <a:pt x="55" y="32"/>
                      <a:pt x="54" y="32"/>
                      <a:pt x="53" y="32"/>
                    </a:cubicBezTo>
                    <a:cubicBezTo>
                      <a:pt x="53" y="32"/>
                      <a:pt x="52" y="32"/>
                      <a:pt x="52" y="31"/>
                    </a:cubicBezTo>
                    <a:cubicBezTo>
                      <a:pt x="52" y="31"/>
                      <a:pt x="51" y="31"/>
                      <a:pt x="51" y="31"/>
                    </a:cubicBezTo>
                    <a:cubicBezTo>
                      <a:pt x="51" y="31"/>
                      <a:pt x="50" y="30"/>
                      <a:pt x="50" y="30"/>
                    </a:cubicBezTo>
                    <a:cubicBezTo>
                      <a:pt x="49" y="30"/>
                      <a:pt x="49" y="29"/>
                      <a:pt x="49" y="29"/>
                    </a:cubicBezTo>
                    <a:cubicBezTo>
                      <a:pt x="48" y="30"/>
                      <a:pt x="48" y="30"/>
                      <a:pt x="48" y="30"/>
                    </a:cubicBezTo>
                    <a:cubicBezTo>
                      <a:pt x="47" y="29"/>
                      <a:pt x="47" y="29"/>
                      <a:pt x="46" y="29"/>
                    </a:cubicBezTo>
                    <a:cubicBezTo>
                      <a:pt x="45" y="28"/>
                      <a:pt x="45" y="28"/>
                      <a:pt x="45" y="28"/>
                    </a:cubicBezTo>
                    <a:cubicBezTo>
                      <a:pt x="45" y="28"/>
                      <a:pt x="45" y="28"/>
                      <a:pt x="44" y="27"/>
                    </a:cubicBezTo>
                    <a:cubicBezTo>
                      <a:pt x="44" y="27"/>
                      <a:pt x="43" y="27"/>
                      <a:pt x="43" y="27"/>
                    </a:cubicBezTo>
                    <a:cubicBezTo>
                      <a:pt x="43" y="28"/>
                      <a:pt x="43" y="28"/>
                      <a:pt x="43" y="28"/>
                    </a:cubicBezTo>
                    <a:cubicBezTo>
                      <a:pt x="44" y="29"/>
                      <a:pt x="44" y="30"/>
                      <a:pt x="44" y="30"/>
                    </a:cubicBezTo>
                    <a:cubicBezTo>
                      <a:pt x="43" y="30"/>
                      <a:pt x="42" y="30"/>
                      <a:pt x="41" y="29"/>
                    </a:cubicBezTo>
                    <a:cubicBezTo>
                      <a:pt x="40" y="29"/>
                      <a:pt x="40" y="29"/>
                      <a:pt x="40" y="29"/>
                    </a:cubicBezTo>
                    <a:cubicBezTo>
                      <a:pt x="39" y="28"/>
                      <a:pt x="39" y="28"/>
                      <a:pt x="39" y="28"/>
                    </a:cubicBezTo>
                    <a:cubicBezTo>
                      <a:pt x="39" y="28"/>
                      <a:pt x="38" y="28"/>
                      <a:pt x="38" y="28"/>
                    </a:cubicBezTo>
                    <a:cubicBezTo>
                      <a:pt x="38" y="28"/>
                      <a:pt x="37" y="29"/>
                      <a:pt x="37" y="29"/>
                    </a:cubicBezTo>
                    <a:cubicBezTo>
                      <a:pt x="36" y="29"/>
                      <a:pt x="36" y="29"/>
                      <a:pt x="36" y="29"/>
                    </a:cubicBezTo>
                    <a:cubicBezTo>
                      <a:pt x="36" y="31"/>
                      <a:pt x="36" y="31"/>
                      <a:pt x="36" y="31"/>
                    </a:cubicBezTo>
                    <a:cubicBezTo>
                      <a:pt x="36" y="32"/>
                      <a:pt x="36" y="32"/>
                      <a:pt x="35" y="32"/>
                    </a:cubicBezTo>
                    <a:cubicBezTo>
                      <a:pt x="34" y="32"/>
                      <a:pt x="34" y="32"/>
                      <a:pt x="34" y="33"/>
                    </a:cubicBezTo>
                    <a:cubicBezTo>
                      <a:pt x="34" y="33"/>
                      <a:pt x="34" y="34"/>
                      <a:pt x="34" y="34"/>
                    </a:cubicBezTo>
                    <a:cubicBezTo>
                      <a:pt x="34" y="34"/>
                      <a:pt x="34" y="34"/>
                      <a:pt x="34" y="34"/>
                    </a:cubicBezTo>
                    <a:cubicBezTo>
                      <a:pt x="34" y="34"/>
                      <a:pt x="35" y="34"/>
                      <a:pt x="35" y="33"/>
                    </a:cubicBezTo>
                    <a:cubicBezTo>
                      <a:pt x="36" y="33"/>
                      <a:pt x="36" y="33"/>
                      <a:pt x="36" y="33"/>
                    </a:cubicBezTo>
                    <a:cubicBezTo>
                      <a:pt x="35" y="33"/>
                      <a:pt x="35" y="33"/>
                      <a:pt x="35" y="33"/>
                    </a:cubicBezTo>
                    <a:cubicBezTo>
                      <a:pt x="35" y="32"/>
                      <a:pt x="36" y="32"/>
                      <a:pt x="36" y="32"/>
                    </a:cubicBezTo>
                    <a:cubicBezTo>
                      <a:pt x="37" y="32"/>
                      <a:pt x="37" y="32"/>
                      <a:pt x="37" y="32"/>
                    </a:cubicBezTo>
                    <a:cubicBezTo>
                      <a:pt x="37" y="31"/>
                      <a:pt x="38" y="31"/>
                      <a:pt x="38" y="31"/>
                    </a:cubicBezTo>
                    <a:cubicBezTo>
                      <a:pt x="39" y="31"/>
                      <a:pt x="39" y="31"/>
                      <a:pt x="39" y="32"/>
                    </a:cubicBezTo>
                    <a:cubicBezTo>
                      <a:pt x="39" y="32"/>
                      <a:pt x="39" y="33"/>
                      <a:pt x="38" y="33"/>
                    </a:cubicBezTo>
                    <a:cubicBezTo>
                      <a:pt x="39" y="34"/>
                      <a:pt x="39" y="34"/>
                      <a:pt x="39" y="34"/>
                    </a:cubicBezTo>
                    <a:cubicBezTo>
                      <a:pt x="39" y="35"/>
                      <a:pt x="38" y="35"/>
                      <a:pt x="38" y="35"/>
                    </a:cubicBezTo>
                    <a:cubicBezTo>
                      <a:pt x="38" y="35"/>
                      <a:pt x="37" y="36"/>
                      <a:pt x="37" y="36"/>
                    </a:cubicBezTo>
                    <a:cubicBezTo>
                      <a:pt x="37" y="37"/>
                      <a:pt x="37" y="37"/>
                      <a:pt x="37" y="38"/>
                    </a:cubicBezTo>
                    <a:cubicBezTo>
                      <a:pt x="37" y="37"/>
                      <a:pt x="38" y="38"/>
                      <a:pt x="38" y="38"/>
                    </a:cubicBezTo>
                    <a:cubicBezTo>
                      <a:pt x="38" y="38"/>
                      <a:pt x="38" y="38"/>
                      <a:pt x="38" y="39"/>
                    </a:cubicBezTo>
                    <a:cubicBezTo>
                      <a:pt x="38" y="39"/>
                      <a:pt x="38" y="39"/>
                      <a:pt x="38" y="39"/>
                    </a:cubicBezTo>
                    <a:cubicBezTo>
                      <a:pt x="38" y="40"/>
                      <a:pt x="38" y="40"/>
                      <a:pt x="37" y="40"/>
                    </a:cubicBezTo>
                    <a:cubicBezTo>
                      <a:pt x="36" y="40"/>
                      <a:pt x="36" y="40"/>
                      <a:pt x="36" y="40"/>
                    </a:cubicBezTo>
                    <a:cubicBezTo>
                      <a:pt x="36" y="40"/>
                      <a:pt x="36" y="39"/>
                      <a:pt x="35" y="39"/>
                    </a:cubicBezTo>
                    <a:cubicBezTo>
                      <a:pt x="34" y="39"/>
                      <a:pt x="34" y="39"/>
                      <a:pt x="34" y="39"/>
                    </a:cubicBezTo>
                    <a:cubicBezTo>
                      <a:pt x="34" y="39"/>
                      <a:pt x="33" y="39"/>
                      <a:pt x="32" y="39"/>
                    </a:cubicBezTo>
                    <a:cubicBezTo>
                      <a:pt x="31" y="38"/>
                      <a:pt x="30" y="38"/>
                      <a:pt x="29" y="38"/>
                    </a:cubicBezTo>
                    <a:cubicBezTo>
                      <a:pt x="28" y="38"/>
                      <a:pt x="28" y="39"/>
                      <a:pt x="28" y="39"/>
                    </a:cubicBezTo>
                    <a:cubicBezTo>
                      <a:pt x="28" y="39"/>
                      <a:pt x="29" y="39"/>
                      <a:pt x="31" y="40"/>
                    </a:cubicBezTo>
                    <a:cubicBezTo>
                      <a:pt x="31" y="40"/>
                      <a:pt x="32" y="40"/>
                      <a:pt x="32" y="40"/>
                    </a:cubicBezTo>
                    <a:cubicBezTo>
                      <a:pt x="32" y="40"/>
                      <a:pt x="32" y="40"/>
                      <a:pt x="32" y="40"/>
                    </a:cubicBezTo>
                    <a:cubicBezTo>
                      <a:pt x="33" y="40"/>
                      <a:pt x="33" y="40"/>
                      <a:pt x="33" y="41"/>
                    </a:cubicBezTo>
                    <a:cubicBezTo>
                      <a:pt x="33" y="43"/>
                      <a:pt x="33" y="43"/>
                      <a:pt x="33" y="43"/>
                    </a:cubicBezTo>
                    <a:cubicBezTo>
                      <a:pt x="33" y="43"/>
                      <a:pt x="34" y="43"/>
                      <a:pt x="34" y="44"/>
                    </a:cubicBezTo>
                    <a:cubicBezTo>
                      <a:pt x="34" y="45"/>
                      <a:pt x="34" y="45"/>
                      <a:pt x="34" y="45"/>
                    </a:cubicBezTo>
                    <a:cubicBezTo>
                      <a:pt x="35" y="46"/>
                      <a:pt x="35" y="46"/>
                      <a:pt x="36" y="46"/>
                    </a:cubicBezTo>
                    <a:cubicBezTo>
                      <a:pt x="36" y="46"/>
                      <a:pt x="37" y="46"/>
                      <a:pt x="37" y="46"/>
                    </a:cubicBezTo>
                    <a:cubicBezTo>
                      <a:pt x="37" y="46"/>
                      <a:pt x="38" y="46"/>
                      <a:pt x="38" y="46"/>
                    </a:cubicBezTo>
                    <a:cubicBezTo>
                      <a:pt x="39" y="46"/>
                      <a:pt x="39" y="46"/>
                      <a:pt x="39" y="46"/>
                    </a:cubicBezTo>
                    <a:cubicBezTo>
                      <a:pt x="40" y="46"/>
                      <a:pt x="41" y="46"/>
                      <a:pt x="42" y="46"/>
                    </a:cubicBezTo>
                    <a:cubicBezTo>
                      <a:pt x="43" y="46"/>
                      <a:pt x="44" y="47"/>
                      <a:pt x="44" y="47"/>
                    </a:cubicBezTo>
                    <a:cubicBezTo>
                      <a:pt x="44" y="48"/>
                      <a:pt x="43" y="49"/>
                      <a:pt x="43" y="50"/>
                    </a:cubicBezTo>
                    <a:cubicBezTo>
                      <a:pt x="43" y="49"/>
                      <a:pt x="43" y="49"/>
                      <a:pt x="43" y="49"/>
                    </a:cubicBezTo>
                    <a:cubicBezTo>
                      <a:pt x="42" y="50"/>
                      <a:pt x="42" y="50"/>
                      <a:pt x="42" y="50"/>
                    </a:cubicBezTo>
                    <a:cubicBezTo>
                      <a:pt x="42" y="51"/>
                      <a:pt x="42" y="51"/>
                      <a:pt x="42" y="51"/>
                    </a:cubicBezTo>
                    <a:cubicBezTo>
                      <a:pt x="42" y="51"/>
                      <a:pt x="42" y="51"/>
                      <a:pt x="41" y="51"/>
                    </a:cubicBezTo>
                    <a:cubicBezTo>
                      <a:pt x="39" y="51"/>
                      <a:pt x="38" y="51"/>
                      <a:pt x="38" y="51"/>
                    </a:cubicBezTo>
                    <a:cubicBezTo>
                      <a:pt x="36" y="50"/>
                      <a:pt x="36" y="50"/>
                      <a:pt x="36" y="50"/>
                    </a:cubicBezTo>
                    <a:cubicBezTo>
                      <a:pt x="36" y="50"/>
                      <a:pt x="35" y="51"/>
                      <a:pt x="35" y="51"/>
                    </a:cubicBezTo>
                    <a:cubicBezTo>
                      <a:pt x="34" y="52"/>
                      <a:pt x="34" y="52"/>
                      <a:pt x="34" y="52"/>
                    </a:cubicBezTo>
                    <a:cubicBezTo>
                      <a:pt x="34" y="53"/>
                      <a:pt x="34" y="53"/>
                      <a:pt x="34" y="53"/>
                    </a:cubicBezTo>
                    <a:cubicBezTo>
                      <a:pt x="34" y="53"/>
                      <a:pt x="34" y="53"/>
                      <a:pt x="33" y="55"/>
                    </a:cubicBezTo>
                    <a:cubicBezTo>
                      <a:pt x="33" y="55"/>
                      <a:pt x="34" y="55"/>
                      <a:pt x="34" y="55"/>
                    </a:cubicBezTo>
                    <a:cubicBezTo>
                      <a:pt x="34" y="57"/>
                      <a:pt x="34" y="57"/>
                      <a:pt x="34" y="57"/>
                    </a:cubicBezTo>
                    <a:cubicBezTo>
                      <a:pt x="34" y="57"/>
                      <a:pt x="34" y="57"/>
                      <a:pt x="34" y="57"/>
                    </a:cubicBezTo>
                    <a:cubicBezTo>
                      <a:pt x="34" y="57"/>
                      <a:pt x="34" y="57"/>
                      <a:pt x="34" y="57"/>
                    </a:cubicBezTo>
                    <a:cubicBezTo>
                      <a:pt x="34" y="57"/>
                      <a:pt x="34" y="57"/>
                      <a:pt x="34" y="57"/>
                    </a:cubicBezTo>
                    <a:cubicBezTo>
                      <a:pt x="34" y="57"/>
                      <a:pt x="34" y="57"/>
                      <a:pt x="34" y="57"/>
                    </a:cubicBezTo>
                    <a:cubicBezTo>
                      <a:pt x="33" y="58"/>
                      <a:pt x="32" y="57"/>
                      <a:pt x="32" y="57"/>
                    </a:cubicBezTo>
                    <a:cubicBezTo>
                      <a:pt x="32" y="57"/>
                      <a:pt x="32" y="57"/>
                      <a:pt x="31" y="57"/>
                    </a:cubicBezTo>
                    <a:cubicBezTo>
                      <a:pt x="31" y="56"/>
                      <a:pt x="30" y="56"/>
                      <a:pt x="30" y="56"/>
                    </a:cubicBezTo>
                    <a:cubicBezTo>
                      <a:pt x="29" y="58"/>
                      <a:pt x="29" y="58"/>
                      <a:pt x="29" y="58"/>
                    </a:cubicBezTo>
                    <a:cubicBezTo>
                      <a:pt x="28" y="58"/>
                      <a:pt x="28" y="58"/>
                      <a:pt x="28" y="58"/>
                    </a:cubicBezTo>
                    <a:cubicBezTo>
                      <a:pt x="27" y="58"/>
                      <a:pt x="27" y="58"/>
                      <a:pt x="27" y="58"/>
                    </a:cubicBezTo>
                    <a:cubicBezTo>
                      <a:pt x="27" y="58"/>
                      <a:pt x="26" y="58"/>
                      <a:pt x="26" y="58"/>
                    </a:cubicBezTo>
                    <a:cubicBezTo>
                      <a:pt x="26" y="58"/>
                      <a:pt x="26" y="58"/>
                      <a:pt x="26" y="59"/>
                    </a:cubicBezTo>
                    <a:cubicBezTo>
                      <a:pt x="26" y="59"/>
                      <a:pt x="26" y="60"/>
                      <a:pt x="26" y="60"/>
                    </a:cubicBezTo>
                    <a:cubicBezTo>
                      <a:pt x="26" y="60"/>
                      <a:pt x="27" y="60"/>
                      <a:pt x="28" y="61"/>
                    </a:cubicBezTo>
                    <a:cubicBezTo>
                      <a:pt x="28" y="61"/>
                      <a:pt x="28" y="62"/>
                      <a:pt x="28" y="62"/>
                    </a:cubicBezTo>
                    <a:cubicBezTo>
                      <a:pt x="28" y="62"/>
                      <a:pt x="27" y="63"/>
                      <a:pt x="27" y="63"/>
                    </a:cubicBezTo>
                    <a:cubicBezTo>
                      <a:pt x="27" y="63"/>
                      <a:pt x="27" y="63"/>
                      <a:pt x="25" y="61"/>
                    </a:cubicBezTo>
                    <a:cubicBezTo>
                      <a:pt x="25" y="61"/>
                      <a:pt x="25" y="61"/>
                      <a:pt x="25" y="61"/>
                    </a:cubicBezTo>
                    <a:cubicBezTo>
                      <a:pt x="25" y="61"/>
                      <a:pt x="25" y="61"/>
                      <a:pt x="25" y="61"/>
                    </a:cubicBezTo>
                    <a:cubicBezTo>
                      <a:pt x="24" y="61"/>
                      <a:pt x="24" y="62"/>
                      <a:pt x="24" y="62"/>
                    </a:cubicBezTo>
                    <a:cubicBezTo>
                      <a:pt x="24" y="63"/>
                      <a:pt x="24" y="63"/>
                      <a:pt x="25" y="63"/>
                    </a:cubicBezTo>
                    <a:cubicBezTo>
                      <a:pt x="26" y="63"/>
                      <a:pt x="26" y="63"/>
                      <a:pt x="26" y="63"/>
                    </a:cubicBezTo>
                    <a:cubicBezTo>
                      <a:pt x="27" y="64"/>
                      <a:pt x="27" y="64"/>
                      <a:pt x="27" y="64"/>
                    </a:cubicBezTo>
                    <a:cubicBezTo>
                      <a:pt x="28" y="65"/>
                      <a:pt x="28" y="65"/>
                      <a:pt x="28" y="65"/>
                    </a:cubicBezTo>
                    <a:cubicBezTo>
                      <a:pt x="28" y="65"/>
                      <a:pt x="28" y="65"/>
                      <a:pt x="28" y="66"/>
                    </a:cubicBezTo>
                    <a:cubicBezTo>
                      <a:pt x="29" y="66"/>
                      <a:pt x="30" y="65"/>
                      <a:pt x="31" y="65"/>
                    </a:cubicBezTo>
                    <a:cubicBezTo>
                      <a:pt x="32" y="65"/>
                      <a:pt x="32" y="65"/>
                      <a:pt x="32" y="65"/>
                    </a:cubicBezTo>
                    <a:cubicBezTo>
                      <a:pt x="33" y="66"/>
                      <a:pt x="33" y="67"/>
                      <a:pt x="33" y="67"/>
                    </a:cubicBezTo>
                    <a:cubicBezTo>
                      <a:pt x="33" y="67"/>
                      <a:pt x="32" y="68"/>
                      <a:pt x="32" y="68"/>
                    </a:cubicBezTo>
                    <a:cubicBezTo>
                      <a:pt x="32" y="68"/>
                      <a:pt x="32" y="67"/>
                      <a:pt x="32" y="67"/>
                    </a:cubicBezTo>
                    <a:cubicBezTo>
                      <a:pt x="32" y="67"/>
                      <a:pt x="32" y="67"/>
                      <a:pt x="32" y="67"/>
                    </a:cubicBezTo>
                    <a:cubicBezTo>
                      <a:pt x="31" y="67"/>
                      <a:pt x="31" y="68"/>
                      <a:pt x="31" y="69"/>
                    </a:cubicBezTo>
                    <a:cubicBezTo>
                      <a:pt x="31" y="69"/>
                      <a:pt x="31" y="69"/>
                      <a:pt x="31" y="69"/>
                    </a:cubicBezTo>
                    <a:cubicBezTo>
                      <a:pt x="31" y="70"/>
                      <a:pt x="31" y="70"/>
                      <a:pt x="32" y="70"/>
                    </a:cubicBezTo>
                    <a:cubicBezTo>
                      <a:pt x="33" y="70"/>
                      <a:pt x="33" y="70"/>
                      <a:pt x="33" y="70"/>
                    </a:cubicBezTo>
                    <a:cubicBezTo>
                      <a:pt x="34" y="70"/>
                      <a:pt x="34" y="70"/>
                      <a:pt x="34" y="70"/>
                    </a:cubicBezTo>
                    <a:cubicBezTo>
                      <a:pt x="34" y="69"/>
                      <a:pt x="35" y="69"/>
                      <a:pt x="35" y="69"/>
                    </a:cubicBezTo>
                    <a:cubicBezTo>
                      <a:pt x="35" y="68"/>
                      <a:pt x="36" y="68"/>
                      <a:pt x="36" y="68"/>
                    </a:cubicBezTo>
                    <a:cubicBezTo>
                      <a:pt x="36" y="68"/>
                      <a:pt x="38" y="69"/>
                      <a:pt x="38" y="69"/>
                    </a:cubicBezTo>
                    <a:cubicBezTo>
                      <a:pt x="38" y="69"/>
                      <a:pt x="38" y="69"/>
                      <a:pt x="38" y="69"/>
                    </a:cubicBezTo>
                    <a:cubicBezTo>
                      <a:pt x="38" y="70"/>
                      <a:pt x="38" y="70"/>
                      <a:pt x="38" y="70"/>
                    </a:cubicBezTo>
                    <a:cubicBezTo>
                      <a:pt x="38" y="70"/>
                      <a:pt x="38" y="70"/>
                      <a:pt x="38" y="70"/>
                    </a:cubicBezTo>
                    <a:cubicBezTo>
                      <a:pt x="37" y="70"/>
                      <a:pt x="37" y="70"/>
                      <a:pt x="37" y="70"/>
                    </a:cubicBezTo>
                    <a:cubicBezTo>
                      <a:pt x="37" y="70"/>
                      <a:pt x="36" y="71"/>
                      <a:pt x="36" y="72"/>
                    </a:cubicBezTo>
                    <a:cubicBezTo>
                      <a:pt x="36" y="72"/>
                      <a:pt x="36" y="72"/>
                      <a:pt x="35" y="72"/>
                    </a:cubicBezTo>
                    <a:cubicBezTo>
                      <a:pt x="35" y="72"/>
                      <a:pt x="35" y="72"/>
                      <a:pt x="35" y="72"/>
                    </a:cubicBezTo>
                    <a:cubicBezTo>
                      <a:pt x="34" y="71"/>
                      <a:pt x="34" y="71"/>
                      <a:pt x="34" y="71"/>
                    </a:cubicBezTo>
                    <a:cubicBezTo>
                      <a:pt x="34" y="72"/>
                      <a:pt x="34" y="72"/>
                      <a:pt x="34" y="72"/>
                    </a:cubicBezTo>
                    <a:cubicBezTo>
                      <a:pt x="34" y="73"/>
                      <a:pt x="34" y="73"/>
                      <a:pt x="34" y="73"/>
                    </a:cubicBezTo>
                    <a:cubicBezTo>
                      <a:pt x="34" y="74"/>
                      <a:pt x="34" y="74"/>
                      <a:pt x="34" y="73"/>
                    </a:cubicBezTo>
                    <a:cubicBezTo>
                      <a:pt x="35" y="73"/>
                      <a:pt x="35" y="73"/>
                      <a:pt x="35" y="73"/>
                    </a:cubicBezTo>
                    <a:cubicBezTo>
                      <a:pt x="35" y="73"/>
                      <a:pt x="35" y="73"/>
                      <a:pt x="35" y="73"/>
                    </a:cubicBezTo>
                    <a:cubicBezTo>
                      <a:pt x="36" y="73"/>
                      <a:pt x="36" y="73"/>
                      <a:pt x="37" y="73"/>
                    </a:cubicBezTo>
                    <a:cubicBezTo>
                      <a:pt x="37" y="74"/>
                      <a:pt x="37" y="74"/>
                      <a:pt x="37" y="74"/>
                    </a:cubicBezTo>
                    <a:cubicBezTo>
                      <a:pt x="38" y="74"/>
                      <a:pt x="38" y="75"/>
                      <a:pt x="38" y="75"/>
                    </a:cubicBezTo>
                    <a:cubicBezTo>
                      <a:pt x="38" y="75"/>
                      <a:pt x="39" y="75"/>
                      <a:pt x="39" y="75"/>
                    </a:cubicBezTo>
                    <a:cubicBezTo>
                      <a:pt x="40" y="76"/>
                      <a:pt x="40" y="76"/>
                      <a:pt x="41" y="76"/>
                    </a:cubicBezTo>
                    <a:cubicBezTo>
                      <a:pt x="44" y="76"/>
                      <a:pt x="44" y="76"/>
                      <a:pt x="44" y="76"/>
                    </a:cubicBezTo>
                    <a:cubicBezTo>
                      <a:pt x="45" y="76"/>
                      <a:pt x="45" y="76"/>
                      <a:pt x="45" y="76"/>
                    </a:cubicBezTo>
                    <a:cubicBezTo>
                      <a:pt x="46" y="76"/>
                      <a:pt x="49" y="76"/>
                      <a:pt x="49" y="76"/>
                    </a:cubicBezTo>
                    <a:cubicBezTo>
                      <a:pt x="51" y="77"/>
                      <a:pt x="51" y="77"/>
                      <a:pt x="51" y="77"/>
                    </a:cubicBezTo>
                    <a:cubicBezTo>
                      <a:pt x="51" y="77"/>
                      <a:pt x="51" y="77"/>
                      <a:pt x="51" y="77"/>
                    </a:cubicBezTo>
                    <a:cubicBezTo>
                      <a:pt x="51" y="77"/>
                      <a:pt x="51" y="77"/>
                      <a:pt x="51" y="77"/>
                    </a:cubicBezTo>
                    <a:cubicBezTo>
                      <a:pt x="51" y="77"/>
                      <a:pt x="51" y="77"/>
                      <a:pt x="51" y="77"/>
                    </a:cubicBezTo>
                    <a:cubicBezTo>
                      <a:pt x="51" y="79"/>
                      <a:pt x="51" y="79"/>
                      <a:pt x="51" y="79"/>
                    </a:cubicBezTo>
                    <a:cubicBezTo>
                      <a:pt x="51" y="79"/>
                      <a:pt x="51" y="79"/>
                      <a:pt x="51" y="79"/>
                    </a:cubicBezTo>
                    <a:cubicBezTo>
                      <a:pt x="51" y="79"/>
                      <a:pt x="52" y="79"/>
                      <a:pt x="53" y="79"/>
                    </a:cubicBezTo>
                    <a:cubicBezTo>
                      <a:pt x="53" y="80"/>
                      <a:pt x="53" y="80"/>
                      <a:pt x="51" y="80"/>
                    </a:cubicBezTo>
                    <a:cubicBezTo>
                      <a:pt x="51" y="80"/>
                      <a:pt x="51" y="80"/>
                      <a:pt x="51" y="80"/>
                    </a:cubicBezTo>
                    <a:cubicBezTo>
                      <a:pt x="52" y="81"/>
                      <a:pt x="52" y="81"/>
                      <a:pt x="52" y="81"/>
                    </a:cubicBezTo>
                    <a:cubicBezTo>
                      <a:pt x="51" y="83"/>
                      <a:pt x="51" y="83"/>
                      <a:pt x="51" y="83"/>
                    </a:cubicBezTo>
                    <a:cubicBezTo>
                      <a:pt x="51" y="82"/>
                      <a:pt x="51" y="82"/>
                      <a:pt x="51" y="82"/>
                    </a:cubicBezTo>
                    <a:cubicBezTo>
                      <a:pt x="51" y="82"/>
                      <a:pt x="51" y="82"/>
                      <a:pt x="51" y="82"/>
                    </a:cubicBezTo>
                    <a:cubicBezTo>
                      <a:pt x="51" y="82"/>
                      <a:pt x="51" y="82"/>
                      <a:pt x="51" y="82"/>
                    </a:cubicBezTo>
                    <a:cubicBezTo>
                      <a:pt x="50" y="81"/>
                      <a:pt x="50" y="81"/>
                      <a:pt x="50" y="81"/>
                    </a:cubicBezTo>
                    <a:cubicBezTo>
                      <a:pt x="48" y="81"/>
                      <a:pt x="48" y="81"/>
                      <a:pt x="48" y="81"/>
                    </a:cubicBezTo>
                    <a:cubicBezTo>
                      <a:pt x="48" y="81"/>
                      <a:pt x="48" y="81"/>
                      <a:pt x="48" y="81"/>
                    </a:cubicBezTo>
                    <a:cubicBezTo>
                      <a:pt x="48" y="82"/>
                      <a:pt x="48" y="82"/>
                      <a:pt x="48" y="82"/>
                    </a:cubicBezTo>
                    <a:cubicBezTo>
                      <a:pt x="47" y="82"/>
                      <a:pt x="47" y="82"/>
                      <a:pt x="47" y="82"/>
                    </a:cubicBezTo>
                    <a:cubicBezTo>
                      <a:pt x="46" y="82"/>
                      <a:pt x="45" y="82"/>
                      <a:pt x="45" y="82"/>
                    </a:cubicBezTo>
                    <a:cubicBezTo>
                      <a:pt x="44" y="81"/>
                      <a:pt x="44" y="81"/>
                      <a:pt x="43" y="81"/>
                    </a:cubicBezTo>
                    <a:cubicBezTo>
                      <a:pt x="42" y="82"/>
                      <a:pt x="42" y="82"/>
                      <a:pt x="42" y="82"/>
                    </a:cubicBezTo>
                    <a:cubicBezTo>
                      <a:pt x="42" y="83"/>
                      <a:pt x="41" y="83"/>
                      <a:pt x="40" y="83"/>
                    </a:cubicBezTo>
                    <a:cubicBezTo>
                      <a:pt x="40" y="83"/>
                      <a:pt x="40" y="84"/>
                      <a:pt x="39" y="85"/>
                    </a:cubicBezTo>
                    <a:cubicBezTo>
                      <a:pt x="36" y="87"/>
                      <a:pt x="36" y="87"/>
                      <a:pt x="36" y="87"/>
                    </a:cubicBezTo>
                    <a:cubicBezTo>
                      <a:pt x="36" y="88"/>
                      <a:pt x="36" y="88"/>
                      <a:pt x="36" y="88"/>
                    </a:cubicBezTo>
                    <a:cubicBezTo>
                      <a:pt x="36" y="88"/>
                      <a:pt x="37" y="88"/>
                      <a:pt x="38" y="89"/>
                    </a:cubicBezTo>
                    <a:cubicBezTo>
                      <a:pt x="38" y="89"/>
                      <a:pt x="38" y="90"/>
                      <a:pt x="37" y="90"/>
                    </a:cubicBezTo>
                    <a:cubicBezTo>
                      <a:pt x="37" y="90"/>
                      <a:pt x="37" y="90"/>
                      <a:pt x="36" y="91"/>
                    </a:cubicBezTo>
                    <a:cubicBezTo>
                      <a:pt x="36" y="91"/>
                      <a:pt x="35" y="92"/>
                      <a:pt x="35" y="92"/>
                    </a:cubicBezTo>
                    <a:cubicBezTo>
                      <a:pt x="35" y="93"/>
                      <a:pt x="34" y="93"/>
                      <a:pt x="34" y="93"/>
                    </a:cubicBezTo>
                    <a:cubicBezTo>
                      <a:pt x="34" y="94"/>
                      <a:pt x="34" y="94"/>
                      <a:pt x="33" y="95"/>
                    </a:cubicBezTo>
                    <a:cubicBezTo>
                      <a:pt x="33" y="96"/>
                      <a:pt x="32" y="95"/>
                      <a:pt x="31" y="95"/>
                    </a:cubicBezTo>
                    <a:cubicBezTo>
                      <a:pt x="30" y="95"/>
                      <a:pt x="30" y="95"/>
                      <a:pt x="29" y="95"/>
                    </a:cubicBezTo>
                    <a:cubicBezTo>
                      <a:pt x="29" y="96"/>
                      <a:pt x="29" y="96"/>
                      <a:pt x="29" y="96"/>
                    </a:cubicBezTo>
                    <a:cubicBezTo>
                      <a:pt x="28" y="96"/>
                      <a:pt x="28" y="97"/>
                      <a:pt x="28" y="97"/>
                    </a:cubicBezTo>
                    <a:cubicBezTo>
                      <a:pt x="27" y="97"/>
                      <a:pt x="27" y="98"/>
                      <a:pt x="27" y="98"/>
                    </a:cubicBezTo>
                    <a:cubicBezTo>
                      <a:pt x="26" y="99"/>
                      <a:pt x="26" y="99"/>
                      <a:pt x="25" y="99"/>
                    </a:cubicBezTo>
                    <a:cubicBezTo>
                      <a:pt x="25" y="99"/>
                      <a:pt x="24" y="99"/>
                      <a:pt x="24" y="99"/>
                    </a:cubicBezTo>
                    <a:cubicBezTo>
                      <a:pt x="23" y="99"/>
                      <a:pt x="23" y="99"/>
                      <a:pt x="23" y="99"/>
                    </a:cubicBezTo>
                    <a:cubicBezTo>
                      <a:pt x="23" y="99"/>
                      <a:pt x="23" y="99"/>
                      <a:pt x="22" y="99"/>
                    </a:cubicBezTo>
                    <a:cubicBezTo>
                      <a:pt x="21" y="99"/>
                      <a:pt x="21" y="101"/>
                      <a:pt x="21" y="101"/>
                    </a:cubicBezTo>
                    <a:cubicBezTo>
                      <a:pt x="21" y="101"/>
                      <a:pt x="21" y="101"/>
                      <a:pt x="22" y="100"/>
                    </a:cubicBezTo>
                    <a:cubicBezTo>
                      <a:pt x="22" y="100"/>
                      <a:pt x="22" y="101"/>
                      <a:pt x="23" y="101"/>
                    </a:cubicBezTo>
                    <a:cubicBezTo>
                      <a:pt x="23" y="101"/>
                      <a:pt x="24" y="101"/>
                      <a:pt x="25" y="100"/>
                    </a:cubicBezTo>
                    <a:cubicBezTo>
                      <a:pt x="26" y="100"/>
                      <a:pt x="26" y="100"/>
                      <a:pt x="26" y="100"/>
                    </a:cubicBezTo>
                    <a:cubicBezTo>
                      <a:pt x="27" y="100"/>
                      <a:pt x="27" y="100"/>
                      <a:pt x="27" y="100"/>
                    </a:cubicBezTo>
                    <a:cubicBezTo>
                      <a:pt x="28" y="100"/>
                      <a:pt x="29" y="100"/>
                      <a:pt x="29" y="100"/>
                    </a:cubicBezTo>
                    <a:cubicBezTo>
                      <a:pt x="29" y="100"/>
                      <a:pt x="30" y="100"/>
                      <a:pt x="30" y="100"/>
                    </a:cubicBezTo>
                    <a:cubicBezTo>
                      <a:pt x="30" y="99"/>
                      <a:pt x="30" y="99"/>
                      <a:pt x="31" y="99"/>
                    </a:cubicBezTo>
                    <a:cubicBezTo>
                      <a:pt x="31" y="99"/>
                      <a:pt x="31" y="99"/>
                      <a:pt x="32" y="101"/>
                    </a:cubicBezTo>
                    <a:cubicBezTo>
                      <a:pt x="32" y="101"/>
                      <a:pt x="32" y="101"/>
                      <a:pt x="32" y="102"/>
                    </a:cubicBezTo>
                    <a:cubicBezTo>
                      <a:pt x="32" y="102"/>
                      <a:pt x="33" y="102"/>
                      <a:pt x="34" y="102"/>
                    </a:cubicBezTo>
                    <a:cubicBezTo>
                      <a:pt x="35" y="102"/>
                      <a:pt x="35" y="102"/>
                      <a:pt x="35" y="102"/>
                    </a:cubicBezTo>
                    <a:cubicBezTo>
                      <a:pt x="35" y="102"/>
                      <a:pt x="36" y="102"/>
                      <a:pt x="36" y="102"/>
                    </a:cubicBezTo>
                    <a:cubicBezTo>
                      <a:pt x="36" y="102"/>
                      <a:pt x="37" y="102"/>
                      <a:pt x="37" y="102"/>
                    </a:cubicBezTo>
                    <a:cubicBezTo>
                      <a:pt x="37" y="102"/>
                      <a:pt x="38" y="102"/>
                      <a:pt x="38" y="102"/>
                    </a:cubicBezTo>
                    <a:cubicBezTo>
                      <a:pt x="39" y="103"/>
                      <a:pt x="39" y="103"/>
                      <a:pt x="39" y="103"/>
                    </a:cubicBezTo>
                    <a:cubicBezTo>
                      <a:pt x="40" y="103"/>
                      <a:pt x="40" y="103"/>
                      <a:pt x="40" y="103"/>
                    </a:cubicBezTo>
                    <a:cubicBezTo>
                      <a:pt x="41" y="103"/>
                      <a:pt x="41" y="103"/>
                      <a:pt x="41" y="103"/>
                    </a:cubicBezTo>
                    <a:cubicBezTo>
                      <a:pt x="42" y="102"/>
                      <a:pt x="43" y="102"/>
                      <a:pt x="43" y="101"/>
                    </a:cubicBezTo>
                    <a:cubicBezTo>
                      <a:pt x="43" y="101"/>
                      <a:pt x="44" y="100"/>
                      <a:pt x="44" y="100"/>
                    </a:cubicBezTo>
                    <a:cubicBezTo>
                      <a:pt x="45" y="99"/>
                      <a:pt x="45" y="99"/>
                      <a:pt x="46" y="99"/>
                    </a:cubicBezTo>
                    <a:cubicBezTo>
                      <a:pt x="46" y="99"/>
                      <a:pt x="46" y="99"/>
                      <a:pt x="46" y="99"/>
                    </a:cubicBezTo>
                    <a:cubicBezTo>
                      <a:pt x="47" y="100"/>
                      <a:pt x="47" y="100"/>
                      <a:pt x="46" y="101"/>
                    </a:cubicBezTo>
                    <a:cubicBezTo>
                      <a:pt x="47" y="103"/>
                      <a:pt x="47" y="103"/>
                      <a:pt x="47" y="103"/>
                    </a:cubicBezTo>
                    <a:cubicBezTo>
                      <a:pt x="47" y="103"/>
                      <a:pt x="47" y="103"/>
                      <a:pt x="46" y="103"/>
                    </a:cubicBezTo>
                    <a:cubicBezTo>
                      <a:pt x="46" y="103"/>
                      <a:pt x="45" y="103"/>
                      <a:pt x="45" y="104"/>
                    </a:cubicBezTo>
                    <a:cubicBezTo>
                      <a:pt x="45" y="104"/>
                      <a:pt x="44" y="104"/>
                      <a:pt x="43" y="104"/>
                    </a:cubicBezTo>
                    <a:cubicBezTo>
                      <a:pt x="43" y="104"/>
                      <a:pt x="42" y="104"/>
                      <a:pt x="41" y="104"/>
                    </a:cubicBezTo>
                    <a:cubicBezTo>
                      <a:pt x="41" y="104"/>
                      <a:pt x="41" y="104"/>
                      <a:pt x="41" y="104"/>
                    </a:cubicBezTo>
                    <a:cubicBezTo>
                      <a:pt x="40" y="104"/>
                      <a:pt x="39" y="104"/>
                      <a:pt x="38" y="104"/>
                    </a:cubicBezTo>
                    <a:cubicBezTo>
                      <a:pt x="38" y="104"/>
                      <a:pt x="37" y="105"/>
                      <a:pt x="37" y="105"/>
                    </a:cubicBezTo>
                    <a:cubicBezTo>
                      <a:pt x="36" y="105"/>
                      <a:pt x="35" y="105"/>
                      <a:pt x="34" y="104"/>
                    </a:cubicBezTo>
                    <a:cubicBezTo>
                      <a:pt x="34" y="104"/>
                      <a:pt x="33" y="103"/>
                      <a:pt x="33" y="103"/>
                    </a:cubicBezTo>
                    <a:cubicBezTo>
                      <a:pt x="31" y="103"/>
                      <a:pt x="31" y="103"/>
                      <a:pt x="31" y="103"/>
                    </a:cubicBezTo>
                    <a:cubicBezTo>
                      <a:pt x="30" y="103"/>
                      <a:pt x="30" y="103"/>
                      <a:pt x="30" y="103"/>
                    </a:cubicBezTo>
                    <a:cubicBezTo>
                      <a:pt x="27" y="102"/>
                      <a:pt x="27" y="102"/>
                      <a:pt x="27" y="102"/>
                    </a:cubicBezTo>
                    <a:cubicBezTo>
                      <a:pt x="27" y="103"/>
                      <a:pt x="27" y="103"/>
                      <a:pt x="27" y="103"/>
                    </a:cubicBezTo>
                    <a:cubicBezTo>
                      <a:pt x="27" y="103"/>
                      <a:pt x="27" y="103"/>
                      <a:pt x="27" y="103"/>
                    </a:cubicBezTo>
                    <a:cubicBezTo>
                      <a:pt x="27" y="103"/>
                      <a:pt x="26" y="104"/>
                      <a:pt x="26" y="104"/>
                    </a:cubicBezTo>
                    <a:cubicBezTo>
                      <a:pt x="26" y="104"/>
                      <a:pt x="26" y="104"/>
                      <a:pt x="26" y="105"/>
                    </a:cubicBezTo>
                    <a:cubicBezTo>
                      <a:pt x="25" y="105"/>
                      <a:pt x="25" y="105"/>
                      <a:pt x="25" y="105"/>
                    </a:cubicBezTo>
                    <a:cubicBezTo>
                      <a:pt x="25" y="105"/>
                      <a:pt x="24" y="106"/>
                      <a:pt x="24" y="106"/>
                    </a:cubicBezTo>
                    <a:cubicBezTo>
                      <a:pt x="24" y="106"/>
                      <a:pt x="23" y="106"/>
                      <a:pt x="23" y="106"/>
                    </a:cubicBezTo>
                    <a:cubicBezTo>
                      <a:pt x="22" y="107"/>
                      <a:pt x="22" y="107"/>
                      <a:pt x="22" y="107"/>
                    </a:cubicBezTo>
                    <a:cubicBezTo>
                      <a:pt x="18" y="107"/>
                      <a:pt x="18" y="107"/>
                      <a:pt x="18" y="107"/>
                    </a:cubicBezTo>
                    <a:cubicBezTo>
                      <a:pt x="18" y="107"/>
                      <a:pt x="18" y="107"/>
                      <a:pt x="18" y="107"/>
                    </a:cubicBezTo>
                    <a:cubicBezTo>
                      <a:pt x="18" y="107"/>
                      <a:pt x="19" y="107"/>
                      <a:pt x="20" y="108"/>
                    </a:cubicBezTo>
                    <a:cubicBezTo>
                      <a:pt x="20" y="108"/>
                      <a:pt x="20" y="108"/>
                      <a:pt x="20" y="108"/>
                    </a:cubicBezTo>
                    <a:cubicBezTo>
                      <a:pt x="20" y="108"/>
                      <a:pt x="20" y="109"/>
                      <a:pt x="20" y="109"/>
                    </a:cubicBezTo>
                    <a:cubicBezTo>
                      <a:pt x="20" y="109"/>
                      <a:pt x="19" y="111"/>
                      <a:pt x="19" y="111"/>
                    </a:cubicBezTo>
                    <a:cubicBezTo>
                      <a:pt x="19" y="111"/>
                      <a:pt x="19" y="112"/>
                      <a:pt x="19" y="112"/>
                    </a:cubicBezTo>
                    <a:cubicBezTo>
                      <a:pt x="19" y="112"/>
                      <a:pt x="19" y="113"/>
                      <a:pt x="19" y="114"/>
                    </a:cubicBezTo>
                    <a:cubicBezTo>
                      <a:pt x="19" y="114"/>
                      <a:pt x="19" y="114"/>
                      <a:pt x="19" y="114"/>
                    </a:cubicBezTo>
                    <a:cubicBezTo>
                      <a:pt x="19" y="114"/>
                      <a:pt x="19" y="114"/>
                      <a:pt x="19" y="114"/>
                    </a:cubicBezTo>
                    <a:cubicBezTo>
                      <a:pt x="19" y="114"/>
                      <a:pt x="18" y="114"/>
                      <a:pt x="18" y="114"/>
                    </a:cubicBezTo>
                    <a:cubicBezTo>
                      <a:pt x="18" y="114"/>
                      <a:pt x="18" y="114"/>
                      <a:pt x="18" y="114"/>
                    </a:cubicBezTo>
                    <a:cubicBezTo>
                      <a:pt x="18" y="114"/>
                      <a:pt x="18" y="115"/>
                      <a:pt x="18" y="115"/>
                    </a:cubicBezTo>
                    <a:cubicBezTo>
                      <a:pt x="17" y="115"/>
                      <a:pt x="17" y="114"/>
                      <a:pt x="16" y="114"/>
                    </a:cubicBezTo>
                    <a:cubicBezTo>
                      <a:pt x="16" y="114"/>
                      <a:pt x="16" y="114"/>
                      <a:pt x="15" y="114"/>
                    </a:cubicBezTo>
                    <a:cubicBezTo>
                      <a:pt x="16" y="113"/>
                      <a:pt x="15" y="113"/>
                      <a:pt x="15" y="113"/>
                    </a:cubicBezTo>
                    <a:cubicBezTo>
                      <a:pt x="14" y="113"/>
                      <a:pt x="14" y="112"/>
                      <a:pt x="14" y="112"/>
                    </a:cubicBezTo>
                    <a:cubicBezTo>
                      <a:pt x="14" y="112"/>
                      <a:pt x="14" y="111"/>
                      <a:pt x="13" y="111"/>
                    </a:cubicBezTo>
                    <a:cubicBezTo>
                      <a:pt x="13" y="111"/>
                      <a:pt x="13" y="111"/>
                      <a:pt x="12" y="112"/>
                    </a:cubicBezTo>
                    <a:cubicBezTo>
                      <a:pt x="12" y="113"/>
                      <a:pt x="11" y="112"/>
                      <a:pt x="10" y="112"/>
                    </a:cubicBezTo>
                    <a:cubicBezTo>
                      <a:pt x="10" y="112"/>
                      <a:pt x="10" y="112"/>
                      <a:pt x="10" y="112"/>
                    </a:cubicBezTo>
                    <a:cubicBezTo>
                      <a:pt x="10" y="112"/>
                      <a:pt x="10" y="111"/>
                      <a:pt x="10" y="111"/>
                    </a:cubicBezTo>
                    <a:cubicBezTo>
                      <a:pt x="10" y="111"/>
                      <a:pt x="10" y="111"/>
                      <a:pt x="10" y="111"/>
                    </a:cubicBezTo>
                    <a:cubicBezTo>
                      <a:pt x="10" y="111"/>
                      <a:pt x="10" y="110"/>
                      <a:pt x="10" y="110"/>
                    </a:cubicBezTo>
                    <a:cubicBezTo>
                      <a:pt x="10" y="110"/>
                      <a:pt x="10" y="110"/>
                      <a:pt x="10" y="110"/>
                    </a:cubicBezTo>
                    <a:cubicBezTo>
                      <a:pt x="10" y="110"/>
                      <a:pt x="9" y="110"/>
                      <a:pt x="8" y="110"/>
                    </a:cubicBezTo>
                    <a:cubicBezTo>
                      <a:pt x="8" y="110"/>
                      <a:pt x="7" y="111"/>
                      <a:pt x="6" y="111"/>
                    </a:cubicBezTo>
                    <a:cubicBezTo>
                      <a:pt x="6" y="111"/>
                      <a:pt x="5" y="111"/>
                      <a:pt x="5" y="111"/>
                    </a:cubicBezTo>
                    <a:cubicBezTo>
                      <a:pt x="5" y="112"/>
                      <a:pt x="4" y="113"/>
                      <a:pt x="4" y="113"/>
                    </a:cubicBezTo>
                    <a:cubicBezTo>
                      <a:pt x="3" y="114"/>
                      <a:pt x="3" y="113"/>
                      <a:pt x="3" y="113"/>
                    </a:cubicBezTo>
                    <a:cubicBezTo>
                      <a:pt x="3" y="112"/>
                      <a:pt x="3" y="112"/>
                      <a:pt x="3" y="112"/>
                    </a:cubicBezTo>
                    <a:cubicBezTo>
                      <a:pt x="2" y="112"/>
                      <a:pt x="2" y="113"/>
                      <a:pt x="1" y="113"/>
                    </a:cubicBezTo>
                    <a:cubicBezTo>
                      <a:pt x="1" y="113"/>
                      <a:pt x="1" y="114"/>
                      <a:pt x="1" y="114"/>
                    </a:cubicBezTo>
                    <a:cubicBezTo>
                      <a:pt x="1" y="114"/>
                      <a:pt x="2" y="115"/>
                      <a:pt x="2" y="115"/>
                    </a:cubicBezTo>
                    <a:cubicBezTo>
                      <a:pt x="2" y="115"/>
                      <a:pt x="3" y="115"/>
                      <a:pt x="3" y="115"/>
                    </a:cubicBezTo>
                    <a:cubicBezTo>
                      <a:pt x="3" y="115"/>
                      <a:pt x="4" y="115"/>
                      <a:pt x="4" y="115"/>
                    </a:cubicBezTo>
                    <a:cubicBezTo>
                      <a:pt x="4" y="115"/>
                      <a:pt x="5" y="115"/>
                      <a:pt x="6" y="116"/>
                    </a:cubicBezTo>
                    <a:cubicBezTo>
                      <a:pt x="8" y="116"/>
                      <a:pt x="8" y="116"/>
                      <a:pt x="8" y="117"/>
                    </a:cubicBezTo>
                    <a:cubicBezTo>
                      <a:pt x="8" y="117"/>
                      <a:pt x="8" y="117"/>
                      <a:pt x="7" y="117"/>
                    </a:cubicBezTo>
                    <a:cubicBezTo>
                      <a:pt x="8" y="117"/>
                      <a:pt x="8" y="117"/>
                      <a:pt x="8" y="117"/>
                    </a:cubicBezTo>
                    <a:cubicBezTo>
                      <a:pt x="9" y="117"/>
                      <a:pt x="9" y="117"/>
                      <a:pt x="9" y="117"/>
                    </a:cubicBezTo>
                    <a:cubicBezTo>
                      <a:pt x="9" y="117"/>
                      <a:pt x="10" y="117"/>
                      <a:pt x="11" y="117"/>
                    </a:cubicBezTo>
                    <a:cubicBezTo>
                      <a:pt x="12" y="117"/>
                      <a:pt x="12" y="118"/>
                      <a:pt x="12" y="118"/>
                    </a:cubicBezTo>
                    <a:cubicBezTo>
                      <a:pt x="12" y="118"/>
                      <a:pt x="13" y="117"/>
                      <a:pt x="14" y="117"/>
                    </a:cubicBezTo>
                    <a:cubicBezTo>
                      <a:pt x="15" y="117"/>
                      <a:pt x="15" y="118"/>
                      <a:pt x="15" y="118"/>
                    </a:cubicBezTo>
                    <a:cubicBezTo>
                      <a:pt x="16" y="118"/>
                      <a:pt x="16" y="118"/>
                      <a:pt x="17" y="118"/>
                    </a:cubicBezTo>
                    <a:cubicBezTo>
                      <a:pt x="18" y="118"/>
                      <a:pt x="18" y="118"/>
                      <a:pt x="18" y="118"/>
                    </a:cubicBezTo>
                    <a:cubicBezTo>
                      <a:pt x="18" y="118"/>
                      <a:pt x="19" y="118"/>
                      <a:pt x="19" y="118"/>
                    </a:cubicBezTo>
                    <a:cubicBezTo>
                      <a:pt x="19" y="118"/>
                      <a:pt x="19" y="119"/>
                      <a:pt x="19" y="119"/>
                    </a:cubicBezTo>
                    <a:cubicBezTo>
                      <a:pt x="19" y="119"/>
                      <a:pt x="18" y="119"/>
                      <a:pt x="18" y="119"/>
                    </a:cubicBezTo>
                    <a:cubicBezTo>
                      <a:pt x="17" y="119"/>
                      <a:pt x="17" y="119"/>
                      <a:pt x="17" y="119"/>
                    </a:cubicBezTo>
                    <a:cubicBezTo>
                      <a:pt x="16" y="119"/>
                      <a:pt x="16" y="119"/>
                      <a:pt x="16" y="119"/>
                    </a:cubicBezTo>
                    <a:cubicBezTo>
                      <a:pt x="16" y="119"/>
                      <a:pt x="16" y="119"/>
                      <a:pt x="16" y="119"/>
                    </a:cubicBezTo>
                    <a:cubicBezTo>
                      <a:pt x="15" y="120"/>
                      <a:pt x="15" y="120"/>
                      <a:pt x="15" y="120"/>
                    </a:cubicBezTo>
                    <a:cubicBezTo>
                      <a:pt x="14" y="121"/>
                      <a:pt x="13" y="121"/>
                      <a:pt x="13" y="121"/>
                    </a:cubicBezTo>
                    <a:cubicBezTo>
                      <a:pt x="12" y="121"/>
                      <a:pt x="11" y="121"/>
                      <a:pt x="11" y="121"/>
                    </a:cubicBezTo>
                    <a:cubicBezTo>
                      <a:pt x="11" y="121"/>
                      <a:pt x="10" y="121"/>
                      <a:pt x="10" y="121"/>
                    </a:cubicBezTo>
                    <a:cubicBezTo>
                      <a:pt x="10" y="121"/>
                      <a:pt x="9" y="121"/>
                      <a:pt x="8" y="121"/>
                    </a:cubicBezTo>
                    <a:cubicBezTo>
                      <a:pt x="8" y="121"/>
                      <a:pt x="7" y="121"/>
                      <a:pt x="7" y="122"/>
                    </a:cubicBezTo>
                    <a:cubicBezTo>
                      <a:pt x="6" y="122"/>
                      <a:pt x="6" y="122"/>
                      <a:pt x="6" y="122"/>
                    </a:cubicBezTo>
                    <a:cubicBezTo>
                      <a:pt x="6" y="122"/>
                      <a:pt x="5" y="122"/>
                      <a:pt x="5" y="122"/>
                    </a:cubicBezTo>
                    <a:cubicBezTo>
                      <a:pt x="4" y="122"/>
                      <a:pt x="4" y="122"/>
                      <a:pt x="4" y="123"/>
                    </a:cubicBezTo>
                    <a:cubicBezTo>
                      <a:pt x="3" y="123"/>
                      <a:pt x="3" y="123"/>
                      <a:pt x="3" y="123"/>
                    </a:cubicBezTo>
                    <a:cubicBezTo>
                      <a:pt x="4" y="124"/>
                      <a:pt x="4" y="125"/>
                      <a:pt x="3" y="125"/>
                    </a:cubicBezTo>
                    <a:cubicBezTo>
                      <a:pt x="2" y="125"/>
                      <a:pt x="2" y="125"/>
                      <a:pt x="2" y="125"/>
                    </a:cubicBezTo>
                    <a:cubicBezTo>
                      <a:pt x="1" y="125"/>
                      <a:pt x="1" y="125"/>
                      <a:pt x="0" y="126"/>
                    </a:cubicBezTo>
                    <a:cubicBezTo>
                      <a:pt x="0" y="126"/>
                      <a:pt x="0" y="126"/>
                      <a:pt x="0" y="126"/>
                    </a:cubicBezTo>
                    <a:cubicBezTo>
                      <a:pt x="1" y="127"/>
                      <a:pt x="0" y="128"/>
                      <a:pt x="0" y="128"/>
                    </a:cubicBezTo>
                    <a:cubicBezTo>
                      <a:pt x="0" y="128"/>
                      <a:pt x="0" y="129"/>
                      <a:pt x="0" y="129"/>
                    </a:cubicBezTo>
                    <a:cubicBezTo>
                      <a:pt x="1" y="129"/>
                      <a:pt x="1" y="129"/>
                      <a:pt x="1" y="129"/>
                    </a:cubicBezTo>
                    <a:cubicBezTo>
                      <a:pt x="1" y="129"/>
                      <a:pt x="1" y="129"/>
                      <a:pt x="1" y="129"/>
                    </a:cubicBezTo>
                    <a:cubicBezTo>
                      <a:pt x="1" y="129"/>
                      <a:pt x="1" y="129"/>
                      <a:pt x="1" y="129"/>
                    </a:cubicBezTo>
                    <a:cubicBezTo>
                      <a:pt x="2" y="128"/>
                      <a:pt x="3" y="128"/>
                      <a:pt x="3" y="128"/>
                    </a:cubicBezTo>
                    <a:cubicBezTo>
                      <a:pt x="3" y="128"/>
                      <a:pt x="4" y="128"/>
                      <a:pt x="4" y="128"/>
                    </a:cubicBezTo>
                    <a:cubicBezTo>
                      <a:pt x="5" y="128"/>
                      <a:pt x="5" y="128"/>
                      <a:pt x="5" y="128"/>
                    </a:cubicBezTo>
                    <a:cubicBezTo>
                      <a:pt x="5" y="129"/>
                      <a:pt x="4" y="129"/>
                      <a:pt x="4" y="130"/>
                    </a:cubicBezTo>
                    <a:cubicBezTo>
                      <a:pt x="4" y="130"/>
                      <a:pt x="4" y="130"/>
                      <a:pt x="4" y="131"/>
                    </a:cubicBezTo>
                    <a:cubicBezTo>
                      <a:pt x="4" y="131"/>
                      <a:pt x="4" y="132"/>
                      <a:pt x="4" y="132"/>
                    </a:cubicBezTo>
                    <a:cubicBezTo>
                      <a:pt x="4" y="132"/>
                      <a:pt x="5" y="132"/>
                      <a:pt x="6" y="132"/>
                    </a:cubicBezTo>
                    <a:cubicBezTo>
                      <a:pt x="6" y="132"/>
                      <a:pt x="7" y="132"/>
                      <a:pt x="8" y="132"/>
                    </a:cubicBezTo>
                    <a:cubicBezTo>
                      <a:pt x="9" y="132"/>
                      <a:pt x="9" y="132"/>
                      <a:pt x="9" y="132"/>
                    </a:cubicBezTo>
                    <a:cubicBezTo>
                      <a:pt x="9" y="132"/>
                      <a:pt x="9" y="132"/>
                      <a:pt x="10" y="132"/>
                    </a:cubicBezTo>
                    <a:cubicBezTo>
                      <a:pt x="10" y="132"/>
                      <a:pt x="10" y="131"/>
                      <a:pt x="10" y="131"/>
                    </a:cubicBezTo>
                    <a:cubicBezTo>
                      <a:pt x="11" y="132"/>
                      <a:pt x="11" y="132"/>
                      <a:pt x="11" y="132"/>
                    </a:cubicBezTo>
                    <a:cubicBezTo>
                      <a:pt x="12" y="132"/>
                      <a:pt x="12" y="132"/>
                      <a:pt x="13" y="132"/>
                    </a:cubicBezTo>
                    <a:cubicBezTo>
                      <a:pt x="13" y="131"/>
                      <a:pt x="14" y="131"/>
                      <a:pt x="14" y="131"/>
                    </a:cubicBezTo>
                    <a:cubicBezTo>
                      <a:pt x="14" y="131"/>
                      <a:pt x="15" y="131"/>
                      <a:pt x="15" y="131"/>
                    </a:cubicBezTo>
                    <a:cubicBezTo>
                      <a:pt x="16" y="131"/>
                      <a:pt x="16" y="131"/>
                      <a:pt x="16" y="131"/>
                    </a:cubicBezTo>
                    <a:cubicBezTo>
                      <a:pt x="17" y="131"/>
                      <a:pt x="17" y="131"/>
                      <a:pt x="17" y="131"/>
                    </a:cubicBezTo>
                    <a:cubicBezTo>
                      <a:pt x="17" y="131"/>
                      <a:pt x="18" y="132"/>
                      <a:pt x="18" y="132"/>
                    </a:cubicBezTo>
                    <a:cubicBezTo>
                      <a:pt x="18" y="133"/>
                      <a:pt x="16" y="133"/>
                      <a:pt x="15" y="133"/>
                    </a:cubicBezTo>
                    <a:cubicBezTo>
                      <a:pt x="15" y="133"/>
                      <a:pt x="14" y="133"/>
                      <a:pt x="14" y="133"/>
                    </a:cubicBezTo>
                    <a:cubicBezTo>
                      <a:pt x="14" y="133"/>
                      <a:pt x="13" y="133"/>
                      <a:pt x="13" y="133"/>
                    </a:cubicBezTo>
                    <a:cubicBezTo>
                      <a:pt x="12" y="134"/>
                      <a:pt x="12" y="134"/>
                      <a:pt x="11" y="134"/>
                    </a:cubicBezTo>
                    <a:cubicBezTo>
                      <a:pt x="10" y="134"/>
                      <a:pt x="10" y="134"/>
                      <a:pt x="10" y="134"/>
                    </a:cubicBezTo>
                    <a:cubicBezTo>
                      <a:pt x="8" y="135"/>
                      <a:pt x="8" y="135"/>
                      <a:pt x="8" y="135"/>
                    </a:cubicBezTo>
                    <a:cubicBezTo>
                      <a:pt x="8" y="135"/>
                      <a:pt x="6" y="136"/>
                      <a:pt x="6" y="136"/>
                    </a:cubicBezTo>
                    <a:cubicBezTo>
                      <a:pt x="6" y="137"/>
                      <a:pt x="6" y="137"/>
                      <a:pt x="5" y="137"/>
                    </a:cubicBezTo>
                    <a:cubicBezTo>
                      <a:pt x="4" y="138"/>
                      <a:pt x="4" y="138"/>
                      <a:pt x="4" y="138"/>
                    </a:cubicBezTo>
                    <a:cubicBezTo>
                      <a:pt x="3" y="138"/>
                      <a:pt x="2" y="138"/>
                      <a:pt x="1" y="139"/>
                    </a:cubicBezTo>
                    <a:cubicBezTo>
                      <a:pt x="2" y="139"/>
                      <a:pt x="4" y="139"/>
                      <a:pt x="6" y="139"/>
                    </a:cubicBezTo>
                    <a:cubicBezTo>
                      <a:pt x="6" y="139"/>
                      <a:pt x="6" y="139"/>
                      <a:pt x="6" y="139"/>
                    </a:cubicBezTo>
                    <a:cubicBezTo>
                      <a:pt x="7" y="139"/>
                      <a:pt x="7" y="139"/>
                      <a:pt x="8" y="139"/>
                    </a:cubicBezTo>
                    <a:cubicBezTo>
                      <a:pt x="8" y="139"/>
                      <a:pt x="8" y="139"/>
                      <a:pt x="9" y="138"/>
                    </a:cubicBezTo>
                    <a:cubicBezTo>
                      <a:pt x="10" y="138"/>
                      <a:pt x="10" y="138"/>
                      <a:pt x="10" y="138"/>
                    </a:cubicBezTo>
                    <a:cubicBezTo>
                      <a:pt x="11" y="138"/>
                      <a:pt x="11" y="138"/>
                      <a:pt x="12" y="138"/>
                    </a:cubicBezTo>
                    <a:cubicBezTo>
                      <a:pt x="13" y="138"/>
                      <a:pt x="13" y="139"/>
                      <a:pt x="14" y="139"/>
                    </a:cubicBezTo>
                    <a:cubicBezTo>
                      <a:pt x="15" y="139"/>
                      <a:pt x="15" y="139"/>
                      <a:pt x="15" y="139"/>
                    </a:cubicBezTo>
                    <a:cubicBezTo>
                      <a:pt x="16" y="139"/>
                      <a:pt x="16" y="139"/>
                      <a:pt x="16" y="139"/>
                    </a:cubicBezTo>
                    <a:cubicBezTo>
                      <a:pt x="16" y="139"/>
                      <a:pt x="18" y="138"/>
                      <a:pt x="18" y="138"/>
                    </a:cubicBezTo>
                    <a:cubicBezTo>
                      <a:pt x="19" y="138"/>
                      <a:pt x="20" y="137"/>
                      <a:pt x="20" y="137"/>
                    </a:cubicBezTo>
                    <a:cubicBezTo>
                      <a:pt x="20" y="137"/>
                      <a:pt x="21" y="138"/>
                      <a:pt x="21" y="139"/>
                    </a:cubicBezTo>
                    <a:cubicBezTo>
                      <a:pt x="21" y="140"/>
                      <a:pt x="20" y="141"/>
                      <a:pt x="20" y="141"/>
                    </a:cubicBezTo>
                    <a:cubicBezTo>
                      <a:pt x="19" y="141"/>
                      <a:pt x="18" y="142"/>
                      <a:pt x="17" y="141"/>
                    </a:cubicBezTo>
                    <a:cubicBezTo>
                      <a:pt x="16" y="141"/>
                      <a:pt x="15" y="142"/>
                      <a:pt x="14" y="142"/>
                    </a:cubicBezTo>
                    <a:cubicBezTo>
                      <a:pt x="14" y="142"/>
                      <a:pt x="14" y="142"/>
                      <a:pt x="13" y="142"/>
                    </a:cubicBezTo>
                    <a:cubicBezTo>
                      <a:pt x="12" y="142"/>
                      <a:pt x="12" y="142"/>
                      <a:pt x="12" y="142"/>
                    </a:cubicBezTo>
                    <a:cubicBezTo>
                      <a:pt x="12" y="142"/>
                      <a:pt x="12" y="143"/>
                      <a:pt x="11" y="143"/>
                    </a:cubicBezTo>
                    <a:cubicBezTo>
                      <a:pt x="11" y="143"/>
                      <a:pt x="12" y="143"/>
                      <a:pt x="13" y="143"/>
                    </a:cubicBezTo>
                    <a:cubicBezTo>
                      <a:pt x="13" y="143"/>
                      <a:pt x="14" y="143"/>
                      <a:pt x="14" y="143"/>
                    </a:cubicBezTo>
                    <a:cubicBezTo>
                      <a:pt x="15" y="143"/>
                      <a:pt x="15" y="143"/>
                      <a:pt x="15" y="143"/>
                    </a:cubicBezTo>
                    <a:cubicBezTo>
                      <a:pt x="15" y="143"/>
                      <a:pt x="15" y="143"/>
                      <a:pt x="15" y="143"/>
                    </a:cubicBezTo>
                    <a:cubicBezTo>
                      <a:pt x="16" y="142"/>
                      <a:pt x="16" y="142"/>
                      <a:pt x="16" y="142"/>
                    </a:cubicBezTo>
                    <a:cubicBezTo>
                      <a:pt x="16" y="142"/>
                      <a:pt x="17" y="142"/>
                      <a:pt x="17" y="142"/>
                    </a:cubicBezTo>
                    <a:cubicBezTo>
                      <a:pt x="17" y="142"/>
                      <a:pt x="17" y="142"/>
                      <a:pt x="17" y="142"/>
                    </a:cubicBezTo>
                    <a:cubicBezTo>
                      <a:pt x="17" y="142"/>
                      <a:pt x="17" y="142"/>
                      <a:pt x="17" y="142"/>
                    </a:cubicBezTo>
                    <a:cubicBezTo>
                      <a:pt x="17" y="143"/>
                      <a:pt x="17" y="143"/>
                      <a:pt x="17" y="143"/>
                    </a:cubicBezTo>
                    <a:cubicBezTo>
                      <a:pt x="17" y="143"/>
                      <a:pt x="16" y="144"/>
                      <a:pt x="16" y="144"/>
                    </a:cubicBezTo>
                    <a:cubicBezTo>
                      <a:pt x="16" y="144"/>
                      <a:pt x="15" y="145"/>
                      <a:pt x="13" y="145"/>
                    </a:cubicBezTo>
                    <a:cubicBezTo>
                      <a:pt x="13" y="145"/>
                      <a:pt x="12" y="145"/>
                      <a:pt x="11" y="145"/>
                    </a:cubicBezTo>
                    <a:cubicBezTo>
                      <a:pt x="11" y="145"/>
                      <a:pt x="11" y="146"/>
                      <a:pt x="10" y="146"/>
                    </a:cubicBezTo>
                    <a:cubicBezTo>
                      <a:pt x="10" y="146"/>
                      <a:pt x="10" y="146"/>
                      <a:pt x="10" y="146"/>
                    </a:cubicBezTo>
                    <a:cubicBezTo>
                      <a:pt x="10" y="147"/>
                      <a:pt x="10" y="147"/>
                      <a:pt x="11" y="147"/>
                    </a:cubicBezTo>
                    <a:cubicBezTo>
                      <a:pt x="14" y="146"/>
                      <a:pt x="14" y="146"/>
                      <a:pt x="14" y="146"/>
                    </a:cubicBezTo>
                    <a:cubicBezTo>
                      <a:pt x="15" y="146"/>
                      <a:pt x="18" y="147"/>
                      <a:pt x="19" y="147"/>
                    </a:cubicBezTo>
                    <a:cubicBezTo>
                      <a:pt x="20" y="147"/>
                      <a:pt x="21" y="147"/>
                      <a:pt x="21" y="147"/>
                    </a:cubicBezTo>
                    <a:cubicBezTo>
                      <a:pt x="22" y="147"/>
                      <a:pt x="22" y="147"/>
                      <a:pt x="22" y="147"/>
                    </a:cubicBezTo>
                    <a:cubicBezTo>
                      <a:pt x="23" y="149"/>
                      <a:pt x="23" y="149"/>
                      <a:pt x="23" y="149"/>
                    </a:cubicBezTo>
                    <a:cubicBezTo>
                      <a:pt x="25" y="148"/>
                      <a:pt x="25" y="148"/>
                      <a:pt x="25" y="148"/>
                    </a:cubicBezTo>
                    <a:cubicBezTo>
                      <a:pt x="31" y="148"/>
                      <a:pt x="31" y="148"/>
                      <a:pt x="31" y="148"/>
                    </a:cubicBezTo>
                    <a:cubicBezTo>
                      <a:pt x="32" y="150"/>
                      <a:pt x="32" y="150"/>
                      <a:pt x="32" y="150"/>
                    </a:cubicBezTo>
                    <a:cubicBezTo>
                      <a:pt x="36" y="149"/>
                      <a:pt x="36" y="149"/>
                      <a:pt x="36" y="149"/>
                    </a:cubicBezTo>
                    <a:cubicBezTo>
                      <a:pt x="38" y="150"/>
                      <a:pt x="38" y="150"/>
                      <a:pt x="38" y="150"/>
                    </a:cubicBezTo>
                    <a:cubicBezTo>
                      <a:pt x="39" y="148"/>
                      <a:pt x="39" y="148"/>
                      <a:pt x="39" y="148"/>
                    </a:cubicBezTo>
                    <a:cubicBezTo>
                      <a:pt x="43" y="148"/>
                      <a:pt x="43" y="148"/>
                      <a:pt x="43" y="148"/>
                    </a:cubicBezTo>
                    <a:cubicBezTo>
                      <a:pt x="46" y="148"/>
                      <a:pt x="46" y="148"/>
                      <a:pt x="46" y="148"/>
                    </a:cubicBezTo>
                    <a:cubicBezTo>
                      <a:pt x="46" y="146"/>
                      <a:pt x="46" y="146"/>
                      <a:pt x="46" y="146"/>
                    </a:cubicBezTo>
                    <a:cubicBezTo>
                      <a:pt x="46" y="146"/>
                      <a:pt x="46" y="146"/>
                      <a:pt x="46" y="146"/>
                    </a:cubicBezTo>
                    <a:cubicBezTo>
                      <a:pt x="46" y="146"/>
                      <a:pt x="46" y="146"/>
                      <a:pt x="46" y="146"/>
                    </a:cubicBezTo>
                    <a:cubicBezTo>
                      <a:pt x="47" y="146"/>
                      <a:pt x="47" y="146"/>
                      <a:pt x="47" y="146"/>
                    </a:cubicBezTo>
                    <a:cubicBezTo>
                      <a:pt x="48" y="146"/>
                      <a:pt x="48" y="146"/>
                      <a:pt x="48" y="146"/>
                    </a:cubicBezTo>
                    <a:cubicBezTo>
                      <a:pt x="50" y="146"/>
                      <a:pt x="50" y="146"/>
                      <a:pt x="50" y="146"/>
                    </a:cubicBezTo>
                    <a:cubicBezTo>
                      <a:pt x="53" y="144"/>
                      <a:pt x="53" y="144"/>
                      <a:pt x="53" y="144"/>
                    </a:cubicBezTo>
                    <a:cubicBezTo>
                      <a:pt x="53" y="144"/>
                      <a:pt x="53" y="142"/>
                      <a:pt x="53" y="141"/>
                    </a:cubicBezTo>
                    <a:cubicBezTo>
                      <a:pt x="54" y="141"/>
                      <a:pt x="54" y="140"/>
                      <a:pt x="55" y="140"/>
                    </a:cubicBezTo>
                    <a:cubicBezTo>
                      <a:pt x="55" y="140"/>
                      <a:pt x="56" y="141"/>
                      <a:pt x="56" y="141"/>
                    </a:cubicBezTo>
                    <a:cubicBezTo>
                      <a:pt x="55" y="143"/>
                      <a:pt x="55" y="143"/>
                      <a:pt x="55" y="143"/>
                    </a:cubicBezTo>
                    <a:cubicBezTo>
                      <a:pt x="55" y="143"/>
                      <a:pt x="56" y="144"/>
                      <a:pt x="56" y="144"/>
                    </a:cubicBezTo>
                    <a:cubicBezTo>
                      <a:pt x="59" y="144"/>
                      <a:pt x="59" y="144"/>
                      <a:pt x="59" y="144"/>
                    </a:cubicBezTo>
                    <a:cubicBezTo>
                      <a:pt x="62" y="144"/>
                      <a:pt x="62" y="144"/>
                      <a:pt x="62" y="144"/>
                    </a:cubicBezTo>
                    <a:cubicBezTo>
                      <a:pt x="62" y="143"/>
                      <a:pt x="62" y="143"/>
                      <a:pt x="62" y="143"/>
                    </a:cubicBezTo>
                    <a:cubicBezTo>
                      <a:pt x="61" y="142"/>
                      <a:pt x="61" y="142"/>
                      <a:pt x="61" y="142"/>
                    </a:cubicBezTo>
                    <a:cubicBezTo>
                      <a:pt x="66" y="139"/>
                      <a:pt x="66" y="139"/>
                      <a:pt x="66" y="139"/>
                    </a:cubicBezTo>
                    <a:cubicBezTo>
                      <a:pt x="68" y="141"/>
                      <a:pt x="68" y="141"/>
                      <a:pt x="68" y="141"/>
                    </a:cubicBezTo>
                    <a:cubicBezTo>
                      <a:pt x="68" y="141"/>
                      <a:pt x="68" y="141"/>
                      <a:pt x="68" y="141"/>
                    </a:cubicBezTo>
                    <a:cubicBezTo>
                      <a:pt x="68" y="139"/>
                      <a:pt x="68" y="139"/>
                      <a:pt x="68" y="139"/>
                    </a:cubicBezTo>
                    <a:cubicBezTo>
                      <a:pt x="72" y="140"/>
                      <a:pt x="72" y="140"/>
                      <a:pt x="72" y="140"/>
                    </a:cubicBezTo>
                    <a:cubicBezTo>
                      <a:pt x="75" y="138"/>
                      <a:pt x="75" y="138"/>
                      <a:pt x="75" y="138"/>
                    </a:cubicBezTo>
                    <a:close/>
                  </a:path>
                </a:pathLst>
              </a:custGeom>
              <a:grpFill/>
              <a:ln w="6350" cap="flat">
                <a:solidFill>
                  <a:schemeClr val="bg1">
                    <a:alpha val="25000"/>
                  </a:schemeClr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27725" tIns="13862" rIns="27725" bIns="13862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id-ID" sz="546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ahoma"/>
                  <a:ea typeface="+mn-ea"/>
                  <a:cs typeface="+mn-cs"/>
                </a:endParaRPr>
              </a:p>
            </p:txBody>
          </p:sp>
          <p:sp>
            <p:nvSpPr>
              <p:cNvPr id="119" name="Freeform 91">
                <a:extLst>
                  <a:ext uri="{FF2B5EF4-FFF2-40B4-BE49-F238E27FC236}">
                    <a16:creationId xmlns:a16="http://schemas.microsoft.com/office/drawing/2014/main" id="{B6DFEEEA-FD23-38AC-F925-B6D38562F57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621" y="1956"/>
                <a:ext cx="2" cy="0"/>
              </a:xfrm>
              <a:custGeom>
                <a:avLst/>
                <a:gdLst>
                  <a:gd name="T0" fmla="*/ 1 w 1"/>
                  <a:gd name="T1" fmla="*/ 1 w 1"/>
                  <a:gd name="T2" fmla="*/ 1 w 1"/>
                  <a:gd name="T3" fmla="*/ 1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1">
                    <a:moveTo>
                      <a:pt x="1" y="0"/>
                    </a:moveTo>
                    <a:cubicBezTo>
                      <a:pt x="0" y="0"/>
                      <a:pt x="0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lose/>
                  </a:path>
                </a:pathLst>
              </a:custGeom>
              <a:grpFill/>
              <a:ln w="6350" cap="flat">
                <a:solidFill>
                  <a:schemeClr val="bg1">
                    <a:alpha val="25000"/>
                  </a:schemeClr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27725" tIns="13862" rIns="27725" bIns="13862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id-ID" sz="546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ahoma"/>
                  <a:ea typeface="+mn-ea"/>
                  <a:cs typeface="+mn-cs"/>
                </a:endParaRPr>
              </a:p>
            </p:txBody>
          </p:sp>
          <p:sp>
            <p:nvSpPr>
              <p:cNvPr id="120" name="Freeform 92">
                <a:extLst>
                  <a:ext uri="{FF2B5EF4-FFF2-40B4-BE49-F238E27FC236}">
                    <a16:creationId xmlns:a16="http://schemas.microsoft.com/office/drawing/2014/main" id="{E80929F8-B531-3313-2A0A-FDC671F7059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21" y="1966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 w="6350" cap="flat">
                <a:solidFill>
                  <a:schemeClr val="bg1">
                    <a:alpha val="25000"/>
                  </a:schemeClr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27725" tIns="13862" rIns="27725" bIns="13862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id-ID" sz="546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ahoma"/>
                  <a:ea typeface="+mn-ea"/>
                  <a:cs typeface="+mn-cs"/>
                </a:endParaRPr>
              </a:p>
            </p:txBody>
          </p:sp>
          <p:sp>
            <p:nvSpPr>
              <p:cNvPr id="121" name="Freeform 93">
                <a:extLst>
                  <a:ext uri="{FF2B5EF4-FFF2-40B4-BE49-F238E27FC236}">
                    <a16:creationId xmlns:a16="http://schemas.microsoft.com/office/drawing/2014/main" id="{D5907696-8BE6-BBB7-E9B3-0EBCE854886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03" y="1976"/>
                <a:ext cx="2" cy="2"/>
              </a:xfrm>
              <a:custGeom>
                <a:avLst/>
                <a:gdLst>
                  <a:gd name="T0" fmla="*/ 2 w 2"/>
                  <a:gd name="T1" fmla="*/ 0 h 2"/>
                  <a:gd name="T2" fmla="*/ 0 w 2"/>
                  <a:gd name="T3" fmla="*/ 0 h 2"/>
                  <a:gd name="T4" fmla="*/ 2 w 2"/>
                  <a:gd name="T5" fmla="*/ 2 h 2"/>
                  <a:gd name="T6" fmla="*/ 2 w 2"/>
                  <a:gd name="T7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2">
                    <a:moveTo>
                      <a:pt x="2" y="0"/>
                    </a:moveTo>
                    <a:lnTo>
                      <a:pt x="0" y="0"/>
                    </a:lnTo>
                    <a:lnTo>
                      <a:pt x="2" y="2"/>
                    </a:lnTo>
                    <a:lnTo>
                      <a:pt x="2" y="0"/>
                    </a:lnTo>
                    <a:close/>
                  </a:path>
                </a:pathLst>
              </a:custGeom>
              <a:grpFill/>
              <a:ln w="6350" cap="flat">
                <a:solidFill>
                  <a:schemeClr val="bg1">
                    <a:alpha val="25000"/>
                  </a:schemeClr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27725" tIns="13862" rIns="27725" bIns="13862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id-ID" sz="546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ahoma"/>
                  <a:ea typeface="+mn-ea"/>
                  <a:cs typeface="+mn-cs"/>
                </a:endParaRPr>
              </a:p>
            </p:txBody>
          </p:sp>
          <p:sp>
            <p:nvSpPr>
              <p:cNvPr id="122" name="Freeform 94">
                <a:extLst>
                  <a:ext uri="{FF2B5EF4-FFF2-40B4-BE49-F238E27FC236}">
                    <a16:creationId xmlns:a16="http://schemas.microsoft.com/office/drawing/2014/main" id="{DB267A0C-92DE-3143-8BDB-EA364D5EA93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645" y="1946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 w="6350" cap="flat">
                <a:solidFill>
                  <a:schemeClr val="bg1">
                    <a:alpha val="25000"/>
                  </a:schemeClr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27725" tIns="13862" rIns="27725" bIns="13862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id-ID" sz="546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ahoma"/>
                  <a:ea typeface="+mn-ea"/>
                  <a:cs typeface="+mn-cs"/>
                </a:endParaRPr>
              </a:p>
            </p:txBody>
          </p:sp>
          <p:sp>
            <p:nvSpPr>
              <p:cNvPr id="123" name="Rectangle 95">
                <a:extLst>
                  <a:ext uri="{FF2B5EF4-FFF2-40B4-BE49-F238E27FC236}">
                    <a16:creationId xmlns:a16="http://schemas.microsoft.com/office/drawing/2014/main" id="{664120F8-F715-B575-DB8E-83FA9D9AED5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707" y="1847"/>
                <a:ext cx="1" cy="1"/>
              </a:xfrm>
              <a:prstGeom prst="rect">
                <a:avLst/>
              </a:prstGeom>
              <a:grpFill/>
              <a:ln w="6350" cap="flat">
                <a:solidFill>
                  <a:schemeClr val="bg1">
                    <a:alpha val="25000"/>
                  </a:schemeClr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27725" tIns="13862" rIns="27725" bIns="13862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id-ID" sz="546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ahoma"/>
                  <a:ea typeface="+mn-ea"/>
                  <a:cs typeface="+mn-cs"/>
                </a:endParaRPr>
              </a:p>
            </p:txBody>
          </p:sp>
          <p:sp>
            <p:nvSpPr>
              <p:cNvPr id="124" name="Freeform 96">
                <a:extLst>
                  <a:ext uri="{FF2B5EF4-FFF2-40B4-BE49-F238E27FC236}">
                    <a16:creationId xmlns:a16="http://schemas.microsoft.com/office/drawing/2014/main" id="{48AC7038-D803-17C2-1B1F-AF15E5B199E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619" y="1905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 w="6350" cap="flat">
                <a:solidFill>
                  <a:schemeClr val="bg1">
                    <a:alpha val="25000"/>
                  </a:schemeClr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27725" tIns="13862" rIns="27725" bIns="13862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id-ID" sz="546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ahoma"/>
                  <a:ea typeface="+mn-ea"/>
                  <a:cs typeface="+mn-cs"/>
                </a:endParaRPr>
              </a:p>
            </p:txBody>
          </p:sp>
          <p:sp>
            <p:nvSpPr>
              <p:cNvPr id="125" name="Freeform 97">
                <a:extLst>
                  <a:ext uri="{FF2B5EF4-FFF2-40B4-BE49-F238E27FC236}">
                    <a16:creationId xmlns:a16="http://schemas.microsoft.com/office/drawing/2014/main" id="{1E0EE6D5-DF30-1C7C-5EE2-7B10C0FC497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647" y="1895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 w="6350" cap="flat">
                <a:solidFill>
                  <a:schemeClr val="bg1">
                    <a:alpha val="25000"/>
                  </a:schemeClr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27725" tIns="13862" rIns="27725" bIns="13862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id-ID" sz="546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ahoma"/>
                  <a:ea typeface="+mn-ea"/>
                  <a:cs typeface="+mn-cs"/>
                </a:endParaRPr>
              </a:p>
            </p:txBody>
          </p:sp>
          <p:sp>
            <p:nvSpPr>
              <p:cNvPr id="126" name="Freeform 98">
                <a:extLst>
                  <a:ext uri="{FF2B5EF4-FFF2-40B4-BE49-F238E27FC236}">
                    <a16:creationId xmlns:a16="http://schemas.microsoft.com/office/drawing/2014/main" id="{08BDA355-B058-D854-E4F8-E17ECA74E8E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637" y="1903"/>
                <a:ext cx="0" cy="2"/>
              </a:xfrm>
              <a:custGeom>
                <a:avLst/>
                <a:gdLst>
                  <a:gd name="T0" fmla="*/ 1 h 1"/>
                  <a:gd name="T1" fmla="*/ 1 h 1"/>
                  <a:gd name="T2" fmla="*/ 1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1">
                    <a:moveTo>
                      <a:pt x="0" y="1"/>
                    </a:moveTo>
                    <a:cubicBezTo>
                      <a:pt x="0" y="0"/>
                      <a:pt x="0" y="0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lose/>
                  </a:path>
                </a:pathLst>
              </a:custGeom>
              <a:grpFill/>
              <a:ln w="6350" cap="flat">
                <a:solidFill>
                  <a:schemeClr val="bg1">
                    <a:alpha val="25000"/>
                  </a:schemeClr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27725" tIns="13862" rIns="27725" bIns="13862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id-ID" sz="546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ahoma"/>
                  <a:ea typeface="+mn-ea"/>
                  <a:cs typeface="+mn-cs"/>
                </a:endParaRPr>
              </a:p>
            </p:txBody>
          </p:sp>
          <p:sp>
            <p:nvSpPr>
              <p:cNvPr id="127" name="Freeform 99">
                <a:extLst>
                  <a:ext uri="{FF2B5EF4-FFF2-40B4-BE49-F238E27FC236}">
                    <a16:creationId xmlns:a16="http://schemas.microsoft.com/office/drawing/2014/main" id="{90D49A05-3F37-4D90-C92C-7DA9828377F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21" y="1745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 w="6350" cap="flat">
                <a:solidFill>
                  <a:schemeClr val="bg1">
                    <a:alpha val="25000"/>
                  </a:schemeClr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27725" tIns="13862" rIns="27725" bIns="13862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id-ID" sz="546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ahoma"/>
                  <a:ea typeface="+mn-ea"/>
                  <a:cs typeface="+mn-cs"/>
                </a:endParaRPr>
              </a:p>
            </p:txBody>
          </p:sp>
          <p:sp>
            <p:nvSpPr>
              <p:cNvPr id="128" name="Freeform 100">
                <a:extLst>
                  <a:ext uri="{FF2B5EF4-FFF2-40B4-BE49-F238E27FC236}">
                    <a16:creationId xmlns:a16="http://schemas.microsoft.com/office/drawing/2014/main" id="{58E403C3-DAA8-4C28-520A-C08309BBC11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661" y="1797"/>
                <a:ext cx="0" cy="2"/>
              </a:xfrm>
              <a:custGeom>
                <a:avLst/>
                <a:gdLst>
                  <a:gd name="T0" fmla="*/ 0 h 1"/>
                  <a:gd name="T1" fmla="*/ 1 h 1"/>
                  <a:gd name="T2" fmla="*/ 0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1">
                    <a:moveTo>
                      <a:pt x="0" y="0"/>
                    </a:moveTo>
                    <a:cubicBezTo>
                      <a:pt x="0" y="0"/>
                      <a:pt x="0" y="1"/>
                      <a:pt x="0" y="1"/>
                    </a:cubicBezTo>
                    <a:cubicBezTo>
                      <a:pt x="0" y="1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 w="6350" cap="flat">
                <a:solidFill>
                  <a:schemeClr val="bg1">
                    <a:alpha val="25000"/>
                  </a:schemeClr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27725" tIns="13862" rIns="27725" bIns="13862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id-ID" sz="546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ahoma"/>
                  <a:ea typeface="+mn-ea"/>
                  <a:cs typeface="+mn-cs"/>
                </a:endParaRPr>
              </a:p>
            </p:txBody>
          </p:sp>
          <p:sp>
            <p:nvSpPr>
              <p:cNvPr id="129" name="Freeform 101">
                <a:extLst>
                  <a:ext uri="{FF2B5EF4-FFF2-40B4-BE49-F238E27FC236}">
                    <a16:creationId xmlns:a16="http://schemas.microsoft.com/office/drawing/2014/main" id="{FE991E80-73C3-AF00-3569-7CE16D351CB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687" y="1737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 w="6350" cap="flat">
                <a:solidFill>
                  <a:schemeClr val="bg1">
                    <a:alpha val="25000"/>
                  </a:schemeClr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27725" tIns="13862" rIns="27725" bIns="13862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id-ID" sz="546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ahoma"/>
                  <a:ea typeface="+mn-ea"/>
                  <a:cs typeface="+mn-cs"/>
                </a:endParaRPr>
              </a:p>
            </p:txBody>
          </p:sp>
          <p:sp>
            <p:nvSpPr>
              <p:cNvPr id="130" name="Freeform 102">
                <a:extLst>
                  <a:ext uri="{FF2B5EF4-FFF2-40B4-BE49-F238E27FC236}">
                    <a16:creationId xmlns:a16="http://schemas.microsoft.com/office/drawing/2014/main" id="{9DF7E0B3-7420-1858-A67F-5FC021A1066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617" y="1907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 w="6350" cap="flat">
                <a:solidFill>
                  <a:schemeClr val="bg1">
                    <a:alpha val="25000"/>
                  </a:schemeClr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27725" tIns="13862" rIns="27725" bIns="13862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id-ID" sz="546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ahoma"/>
                  <a:ea typeface="+mn-ea"/>
                  <a:cs typeface="+mn-cs"/>
                </a:endParaRPr>
              </a:p>
            </p:txBody>
          </p:sp>
          <p:sp>
            <p:nvSpPr>
              <p:cNvPr id="131" name="Rectangle 103">
                <a:extLst>
                  <a:ext uri="{FF2B5EF4-FFF2-40B4-BE49-F238E27FC236}">
                    <a16:creationId xmlns:a16="http://schemas.microsoft.com/office/drawing/2014/main" id="{23336AAD-01B8-5388-6E32-D81B25D2742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761" y="1962"/>
                <a:ext cx="1" cy="1"/>
              </a:xfrm>
              <a:prstGeom prst="rect">
                <a:avLst/>
              </a:prstGeom>
              <a:grpFill/>
              <a:ln w="6350" cap="flat">
                <a:solidFill>
                  <a:schemeClr val="bg1">
                    <a:alpha val="25000"/>
                  </a:schemeClr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27725" tIns="13862" rIns="27725" bIns="13862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id-ID" sz="546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ahoma"/>
                  <a:ea typeface="+mn-ea"/>
                  <a:cs typeface="+mn-cs"/>
                </a:endParaRPr>
              </a:p>
            </p:txBody>
          </p:sp>
          <p:sp>
            <p:nvSpPr>
              <p:cNvPr id="132" name="Rectangle 104">
                <a:extLst>
                  <a:ext uri="{FF2B5EF4-FFF2-40B4-BE49-F238E27FC236}">
                    <a16:creationId xmlns:a16="http://schemas.microsoft.com/office/drawing/2014/main" id="{77567A30-11C9-4C7D-9301-90EED6B272F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745" y="1966"/>
                <a:ext cx="1" cy="1"/>
              </a:xfrm>
              <a:prstGeom prst="rect">
                <a:avLst/>
              </a:prstGeom>
              <a:grpFill/>
              <a:ln w="6350" cap="flat">
                <a:solidFill>
                  <a:schemeClr val="bg1">
                    <a:alpha val="25000"/>
                  </a:schemeClr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27725" tIns="13862" rIns="27725" bIns="13862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id-ID" sz="546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ahoma"/>
                  <a:ea typeface="+mn-ea"/>
                  <a:cs typeface="+mn-cs"/>
                </a:endParaRPr>
              </a:p>
            </p:txBody>
          </p:sp>
          <p:sp>
            <p:nvSpPr>
              <p:cNvPr id="133" name="Rectangle 105">
                <a:extLst>
                  <a:ext uri="{FF2B5EF4-FFF2-40B4-BE49-F238E27FC236}">
                    <a16:creationId xmlns:a16="http://schemas.microsoft.com/office/drawing/2014/main" id="{A4835C37-1FC8-059A-D328-C3329FACFE0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735" y="1972"/>
                <a:ext cx="1" cy="1"/>
              </a:xfrm>
              <a:prstGeom prst="rect">
                <a:avLst/>
              </a:prstGeom>
              <a:grpFill/>
              <a:ln w="6350" cap="flat">
                <a:solidFill>
                  <a:schemeClr val="bg1">
                    <a:alpha val="25000"/>
                  </a:schemeClr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27725" tIns="13862" rIns="27725" bIns="13862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id-ID" sz="546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ahoma"/>
                  <a:ea typeface="+mn-ea"/>
                  <a:cs typeface="+mn-cs"/>
                </a:endParaRPr>
              </a:p>
            </p:txBody>
          </p:sp>
          <p:sp>
            <p:nvSpPr>
              <p:cNvPr id="134" name="Rectangle 106">
                <a:extLst>
                  <a:ext uri="{FF2B5EF4-FFF2-40B4-BE49-F238E27FC236}">
                    <a16:creationId xmlns:a16="http://schemas.microsoft.com/office/drawing/2014/main" id="{42C2C48E-31BD-F814-FE22-9FEC7FD8E3E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864" y="1809"/>
                <a:ext cx="1" cy="1"/>
              </a:xfrm>
              <a:prstGeom prst="rect">
                <a:avLst/>
              </a:prstGeom>
              <a:grpFill/>
              <a:ln w="6350" cap="flat">
                <a:solidFill>
                  <a:schemeClr val="bg1">
                    <a:alpha val="25000"/>
                  </a:schemeClr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27725" tIns="13862" rIns="27725" bIns="13862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id-ID" sz="546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ahoma"/>
                  <a:ea typeface="+mn-ea"/>
                  <a:cs typeface="+mn-cs"/>
                </a:endParaRPr>
              </a:p>
            </p:txBody>
          </p:sp>
          <p:sp>
            <p:nvSpPr>
              <p:cNvPr id="135" name="Freeform 107">
                <a:extLst>
                  <a:ext uri="{FF2B5EF4-FFF2-40B4-BE49-F238E27FC236}">
                    <a16:creationId xmlns:a16="http://schemas.microsoft.com/office/drawing/2014/main" id="{F69C5525-B20C-2782-E9D5-D7AE2A4492E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83" y="1733"/>
                <a:ext cx="2" cy="0"/>
              </a:xfrm>
              <a:custGeom>
                <a:avLst/>
                <a:gdLst>
                  <a:gd name="T0" fmla="*/ 2 w 2"/>
                  <a:gd name="T1" fmla="*/ 2 w 2"/>
                  <a:gd name="T2" fmla="*/ 0 w 2"/>
                  <a:gd name="T3" fmla="*/ 2 w 2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2">
                    <a:moveTo>
                      <a:pt x="2" y="0"/>
                    </a:moveTo>
                    <a:lnTo>
                      <a:pt x="2" y="0"/>
                    </a:lnTo>
                    <a:lnTo>
                      <a:pt x="0" y="0"/>
                    </a:lnTo>
                    <a:lnTo>
                      <a:pt x="2" y="0"/>
                    </a:lnTo>
                    <a:close/>
                  </a:path>
                </a:pathLst>
              </a:custGeom>
              <a:grpFill/>
              <a:ln w="6350" cap="flat">
                <a:solidFill>
                  <a:schemeClr val="bg1">
                    <a:alpha val="25000"/>
                  </a:schemeClr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27725" tIns="13862" rIns="27725" bIns="13862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id-ID" sz="546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ahoma"/>
                  <a:ea typeface="+mn-ea"/>
                  <a:cs typeface="+mn-cs"/>
                </a:endParaRPr>
              </a:p>
            </p:txBody>
          </p:sp>
          <p:sp>
            <p:nvSpPr>
              <p:cNvPr id="136" name="Freeform 108">
                <a:extLst>
                  <a:ext uri="{FF2B5EF4-FFF2-40B4-BE49-F238E27FC236}">
                    <a16:creationId xmlns:a16="http://schemas.microsoft.com/office/drawing/2014/main" id="{F357DAAF-E79E-EF49-1B60-EC85A37A8F5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97" y="1689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 w="6350" cap="flat">
                <a:solidFill>
                  <a:schemeClr val="bg1">
                    <a:alpha val="25000"/>
                  </a:schemeClr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27725" tIns="13862" rIns="27725" bIns="13862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id-ID" sz="546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ahoma"/>
                  <a:ea typeface="+mn-ea"/>
                  <a:cs typeface="+mn-cs"/>
                </a:endParaRPr>
              </a:p>
            </p:txBody>
          </p:sp>
          <p:sp>
            <p:nvSpPr>
              <p:cNvPr id="137" name="Freeform 109">
                <a:extLst>
                  <a:ext uri="{FF2B5EF4-FFF2-40B4-BE49-F238E27FC236}">
                    <a16:creationId xmlns:a16="http://schemas.microsoft.com/office/drawing/2014/main" id="{11245B83-C1F3-8E2E-5BCC-412E151A03B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821" y="1946"/>
                <a:ext cx="2" cy="2"/>
              </a:xfrm>
              <a:custGeom>
                <a:avLst/>
                <a:gdLst>
                  <a:gd name="T0" fmla="*/ 1 w 1"/>
                  <a:gd name="T1" fmla="*/ 1 h 1"/>
                  <a:gd name="T2" fmla="*/ 1 w 1"/>
                  <a:gd name="T3" fmla="*/ 0 h 1"/>
                  <a:gd name="T4" fmla="*/ 0 w 1"/>
                  <a:gd name="T5" fmla="*/ 0 h 1"/>
                  <a:gd name="T6" fmla="*/ 1 w 1"/>
                  <a:gd name="T7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1">
                    <a:moveTo>
                      <a:pt x="1" y="1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0" y="0"/>
                      <a:pt x="0" y="0"/>
                      <a:pt x="0" y="0"/>
                    </a:cubicBezTo>
                    <a:lnTo>
                      <a:pt x="1" y="1"/>
                    </a:lnTo>
                    <a:close/>
                  </a:path>
                </a:pathLst>
              </a:custGeom>
              <a:grpFill/>
              <a:ln w="6350" cap="flat">
                <a:solidFill>
                  <a:schemeClr val="bg1">
                    <a:alpha val="25000"/>
                  </a:schemeClr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27725" tIns="13862" rIns="27725" bIns="13862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id-ID" sz="546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ahoma"/>
                  <a:ea typeface="+mn-ea"/>
                  <a:cs typeface="+mn-cs"/>
                </a:endParaRPr>
              </a:p>
            </p:txBody>
          </p:sp>
          <p:sp>
            <p:nvSpPr>
              <p:cNvPr id="138" name="Rectangle 110">
                <a:extLst>
                  <a:ext uri="{FF2B5EF4-FFF2-40B4-BE49-F238E27FC236}">
                    <a16:creationId xmlns:a16="http://schemas.microsoft.com/office/drawing/2014/main" id="{1C18269D-92F8-F27E-5F5E-EEAD79C14EA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757" y="1763"/>
                <a:ext cx="1" cy="2"/>
              </a:xfrm>
              <a:prstGeom prst="rect">
                <a:avLst/>
              </a:prstGeom>
              <a:grpFill/>
              <a:ln w="6350" cap="flat">
                <a:solidFill>
                  <a:schemeClr val="bg1">
                    <a:alpha val="25000"/>
                  </a:schemeClr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27725" tIns="13862" rIns="27725" bIns="13862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id-ID" sz="546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ahoma"/>
                  <a:ea typeface="+mn-ea"/>
                  <a:cs typeface="+mn-cs"/>
                </a:endParaRPr>
              </a:p>
            </p:txBody>
          </p:sp>
          <p:sp>
            <p:nvSpPr>
              <p:cNvPr id="139" name="Freeform 111">
                <a:extLst>
                  <a:ext uri="{FF2B5EF4-FFF2-40B4-BE49-F238E27FC236}">
                    <a16:creationId xmlns:a16="http://schemas.microsoft.com/office/drawing/2014/main" id="{64EEB02D-D335-4A0C-BF93-4334BBAE80A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842" y="1932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 w="6350" cap="flat">
                <a:solidFill>
                  <a:schemeClr val="bg1">
                    <a:alpha val="25000"/>
                  </a:schemeClr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27725" tIns="13862" rIns="27725" bIns="13862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id-ID" sz="546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ahoma"/>
                  <a:ea typeface="+mn-ea"/>
                  <a:cs typeface="+mn-cs"/>
                </a:endParaRPr>
              </a:p>
            </p:txBody>
          </p:sp>
          <p:sp>
            <p:nvSpPr>
              <p:cNvPr id="140" name="Rectangle 112">
                <a:extLst>
                  <a:ext uri="{FF2B5EF4-FFF2-40B4-BE49-F238E27FC236}">
                    <a16:creationId xmlns:a16="http://schemas.microsoft.com/office/drawing/2014/main" id="{B0605CCB-58B4-9503-167D-8E1F4CA8399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795" y="1954"/>
                <a:ext cx="1" cy="1"/>
              </a:xfrm>
              <a:prstGeom prst="rect">
                <a:avLst/>
              </a:prstGeom>
              <a:grpFill/>
              <a:ln w="6350" cap="flat">
                <a:solidFill>
                  <a:schemeClr val="bg1">
                    <a:alpha val="25000"/>
                  </a:schemeClr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27725" tIns="13862" rIns="27725" bIns="13862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id-ID" sz="546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ahoma"/>
                  <a:ea typeface="+mn-ea"/>
                  <a:cs typeface="+mn-cs"/>
                </a:endParaRPr>
              </a:p>
            </p:txBody>
          </p:sp>
          <p:sp>
            <p:nvSpPr>
              <p:cNvPr id="141" name="Freeform 113">
                <a:extLst>
                  <a:ext uri="{FF2B5EF4-FFF2-40B4-BE49-F238E27FC236}">
                    <a16:creationId xmlns:a16="http://schemas.microsoft.com/office/drawing/2014/main" id="{2BD92929-BFD0-EFA3-1D58-C1307983F8E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825" y="1707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 w="6350" cap="flat">
                <a:solidFill>
                  <a:schemeClr val="bg1">
                    <a:alpha val="25000"/>
                  </a:schemeClr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27725" tIns="13862" rIns="27725" bIns="13862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id-ID" sz="546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ahoma"/>
                  <a:ea typeface="+mn-ea"/>
                  <a:cs typeface="+mn-cs"/>
                </a:endParaRPr>
              </a:p>
            </p:txBody>
          </p:sp>
          <p:sp>
            <p:nvSpPr>
              <p:cNvPr id="142" name="Freeform 114">
                <a:extLst>
                  <a:ext uri="{FF2B5EF4-FFF2-40B4-BE49-F238E27FC236}">
                    <a16:creationId xmlns:a16="http://schemas.microsoft.com/office/drawing/2014/main" id="{24388FCA-7D38-F018-3070-C691D3A33E9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823" y="1707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 w="6350" cap="flat">
                <a:solidFill>
                  <a:schemeClr val="bg1">
                    <a:alpha val="25000"/>
                  </a:schemeClr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27725" tIns="13862" rIns="27725" bIns="13862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id-ID" sz="546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ahoma"/>
                  <a:ea typeface="+mn-ea"/>
                  <a:cs typeface="+mn-cs"/>
                </a:endParaRPr>
              </a:p>
            </p:txBody>
          </p:sp>
          <p:sp>
            <p:nvSpPr>
              <p:cNvPr id="143" name="Freeform 115">
                <a:extLst>
                  <a:ext uri="{FF2B5EF4-FFF2-40B4-BE49-F238E27FC236}">
                    <a16:creationId xmlns:a16="http://schemas.microsoft.com/office/drawing/2014/main" id="{919BB231-DB7D-E9D3-73B4-3C11D84E1D6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825" y="1703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 w="6350" cap="flat">
                <a:solidFill>
                  <a:schemeClr val="bg1">
                    <a:alpha val="25000"/>
                  </a:schemeClr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27725" tIns="13862" rIns="27725" bIns="13862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id-ID" sz="546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ahoma"/>
                  <a:ea typeface="+mn-ea"/>
                  <a:cs typeface="+mn-cs"/>
                </a:endParaRPr>
              </a:p>
            </p:txBody>
          </p:sp>
          <p:sp>
            <p:nvSpPr>
              <p:cNvPr id="144" name="Freeform 116">
                <a:extLst>
                  <a:ext uri="{FF2B5EF4-FFF2-40B4-BE49-F238E27FC236}">
                    <a16:creationId xmlns:a16="http://schemas.microsoft.com/office/drawing/2014/main" id="{2114EF46-EB79-B138-05A1-D97E6D6B080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88" y="3170"/>
                <a:ext cx="38" cy="26"/>
              </a:xfrm>
              <a:custGeom>
                <a:avLst/>
                <a:gdLst>
                  <a:gd name="T0" fmla="*/ 12 w 19"/>
                  <a:gd name="T1" fmla="*/ 0 h 13"/>
                  <a:gd name="T2" fmla="*/ 3 w 19"/>
                  <a:gd name="T3" fmla="*/ 6 h 13"/>
                  <a:gd name="T4" fmla="*/ 8 w 19"/>
                  <a:gd name="T5" fmla="*/ 13 h 13"/>
                  <a:gd name="T6" fmla="*/ 19 w 19"/>
                  <a:gd name="T7" fmla="*/ 4 h 13"/>
                  <a:gd name="T8" fmla="*/ 12 w 19"/>
                  <a:gd name="T9" fmla="*/ 0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9" h="13">
                    <a:moveTo>
                      <a:pt x="12" y="0"/>
                    </a:moveTo>
                    <a:cubicBezTo>
                      <a:pt x="8" y="1"/>
                      <a:pt x="5" y="4"/>
                      <a:pt x="3" y="6"/>
                    </a:cubicBezTo>
                    <a:cubicBezTo>
                      <a:pt x="0" y="9"/>
                      <a:pt x="6" y="13"/>
                      <a:pt x="8" y="13"/>
                    </a:cubicBezTo>
                    <a:cubicBezTo>
                      <a:pt x="9" y="13"/>
                      <a:pt x="19" y="7"/>
                      <a:pt x="19" y="4"/>
                    </a:cubicBezTo>
                    <a:cubicBezTo>
                      <a:pt x="18" y="1"/>
                      <a:pt x="14" y="0"/>
                      <a:pt x="12" y="0"/>
                    </a:cubicBezTo>
                    <a:close/>
                  </a:path>
                </a:pathLst>
              </a:custGeom>
              <a:grpFill/>
              <a:ln w="6350" cap="flat">
                <a:solidFill>
                  <a:schemeClr val="bg1">
                    <a:alpha val="25000"/>
                  </a:schemeClr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27725" tIns="13862" rIns="27725" bIns="13862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id-ID" sz="546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ahoma"/>
                  <a:ea typeface="+mn-ea"/>
                  <a:cs typeface="+mn-cs"/>
                </a:endParaRPr>
              </a:p>
            </p:txBody>
          </p:sp>
          <p:sp>
            <p:nvSpPr>
              <p:cNvPr id="145" name="Freeform 117">
                <a:extLst>
                  <a:ext uri="{FF2B5EF4-FFF2-40B4-BE49-F238E27FC236}">
                    <a16:creationId xmlns:a16="http://schemas.microsoft.com/office/drawing/2014/main" id="{26DEEB9F-9E22-328C-35B1-8C3EBE04EE4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83" y="3098"/>
                <a:ext cx="78" cy="70"/>
              </a:xfrm>
              <a:custGeom>
                <a:avLst/>
                <a:gdLst>
                  <a:gd name="T0" fmla="*/ 36 w 39"/>
                  <a:gd name="T1" fmla="*/ 15 h 35"/>
                  <a:gd name="T2" fmla="*/ 26 w 39"/>
                  <a:gd name="T3" fmla="*/ 15 h 35"/>
                  <a:gd name="T4" fmla="*/ 26 w 39"/>
                  <a:gd name="T5" fmla="*/ 5 h 35"/>
                  <a:gd name="T6" fmla="*/ 12 w 39"/>
                  <a:gd name="T7" fmla="*/ 9 h 35"/>
                  <a:gd name="T8" fmla="*/ 1 w 39"/>
                  <a:gd name="T9" fmla="*/ 16 h 35"/>
                  <a:gd name="T10" fmla="*/ 1 w 39"/>
                  <a:gd name="T11" fmla="*/ 20 h 35"/>
                  <a:gd name="T12" fmla="*/ 11 w 39"/>
                  <a:gd name="T13" fmla="*/ 19 h 35"/>
                  <a:gd name="T14" fmla="*/ 13 w 39"/>
                  <a:gd name="T15" fmla="*/ 26 h 35"/>
                  <a:gd name="T16" fmla="*/ 21 w 39"/>
                  <a:gd name="T17" fmla="*/ 30 h 35"/>
                  <a:gd name="T18" fmla="*/ 26 w 39"/>
                  <a:gd name="T19" fmla="*/ 34 h 35"/>
                  <a:gd name="T20" fmla="*/ 39 w 39"/>
                  <a:gd name="T21" fmla="*/ 18 h 35"/>
                  <a:gd name="T22" fmla="*/ 36 w 39"/>
                  <a:gd name="T23" fmla="*/ 15 h 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39" h="35">
                    <a:moveTo>
                      <a:pt x="36" y="15"/>
                    </a:moveTo>
                    <a:cubicBezTo>
                      <a:pt x="33" y="14"/>
                      <a:pt x="29" y="17"/>
                      <a:pt x="26" y="15"/>
                    </a:cubicBezTo>
                    <a:cubicBezTo>
                      <a:pt x="24" y="14"/>
                      <a:pt x="29" y="7"/>
                      <a:pt x="26" y="5"/>
                    </a:cubicBezTo>
                    <a:cubicBezTo>
                      <a:pt x="19" y="0"/>
                      <a:pt x="17" y="6"/>
                      <a:pt x="12" y="9"/>
                    </a:cubicBezTo>
                    <a:cubicBezTo>
                      <a:pt x="9" y="12"/>
                      <a:pt x="4" y="13"/>
                      <a:pt x="1" y="16"/>
                    </a:cubicBezTo>
                    <a:cubicBezTo>
                      <a:pt x="0" y="17"/>
                      <a:pt x="0" y="19"/>
                      <a:pt x="1" y="20"/>
                    </a:cubicBezTo>
                    <a:cubicBezTo>
                      <a:pt x="5" y="20"/>
                      <a:pt x="8" y="17"/>
                      <a:pt x="11" y="19"/>
                    </a:cubicBezTo>
                    <a:cubicBezTo>
                      <a:pt x="13" y="20"/>
                      <a:pt x="12" y="24"/>
                      <a:pt x="13" y="26"/>
                    </a:cubicBezTo>
                    <a:cubicBezTo>
                      <a:pt x="8" y="31"/>
                      <a:pt x="21" y="30"/>
                      <a:pt x="21" y="30"/>
                    </a:cubicBezTo>
                    <a:cubicBezTo>
                      <a:pt x="22" y="32"/>
                      <a:pt x="24" y="35"/>
                      <a:pt x="26" y="34"/>
                    </a:cubicBezTo>
                    <a:cubicBezTo>
                      <a:pt x="39" y="18"/>
                      <a:pt x="39" y="18"/>
                      <a:pt x="39" y="18"/>
                    </a:cubicBezTo>
                    <a:cubicBezTo>
                      <a:pt x="39" y="17"/>
                      <a:pt x="38" y="15"/>
                      <a:pt x="36" y="15"/>
                    </a:cubicBezTo>
                    <a:close/>
                  </a:path>
                </a:pathLst>
              </a:custGeom>
              <a:grpFill/>
              <a:ln w="6350" cap="flat">
                <a:solidFill>
                  <a:schemeClr val="bg1">
                    <a:alpha val="25000"/>
                  </a:schemeClr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27725" tIns="13862" rIns="27725" bIns="13862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id-ID" sz="546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ahoma"/>
                  <a:ea typeface="+mn-ea"/>
                  <a:cs typeface="+mn-cs"/>
                </a:endParaRPr>
              </a:p>
            </p:txBody>
          </p:sp>
          <p:sp>
            <p:nvSpPr>
              <p:cNvPr id="146" name="Freeform 118">
                <a:extLst>
                  <a:ext uri="{FF2B5EF4-FFF2-40B4-BE49-F238E27FC236}">
                    <a16:creationId xmlns:a16="http://schemas.microsoft.com/office/drawing/2014/main" id="{EDE3966D-19BE-9D53-5A6C-6EDBABEBD63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279" y="3098"/>
                <a:ext cx="46" cy="44"/>
              </a:xfrm>
              <a:custGeom>
                <a:avLst/>
                <a:gdLst>
                  <a:gd name="T0" fmla="*/ 12 w 23"/>
                  <a:gd name="T1" fmla="*/ 2 h 22"/>
                  <a:gd name="T2" fmla="*/ 0 w 23"/>
                  <a:gd name="T3" fmla="*/ 4 h 22"/>
                  <a:gd name="T4" fmla="*/ 12 w 23"/>
                  <a:gd name="T5" fmla="*/ 10 h 22"/>
                  <a:gd name="T6" fmla="*/ 14 w 23"/>
                  <a:gd name="T7" fmla="*/ 17 h 22"/>
                  <a:gd name="T8" fmla="*/ 18 w 23"/>
                  <a:gd name="T9" fmla="*/ 4 h 22"/>
                  <a:gd name="T10" fmla="*/ 12 w 23"/>
                  <a:gd name="T11" fmla="*/ 2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3" h="22">
                    <a:moveTo>
                      <a:pt x="12" y="2"/>
                    </a:moveTo>
                    <a:cubicBezTo>
                      <a:pt x="8" y="2"/>
                      <a:pt x="0" y="0"/>
                      <a:pt x="0" y="4"/>
                    </a:cubicBezTo>
                    <a:cubicBezTo>
                      <a:pt x="0" y="9"/>
                      <a:pt x="9" y="7"/>
                      <a:pt x="12" y="10"/>
                    </a:cubicBezTo>
                    <a:cubicBezTo>
                      <a:pt x="14" y="12"/>
                      <a:pt x="13" y="16"/>
                      <a:pt x="14" y="17"/>
                    </a:cubicBezTo>
                    <a:cubicBezTo>
                      <a:pt x="20" y="22"/>
                      <a:pt x="23" y="13"/>
                      <a:pt x="18" y="4"/>
                    </a:cubicBezTo>
                    <a:cubicBezTo>
                      <a:pt x="17" y="2"/>
                      <a:pt x="14" y="2"/>
                      <a:pt x="12" y="2"/>
                    </a:cubicBezTo>
                    <a:close/>
                  </a:path>
                </a:pathLst>
              </a:custGeom>
              <a:grpFill/>
              <a:ln w="6350" cap="flat">
                <a:solidFill>
                  <a:schemeClr val="bg1">
                    <a:alpha val="25000"/>
                  </a:schemeClr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27725" tIns="13862" rIns="27725" bIns="13862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id-ID" sz="546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ahoma"/>
                  <a:ea typeface="+mn-ea"/>
                  <a:cs typeface="+mn-cs"/>
                </a:endParaRPr>
              </a:p>
            </p:txBody>
          </p:sp>
          <p:sp>
            <p:nvSpPr>
              <p:cNvPr id="147" name="Freeform 119">
                <a:extLst>
                  <a:ext uri="{FF2B5EF4-FFF2-40B4-BE49-F238E27FC236}">
                    <a16:creationId xmlns:a16="http://schemas.microsoft.com/office/drawing/2014/main" id="{CC9D68C1-99EA-156A-BFF6-76834263CFE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462" y="2652"/>
                <a:ext cx="809" cy="709"/>
              </a:xfrm>
              <a:custGeom>
                <a:avLst/>
                <a:gdLst>
                  <a:gd name="T0" fmla="*/ 375 w 403"/>
                  <a:gd name="T1" fmla="*/ 125 h 353"/>
                  <a:gd name="T2" fmla="*/ 355 w 403"/>
                  <a:gd name="T3" fmla="*/ 117 h 353"/>
                  <a:gd name="T4" fmla="*/ 342 w 403"/>
                  <a:gd name="T5" fmla="*/ 112 h 353"/>
                  <a:gd name="T6" fmla="*/ 341 w 403"/>
                  <a:gd name="T7" fmla="*/ 110 h 353"/>
                  <a:gd name="T8" fmla="*/ 320 w 403"/>
                  <a:gd name="T9" fmla="*/ 95 h 353"/>
                  <a:gd name="T10" fmla="*/ 256 w 403"/>
                  <a:gd name="T11" fmla="*/ 76 h 353"/>
                  <a:gd name="T12" fmla="*/ 226 w 403"/>
                  <a:gd name="T13" fmla="*/ 58 h 353"/>
                  <a:gd name="T14" fmla="*/ 105 w 403"/>
                  <a:gd name="T15" fmla="*/ 21 h 353"/>
                  <a:gd name="T16" fmla="*/ 29 w 403"/>
                  <a:gd name="T17" fmla="*/ 14 h 353"/>
                  <a:gd name="T18" fmla="*/ 6 w 403"/>
                  <a:gd name="T19" fmla="*/ 33 h 353"/>
                  <a:gd name="T20" fmla="*/ 6 w 403"/>
                  <a:gd name="T21" fmla="*/ 62 h 353"/>
                  <a:gd name="T22" fmla="*/ 11 w 403"/>
                  <a:gd name="T23" fmla="*/ 69 h 353"/>
                  <a:gd name="T24" fmla="*/ 24 w 403"/>
                  <a:gd name="T25" fmla="*/ 68 h 353"/>
                  <a:gd name="T26" fmla="*/ 28 w 403"/>
                  <a:gd name="T27" fmla="*/ 75 h 353"/>
                  <a:gd name="T28" fmla="*/ 28 w 403"/>
                  <a:gd name="T29" fmla="*/ 82 h 353"/>
                  <a:gd name="T30" fmla="*/ 36 w 403"/>
                  <a:gd name="T31" fmla="*/ 82 h 353"/>
                  <a:gd name="T32" fmla="*/ 44 w 403"/>
                  <a:gd name="T33" fmla="*/ 87 h 353"/>
                  <a:gd name="T34" fmla="*/ 51 w 403"/>
                  <a:gd name="T35" fmla="*/ 87 h 353"/>
                  <a:gd name="T36" fmla="*/ 61 w 403"/>
                  <a:gd name="T37" fmla="*/ 83 h 353"/>
                  <a:gd name="T38" fmla="*/ 70 w 403"/>
                  <a:gd name="T39" fmla="*/ 86 h 353"/>
                  <a:gd name="T40" fmla="*/ 78 w 403"/>
                  <a:gd name="T41" fmla="*/ 91 h 353"/>
                  <a:gd name="T42" fmla="*/ 76 w 403"/>
                  <a:gd name="T43" fmla="*/ 98 h 353"/>
                  <a:gd name="T44" fmla="*/ 85 w 403"/>
                  <a:gd name="T45" fmla="*/ 105 h 353"/>
                  <a:gd name="T46" fmla="*/ 78 w 403"/>
                  <a:gd name="T47" fmla="*/ 115 h 353"/>
                  <a:gd name="T48" fmla="*/ 67 w 403"/>
                  <a:gd name="T49" fmla="*/ 120 h 353"/>
                  <a:gd name="T50" fmla="*/ 57 w 403"/>
                  <a:gd name="T51" fmla="*/ 126 h 353"/>
                  <a:gd name="T52" fmla="*/ 57 w 403"/>
                  <a:gd name="T53" fmla="*/ 136 h 353"/>
                  <a:gd name="T54" fmla="*/ 56 w 403"/>
                  <a:gd name="T55" fmla="*/ 146 h 353"/>
                  <a:gd name="T56" fmla="*/ 53 w 403"/>
                  <a:gd name="T57" fmla="*/ 157 h 353"/>
                  <a:gd name="T58" fmla="*/ 45 w 403"/>
                  <a:gd name="T59" fmla="*/ 161 h 353"/>
                  <a:gd name="T60" fmla="*/ 47 w 403"/>
                  <a:gd name="T61" fmla="*/ 172 h 353"/>
                  <a:gd name="T62" fmla="*/ 42 w 403"/>
                  <a:gd name="T63" fmla="*/ 179 h 353"/>
                  <a:gd name="T64" fmla="*/ 36 w 403"/>
                  <a:gd name="T65" fmla="*/ 183 h 353"/>
                  <a:gd name="T66" fmla="*/ 27 w 403"/>
                  <a:gd name="T67" fmla="*/ 181 h 353"/>
                  <a:gd name="T68" fmla="*/ 24 w 403"/>
                  <a:gd name="T69" fmla="*/ 185 h 353"/>
                  <a:gd name="T70" fmla="*/ 27 w 403"/>
                  <a:gd name="T71" fmla="*/ 193 h 353"/>
                  <a:gd name="T72" fmla="*/ 28 w 403"/>
                  <a:gd name="T73" fmla="*/ 202 h 353"/>
                  <a:gd name="T74" fmla="*/ 33 w 403"/>
                  <a:gd name="T75" fmla="*/ 207 h 353"/>
                  <a:gd name="T76" fmla="*/ 31 w 403"/>
                  <a:gd name="T77" fmla="*/ 216 h 353"/>
                  <a:gd name="T78" fmla="*/ 23 w 403"/>
                  <a:gd name="T79" fmla="*/ 221 h 353"/>
                  <a:gd name="T80" fmla="*/ 18 w 403"/>
                  <a:gd name="T81" fmla="*/ 231 h 353"/>
                  <a:gd name="T82" fmla="*/ 19 w 403"/>
                  <a:gd name="T83" fmla="*/ 239 h 353"/>
                  <a:gd name="T84" fmla="*/ 26 w 403"/>
                  <a:gd name="T85" fmla="*/ 247 h 353"/>
                  <a:gd name="T86" fmla="*/ 22 w 403"/>
                  <a:gd name="T87" fmla="*/ 254 h 353"/>
                  <a:gd name="T88" fmla="*/ 12 w 403"/>
                  <a:gd name="T89" fmla="*/ 258 h 353"/>
                  <a:gd name="T90" fmla="*/ 2 w 403"/>
                  <a:gd name="T91" fmla="*/ 268 h 353"/>
                  <a:gd name="T92" fmla="*/ 1 w 403"/>
                  <a:gd name="T93" fmla="*/ 280 h 353"/>
                  <a:gd name="T94" fmla="*/ 33 w 403"/>
                  <a:gd name="T95" fmla="*/ 309 h 353"/>
                  <a:gd name="T96" fmla="*/ 63 w 403"/>
                  <a:gd name="T97" fmla="*/ 348 h 353"/>
                  <a:gd name="T98" fmla="*/ 140 w 403"/>
                  <a:gd name="T99" fmla="*/ 339 h 353"/>
                  <a:gd name="T100" fmla="*/ 196 w 403"/>
                  <a:gd name="T101" fmla="*/ 332 h 353"/>
                  <a:gd name="T102" fmla="*/ 246 w 403"/>
                  <a:gd name="T103" fmla="*/ 296 h 353"/>
                  <a:gd name="T104" fmla="*/ 281 w 403"/>
                  <a:gd name="T105" fmla="*/ 216 h 353"/>
                  <a:gd name="T106" fmla="*/ 348 w 403"/>
                  <a:gd name="T107" fmla="*/ 167 h 353"/>
                  <a:gd name="T108" fmla="*/ 398 w 403"/>
                  <a:gd name="T109" fmla="*/ 121 h 3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</a:cxnLst>
                <a:rect l="0" t="0" r="r" b="b"/>
                <a:pathLst>
                  <a:path w="403" h="353">
                    <a:moveTo>
                      <a:pt x="398" y="121"/>
                    </a:moveTo>
                    <a:cubicBezTo>
                      <a:pt x="397" y="122"/>
                      <a:pt x="397" y="122"/>
                      <a:pt x="397" y="122"/>
                    </a:cubicBezTo>
                    <a:cubicBezTo>
                      <a:pt x="396" y="122"/>
                      <a:pt x="396" y="122"/>
                      <a:pt x="396" y="122"/>
                    </a:cubicBezTo>
                    <a:cubicBezTo>
                      <a:pt x="394" y="122"/>
                      <a:pt x="392" y="122"/>
                      <a:pt x="390" y="122"/>
                    </a:cubicBezTo>
                    <a:cubicBezTo>
                      <a:pt x="383" y="122"/>
                      <a:pt x="383" y="122"/>
                      <a:pt x="383" y="122"/>
                    </a:cubicBezTo>
                    <a:cubicBezTo>
                      <a:pt x="376" y="125"/>
                      <a:pt x="376" y="125"/>
                      <a:pt x="376" y="125"/>
                    </a:cubicBezTo>
                    <a:cubicBezTo>
                      <a:pt x="375" y="125"/>
                      <a:pt x="375" y="125"/>
                      <a:pt x="375" y="125"/>
                    </a:cubicBezTo>
                    <a:cubicBezTo>
                      <a:pt x="374" y="125"/>
                      <a:pt x="374" y="125"/>
                      <a:pt x="374" y="125"/>
                    </a:cubicBezTo>
                    <a:cubicBezTo>
                      <a:pt x="374" y="124"/>
                      <a:pt x="374" y="124"/>
                      <a:pt x="374" y="124"/>
                    </a:cubicBezTo>
                    <a:cubicBezTo>
                      <a:pt x="367" y="119"/>
                      <a:pt x="367" y="119"/>
                      <a:pt x="367" y="119"/>
                    </a:cubicBezTo>
                    <a:cubicBezTo>
                      <a:pt x="361" y="121"/>
                      <a:pt x="361" y="121"/>
                      <a:pt x="361" y="121"/>
                    </a:cubicBezTo>
                    <a:cubicBezTo>
                      <a:pt x="360" y="121"/>
                      <a:pt x="360" y="121"/>
                      <a:pt x="360" y="121"/>
                    </a:cubicBezTo>
                    <a:cubicBezTo>
                      <a:pt x="358" y="120"/>
                      <a:pt x="357" y="119"/>
                      <a:pt x="356" y="118"/>
                    </a:cubicBezTo>
                    <a:cubicBezTo>
                      <a:pt x="356" y="118"/>
                      <a:pt x="355" y="117"/>
                      <a:pt x="355" y="117"/>
                    </a:cubicBezTo>
                    <a:cubicBezTo>
                      <a:pt x="342" y="115"/>
                      <a:pt x="342" y="115"/>
                      <a:pt x="342" y="115"/>
                    </a:cubicBezTo>
                    <a:cubicBezTo>
                      <a:pt x="343" y="113"/>
                      <a:pt x="343" y="113"/>
                      <a:pt x="343" y="113"/>
                    </a:cubicBezTo>
                    <a:cubicBezTo>
                      <a:pt x="343" y="113"/>
                      <a:pt x="343" y="113"/>
                      <a:pt x="343" y="113"/>
                    </a:cubicBezTo>
                    <a:cubicBezTo>
                      <a:pt x="343" y="113"/>
                      <a:pt x="342" y="113"/>
                      <a:pt x="342" y="113"/>
                    </a:cubicBezTo>
                    <a:cubicBezTo>
                      <a:pt x="342" y="113"/>
                      <a:pt x="342" y="113"/>
                      <a:pt x="342" y="113"/>
                    </a:cubicBezTo>
                    <a:cubicBezTo>
                      <a:pt x="342" y="113"/>
                      <a:pt x="342" y="113"/>
                      <a:pt x="342" y="113"/>
                    </a:cubicBezTo>
                    <a:cubicBezTo>
                      <a:pt x="342" y="113"/>
                      <a:pt x="342" y="113"/>
                      <a:pt x="342" y="112"/>
                    </a:cubicBezTo>
                    <a:cubicBezTo>
                      <a:pt x="342" y="112"/>
                      <a:pt x="341" y="112"/>
                      <a:pt x="341" y="112"/>
                    </a:cubicBezTo>
                    <a:cubicBezTo>
                      <a:pt x="341" y="112"/>
                      <a:pt x="341" y="112"/>
                      <a:pt x="341" y="112"/>
                    </a:cubicBezTo>
                    <a:cubicBezTo>
                      <a:pt x="341" y="111"/>
                      <a:pt x="341" y="111"/>
                      <a:pt x="341" y="111"/>
                    </a:cubicBezTo>
                    <a:cubicBezTo>
                      <a:pt x="341" y="111"/>
                      <a:pt x="341" y="111"/>
                      <a:pt x="341" y="111"/>
                    </a:cubicBezTo>
                    <a:cubicBezTo>
                      <a:pt x="341" y="111"/>
                      <a:pt x="341" y="111"/>
                      <a:pt x="341" y="111"/>
                    </a:cubicBezTo>
                    <a:cubicBezTo>
                      <a:pt x="341" y="110"/>
                      <a:pt x="341" y="110"/>
                      <a:pt x="341" y="110"/>
                    </a:cubicBezTo>
                    <a:cubicBezTo>
                      <a:pt x="341" y="110"/>
                      <a:pt x="341" y="110"/>
                      <a:pt x="341" y="110"/>
                    </a:cubicBezTo>
                    <a:cubicBezTo>
                      <a:pt x="342" y="110"/>
                      <a:pt x="342" y="110"/>
                      <a:pt x="342" y="110"/>
                    </a:cubicBezTo>
                    <a:cubicBezTo>
                      <a:pt x="342" y="109"/>
                      <a:pt x="342" y="109"/>
                      <a:pt x="342" y="109"/>
                    </a:cubicBezTo>
                    <a:cubicBezTo>
                      <a:pt x="341" y="109"/>
                      <a:pt x="341" y="109"/>
                      <a:pt x="341" y="109"/>
                    </a:cubicBezTo>
                    <a:cubicBezTo>
                      <a:pt x="341" y="110"/>
                      <a:pt x="341" y="110"/>
                      <a:pt x="341" y="110"/>
                    </a:cubicBezTo>
                    <a:cubicBezTo>
                      <a:pt x="340" y="110"/>
                      <a:pt x="339" y="109"/>
                      <a:pt x="339" y="108"/>
                    </a:cubicBezTo>
                    <a:cubicBezTo>
                      <a:pt x="339" y="106"/>
                      <a:pt x="338" y="105"/>
                      <a:pt x="338" y="104"/>
                    </a:cubicBezTo>
                    <a:cubicBezTo>
                      <a:pt x="335" y="102"/>
                      <a:pt x="325" y="98"/>
                      <a:pt x="320" y="95"/>
                    </a:cubicBezTo>
                    <a:cubicBezTo>
                      <a:pt x="316" y="100"/>
                      <a:pt x="316" y="100"/>
                      <a:pt x="316" y="100"/>
                    </a:cubicBezTo>
                    <a:cubicBezTo>
                      <a:pt x="306" y="98"/>
                      <a:pt x="306" y="98"/>
                      <a:pt x="306" y="98"/>
                    </a:cubicBezTo>
                    <a:cubicBezTo>
                      <a:pt x="294" y="98"/>
                      <a:pt x="294" y="98"/>
                      <a:pt x="294" y="98"/>
                    </a:cubicBezTo>
                    <a:cubicBezTo>
                      <a:pt x="285" y="91"/>
                      <a:pt x="285" y="91"/>
                      <a:pt x="285" y="91"/>
                    </a:cubicBezTo>
                    <a:cubicBezTo>
                      <a:pt x="283" y="90"/>
                      <a:pt x="273" y="86"/>
                      <a:pt x="272" y="85"/>
                    </a:cubicBezTo>
                    <a:cubicBezTo>
                      <a:pt x="271" y="84"/>
                      <a:pt x="267" y="80"/>
                      <a:pt x="266" y="79"/>
                    </a:cubicBezTo>
                    <a:cubicBezTo>
                      <a:pt x="256" y="76"/>
                      <a:pt x="256" y="76"/>
                      <a:pt x="256" y="76"/>
                    </a:cubicBezTo>
                    <a:cubicBezTo>
                      <a:pt x="256" y="75"/>
                      <a:pt x="256" y="75"/>
                      <a:pt x="256" y="75"/>
                    </a:cubicBezTo>
                    <a:cubicBezTo>
                      <a:pt x="255" y="75"/>
                      <a:pt x="251" y="67"/>
                      <a:pt x="250" y="64"/>
                    </a:cubicBezTo>
                    <a:cubicBezTo>
                      <a:pt x="250" y="63"/>
                      <a:pt x="249" y="62"/>
                      <a:pt x="247" y="61"/>
                    </a:cubicBezTo>
                    <a:cubicBezTo>
                      <a:pt x="243" y="60"/>
                      <a:pt x="243" y="60"/>
                      <a:pt x="243" y="60"/>
                    </a:cubicBezTo>
                    <a:cubicBezTo>
                      <a:pt x="245" y="58"/>
                      <a:pt x="245" y="58"/>
                      <a:pt x="245" y="58"/>
                    </a:cubicBezTo>
                    <a:cubicBezTo>
                      <a:pt x="244" y="58"/>
                      <a:pt x="243" y="58"/>
                      <a:pt x="243" y="58"/>
                    </a:cubicBezTo>
                    <a:cubicBezTo>
                      <a:pt x="239" y="54"/>
                      <a:pt x="230" y="59"/>
                      <a:pt x="226" y="58"/>
                    </a:cubicBezTo>
                    <a:cubicBezTo>
                      <a:pt x="223" y="57"/>
                      <a:pt x="216" y="50"/>
                      <a:pt x="210" y="50"/>
                    </a:cubicBezTo>
                    <a:cubicBezTo>
                      <a:pt x="210" y="50"/>
                      <a:pt x="200" y="52"/>
                      <a:pt x="199" y="51"/>
                    </a:cubicBezTo>
                    <a:cubicBezTo>
                      <a:pt x="199" y="51"/>
                      <a:pt x="191" y="45"/>
                      <a:pt x="188" y="43"/>
                    </a:cubicBezTo>
                    <a:cubicBezTo>
                      <a:pt x="185" y="40"/>
                      <a:pt x="179" y="40"/>
                      <a:pt x="178" y="40"/>
                    </a:cubicBezTo>
                    <a:cubicBezTo>
                      <a:pt x="178" y="40"/>
                      <a:pt x="160" y="43"/>
                      <a:pt x="159" y="43"/>
                    </a:cubicBezTo>
                    <a:cubicBezTo>
                      <a:pt x="159" y="42"/>
                      <a:pt x="130" y="28"/>
                      <a:pt x="130" y="28"/>
                    </a:cubicBezTo>
                    <a:cubicBezTo>
                      <a:pt x="121" y="25"/>
                      <a:pt x="113" y="22"/>
                      <a:pt x="105" y="21"/>
                    </a:cubicBezTo>
                    <a:cubicBezTo>
                      <a:pt x="96" y="19"/>
                      <a:pt x="86" y="17"/>
                      <a:pt x="77" y="15"/>
                    </a:cubicBezTo>
                    <a:cubicBezTo>
                      <a:pt x="66" y="12"/>
                      <a:pt x="71" y="8"/>
                      <a:pt x="62" y="3"/>
                    </a:cubicBezTo>
                    <a:cubicBezTo>
                      <a:pt x="60" y="2"/>
                      <a:pt x="58" y="1"/>
                      <a:pt x="55" y="1"/>
                    </a:cubicBezTo>
                    <a:cubicBezTo>
                      <a:pt x="51" y="0"/>
                      <a:pt x="50" y="5"/>
                      <a:pt x="48" y="4"/>
                    </a:cubicBezTo>
                    <a:cubicBezTo>
                      <a:pt x="48" y="6"/>
                      <a:pt x="39" y="3"/>
                      <a:pt x="38" y="7"/>
                    </a:cubicBezTo>
                    <a:cubicBezTo>
                      <a:pt x="38" y="10"/>
                      <a:pt x="36" y="10"/>
                      <a:pt x="35" y="12"/>
                    </a:cubicBezTo>
                    <a:cubicBezTo>
                      <a:pt x="34" y="13"/>
                      <a:pt x="30" y="13"/>
                      <a:pt x="29" y="14"/>
                    </a:cubicBezTo>
                    <a:cubicBezTo>
                      <a:pt x="21" y="13"/>
                      <a:pt x="21" y="11"/>
                      <a:pt x="18" y="12"/>
                    </a:cubicBezTo>
                    <a:cubicBezTo>
                      <a:pt x="17" y="13"/>
                      <a:pt x="14" y="12"/>
                      <a:pt x="12" y="14"/>
                    </a:cubicBezTo>
                    <a:cubicBezTo>
                      <a:pt x="10" y="16"/>
                      <a:pt x="8" y="18"/>
                      <a:pt x="5" y="19"/>
                    </a:cubicBezTo>
                    <a:cubicBezTo>
                      <a:pt x="5" y="19"/>
                      <a:pt x="3" y="19"/>
                      <a:pt x="3" y="22"/>
                    </a:cubicBezTo>
                    <a:cubicBezTo>
                      <a:pt x="3" y="24"/>
                      <a:pt x="2" y="27"/>
                      <a:pt x="2" y="27"/>
                    </a:cubicBezTo>
                    <a:cubicBezTo>
                      <a:pt x="5" y="28"/>
                      <a:pt x="5" y="28"/>
                      <a:pt x="5" y="28"/>
                    </a:cubicBezTo>
                    <a:cubicBezTo>
                      <a:pt x="6" y="33"/>
                      <a:pt x="6" y="33"/>
                      <a:pt x="6" y="33"/>
                    </a:cubicBezTo>
                    <a:cubicBezTo>
                      <a:pt x="11" y="35"/>
                      <a:pt x="11" y="35"/>
                      <a:pt x="11" y="35"/>
                    </a:cubicBezTo>
                    <a:cubicBezTo>
                      <a:pt x="6" y="39"/>
                      <a:pt x="4" y="38"/>
                      <a:pt x="5" y="43"/>
                    </a:cubicBezTo>
                    <a:cubicBezTo>
                      <a:pt x="5" y="45"/>
                      <a:pt x="14" y="38"/>
                      <a:pt x="15" y="40"/>
                    </a:cubicBezTo>
                    <a:cubicBezTo>
                      <a:pt x="16" y="43"/>
                      <a:pt x="9" y="47"/>
                      <a:pt x="9" y="50"/>
                    </a:cubicBezTo>
                    <a:cubicBezTo>
                      <a:pt x="11" y="52"/>
                      <a:pt x="11" y="52"/>
                      <a:pt x="11" y="52"/>
                    </a:cubicBezTo>
                    <a:cubicBezTo>
                      <a:pt x="9" y="59"/>
                      <a:pt x="9" y="59"/>
                      <a:pt x="9" y="59"/>
                    </a:cubicBezTo>
                    <a:cubicBezTo>
                      <a:pt x="6" y="62"/>
                      <a:pt x="6" y="62"/>
                      <a:pt x="6" y="62"/>
                    </a:cubicBezTo>
                    <a:cubicBezTo>
                      <a:pt x="3" y="69"/>
                      <a:pt x="3" y="69"/>
                      <a:pt x="3" y="69"/>
                    </a:cubicBezTo>
                    <a:cubicBezTo>
                      <a:pt x="4" y="73"/>
                      <a:pt x="4" y="73"/>
                      <a:pt x="4" y="73"/>
                    </a:cubicBezTo>
                    <a:cubicBezTo>
                      <a:pt x="5" y="73"/>
                      <a:pt x="6" y="72"/>
                      <a:pt x="6" y="72"/>
                    </a:cubicBezTo>
                    <a:cubicBezTo>
                      <a:pt x="6" y="72"/>
                      <a:pt x="7" y="71"/>
                      <a:pt x="7" y="71"/>
                    </a:cubicBezTo>
                    <a:cubicBezTo>
                      <a:pt x="8" y="71"/>
                      <a:pt x="9" y="71"/>
                      <a:pt x="9" y="71"/>
                    </a:cubicBezTo>
                    <a:cubicBezTo>
                      <a:pt x="9" y="71"/>
                      <a:pt x="11" y="70"/>
                      <a:pt x="11" y="70"/>
                    </a:cubicBezTo>
                    <a:cubicBezTo>
                      <a:pt x="11" y="69"/>
                      <a:pt x="11" y="69"/>
                      <a:pt x="11" y="69"/>
                    </a:cubicBezTo>
                    <a:cubicBezTo>
                      <a:pt x="13" y="68"/>
                      <a:pt x="13" y="68"/>
                      <a:pt x="13" y="68"/>
                    </a:cubicBezTo>
                    <a:cubicBezTo>
                      <a:pt x="14" y="69"/>
                      <a:pt x="14" y="69"/>
                      <a:pt x="14" y="69"/>
                    </a:cubicBezTo>
                    <a:cubicBezTo>
                      <a:pt x="14" y="69"/>
                      <a:pt x="15" y="68"/>
                      <a:pt x="15" y="68"/>
                    </a:cubicBezTo>
                    <a:cubicBezTo>
                      <a:pt x="15" y="68"/>
                      <a:pt x="18" y="68"/>
                      <a:pt x="18" y="68"/>
                    </a:cubicBezTo>
                    <a:cubicBezTo>
                      <a:pt x="18" y="68"/>
                      <a:pt x="19" y="68"/>
                      <a:pt x="20" y="69"/>
                    </a:cubicBezTo>
                    <a:cubicBezTo>
                      <a:pt x="20" y="69"/>
                      <a:pt x="21" y="69"/>
                      <a:pt x="22" y="69"/>
                    </a:cubicBezTo>
                    <a:cubicBezTo>
                      <a:pt x="22" y="69"/>
                      <a:pt x="24" y="68"/>
                      <a:pt x="24" y="68"/>
                    </a:cubicBezTo>
                    <a:cubicBezTo>
                      <a:pt x="27" y="67"/>
                      <a:pt x="27" y="67"/>
                      <a:pt x="27" y="67"/>
                    </a:cubicBezTo>
                    <a:cubicBezTo>
                      <a:pt x="28" y="69"/>
                      <a:pt x="28" y="69"/>
                      <a:pt x="28" y="69"/>
                    </a:cubicBezTo>
                    <a:cubicBezTo>
                      <a:pt x="28" y="69"/>
                      <a:pt x="28" y="70"/>
                      <a:pt x="28" y="70"/>
                    </a:cubicBezTo>
                    <a:cubicBezTo>
                      <a:pt x="28" y="71"/>
                      <a:pt x="28" y="71"/>
                      <a:pt x="29" y="71"/>
                    </a:cubicBezTo>
                    <a:cubicBezTo>
                      <a:pt x="29" y="71"/>
                      <a:pt x="30" y="71"/>
                      <a:pt x="30" y="71"/>
                    </a:cubicBezTo>
                    <a:cubicBezTo>
                      <a:pt x="30" y="72"/>
                      <a:pt x="30" y="74"/>
                      <a:pt x="30" y="74"/>
                    </a:cubicBezTo>
                    <a:cubicBezTo>
                      <a:pt x="28" y="75"/>
                      <a:pt x="28" y="75"/>
                      <a:pt x="28" y="75"/>
                    </a:cubicBezTo>
                    <a:cubicBezTo>
                      <a:pt x="28" y="75"/>
                      <a:pt x="26" y="75"/>
                      <a:pt x="26" y="76"/>
                    </a:cubicBezTo>
                    <a:cubicBezTo>
                      <a:pt x="26" y="76"/>
                      <a:pt x="25" y="77"/>
                      <a:pt x="25" y="77"/>
                    </a:cubicBezTo>
                    <a:cubicBezTo>
                      <a:pt x="25" y="77"/>
                      <a:pt x="24" y="78"/>
                      <a:pt x="24" y="78"/>
                    </a:cubicBezTo>
                    <a:cubicBezTo>
                      <a:pt x="25" y="79"/>
                      <a:pt x="26" y="80"/>
                      <a:pt x="26" y="80"/>
                    </a:cubicBezTo>
                    <a:cubicBezTo>
                      <a:pt x="25" y="81"/>
                      <a:pt x="25" y="81"/>
                      <a:pt x="25" y="81"/>
                    </a:cubicBezTo>
                    <a:cubicBezTo>
                      <a:pt x="25" y="81"/>
                      <a:pt x="25" y="82"/>
                      <a:pt x="26" y="82"/>
                    </a:cubicBezTo>
                    <a:cubicBezTo>
                      <a:pt x="27" y="83"/>
                      <a:pt x="27" y="83"/>
                      <a:pt x="28" y="82"/>
                    </a:cubicBezTo>
                    <a:cubicBezTo>
                      <a:pt x="30" y="82"/>
                      <a:pt x="31" y="81"/>
                      <a:pt x="31" y="81"/>
                    </a:cubicBezTo>
                    <a:cubicBezTo>
                      <a:pt x="31" y="81"/>
                      <a:pt x="32" y="82"/>
                      <a:pt x="32" y="81"/>
                    </a:cubicBezTo>
                    <a:cubicBezTo>
                      <a:pt x="33" y="81"/>
                      <a:pt x="35" y="80"/>
                      <a:pt x="35" y="80"/>
                    </a:cubicBezTo>
                    <a:cubicBezTo>
                      <a:pt x="35" y="80"/>
                      <a:pt x="35" y="79"/>
                      <a:pt x="35" y="79"/>
                    </a:cubicBezTo>
                    <a:cubicBezTo>
                      <a:pt x="35" y="79"/>
                      <a:pt x="35" y="81"/>
                      <a:pt x="35" y="81"/>
                    </a:cubicBezTo>
                    <a:cubicBezTo>
                      <a:pt x="35" y="81"/>
                      <a:pt x="34" y="82"/>
                      <a:pt x="35" y="82"/>
                    </a:cubicBezTo>
                    <a:cubicBezTo>
                      <a:pt x="35" y="83"/>
                      <a:pt x="36" y="82"/>
                      <a:pt x="36" y="82"/>
                    </a:cubicBezTo>
                    <a:cubicBezTo>
                      <a:pt x="37" y="82"/>
                      <a:pt x="37" y="82"/>
                      <a:pt x="37" y="82"/>
                    </a:cubicBezTo>
                    <a:cubicBezTo>
                      <a:pt x="39" y="82"/>
                      <a:pt x="39" y="82"/>
                      <a:pt x="39" y="82"/>
                    </a:cubicBezTo>
                    <a:cubicBezTo>
                      <a:pt x="39" y="82"/>
                      <a:pt x="41" y="81"/>
                      <a:pt x="41" y="81"/>
                    </a:cubicBezTo>
                    <a:cubicBezTo>
                      <a:pt x="41" y="82"/>
                      <a:pt x="42" y="82"/>
                      <a:pt x="42" y="82"/>
                    </a:cubicBezTo>
                    <a:cubicBezTo>
                      <a:pt x="42" y="83"/>
                      <a:pt x="45" y="84"/>
                      <a:pt x="45" y="84"/>
                    </a:cubicBezTo>
                    <a:cubicBezTo>
                      <a:pt x="44" y="85"/>
                      <a:pt x="44" y="85"/>
                      <a:pt x="44" y="85"/>
                    </a:cubicBezTo>
                    <a:cubicBezTo>
                      <a:pt x="44" y="85"/>
                      <a:pt x="43" y="87"/>
                      <a:pt x="44" y="87"/>
                    </a:cubicBezTo>
                    <a:cubicBezTo>
                      <a:pt x="44" y="87"/>
                      <a:pt x="45" y="86"/>
                      <a:pt x="45" y="86"/>
                    </a:cubicBezTo>
                    <a:cubicBezTo>
                      <a:pt x="45" y="86"/>
                      <a:pt x="46" y="85"/>
                      <a:pt x="46" y="85"/>
                    </a:cubicBezTo>
                    <a:cubicBezTo>
                      <a:pt x="46" y="85"/>
                      <a:pt x="47" y="85"/>
                      <a:pt x="47" y="85"/>
                    </a:cubicBezTo>
                    <a:cubicBezTo>
                      <a:pt x="47" y="85"/>
                      <a:pt x="48" y="86"/>
                      <a:pt x="48" y="86"/>
                    </a:cubicBezTo>
                    <a:cubicBezTo>
                      <a:pt x="48" y="86"/>
                      <a:pt x="49" y="88"/>
                      <a:pt x="49" y="88"/>
                    </a:cubicBezTo>
                    <a:cubicBezTo>
                      <a:pt x="49" y="88"/>
                      <a:pt x="50" y="87"/>
                      <a:pt x="50" y="87"/>
                    </a:cubicBezTo>
                    <a:cubicBezTo>
                      <a:pt x="50" y="87"/>
                      <a:pt x="51" y="87"/>
                      <a:pt x="51" y="87"/>
                    </a:cubicBezTo>
                    <a:cubicBezTo>
                      <a:pt x="52" y="87"/>
                      <a:pt x="52" y="87"/>
                      <a:pt x="52" y="87"/>
                    </a:cubicBezTo>
                    <a:cubicBezTo>
                      <a:pt x="53" y="87"/>
                      <a:pt x="56" y="87"/>
                      <a:pt x="56" y="87"/>
                    </a:cubicBezTo>
                    <a:cubicBezTo>
                      <a:pt x="57" y="86"/>
                      <a:pt x="57" y="86"/>
                      <a:pt x="57" y="86"/>
                    </a:cubicBezTo>
                    <a:cubicBezTo>
                      <a:pt x="58" y="84"/>
                      <a:pt x="58" y="84"/>
                      <a:pt x="58" y="84"/>
                    </a:cubicBezTo>
                    <a:cubicBezTo>
                      <a:pt x="58" y="83"/>
                      <a:pt x="58" y="83"/>
                      <a:pt x="58" y="83"/>
                    </a:cubicBezTo>
                    <a:cubicBezTo>
                      <a:pt x="58" y="83"/>
                      <a:pt x="60" y="82"/>
                      <a:pt x="60" y="82"/>
                    </a:cubicBezTo>
                    <a:cubicBezTo>
                      <a:pt x="60" y="82"/>
                      <a:pt x="61" y="82"/>
                      <a:pt x="61" y="83"/>
                    </a:cubicBezTo>
                    <a:cubicBezTo>
                      <a:pt x="61" y="83"/>
                      <a:pt x="63" y="85"/>
                      <a:pt x="63" y="85"/>
                    </a:cubicBezTo>
                    <a:cubicBezTo>
                      <a:pt x="63" y="85"/>
                      <a:pt x="64" y="84"/>
                      <a:pt x="64" y="84"/>
                    </a:cubicBezTo>
                    <a:cubicBezTo>
                      <a:pt x="65" y="85"/>
                      <a:pt x="65" y="84"/>
                      <a:pt x="66" y="85"/>
                    </a:cubicBezTo>
                    <a:cubicBezTo>
                      <a:pt x="66" y="86"/>
                      <a:pt x="66" y="86"/>
                      <a:pt x="66" y="86"/>
                    </a:cubicBezTo>
                    <a:cubicBezTo>
                      <a:pt x="67" y="86"/>
                      <a:pt x="67" y="86"/>
                      <a:pt x="68" y="87"/>
                    </a:cubicBezTo>
                    <a:cubicBezTo>
                      <a:pt x="68" y="87"/>
                      <a:pt x="70" y="87"/>
                      <a:pt x="70" y="87"/>
                    </a:cubicBezTo>
                    <a:cubicBezTo>
                      <a:pt x="70" y="86"/>
                      <a:pt x="70" y="86"/>
                      <a:pt x="70" y="86"/>
                    </a:cubicBezTo>
                    <a:cubicBezTo>
                      <a:pt x="70" y="86"/>
                      <a:pt x="70" y="85"/>
                      <a:pt x="71" y="85"/>
                    </a:cubicBezTo>
                    <a:cubicBezTo>
                      <a:pt x="72" y="86"/>
                      <a:pt x="72" y="87"/>
                      <a:pt x="72" y="87"/>
                    </a:cubicBezTo>
                    <a:cubicBezTo>
                      <a:pt x="72" y="87"/>
                      <a:pt x="73" y="88"/>
                      <a:pt x="73" y="88"/>
                    </a:cubicBezTo>
                    <a:cubicBezTo>
                      <a:pt x="73" y="88"/>
                      <a:pt x="76" y="88"/>
                      <a:pt x="76" y="88"/>
                    </a:cubicBezTo>
                    <a:cubicBezTo>
                      <a:pt x="76" y="88"/>
                      <a:pt x="77" y="88"/>
                      <a:pt x="77" y="88"/>
                    </a:cubicBezTo>
                    <a:cubicBezTo>
                      <a:pt x="78" y="88"/>
                      <a:pt x="78" y="89"/>
                      <a:pt x="78" y="89"/>
                    </a:cubicBezTo>
                    <a:cubicBezTo>
                      <a:pt x="78" y="89"/>
                      <a:pt x="78" y="90"/>
                      <a:pt x="78" y="91"/>
                    </a:cubicBezTo>
                    <a:cubicBezTo>
                      <a:pt x="77" y="91"/>
                      <a:pt x="77" y="91"/>
                      <a:pt x="77" y="91"/>
                    </a:cubicBezTo>
                    <a:cubicBezTo>
                      <a:pt x="78" y="92"/>
                      <a:pt x="79" y="93"/>
                      <a:pt x="79" y="93"/>
                    </a:cubicBezTo>
                    <a:cubicBezTo>
                      <a:pt x="79" y="93"/>
                      <a:pt x="78" y="94"/>
                      <a:pt x="78" y="94"/>
                    </a:cubicBezTo>
                    <a:cubicBezTo>
                      <a:pt x="78" y="95"/>
                      <a:pt x="77" y="96"/>
                      <a:pt x="77" y="96"/>
                    </a:cubicBezTo>
                    <a:cubicBezTo>
                      <a:pt x="77" y="97"/>
                      <a:pt x="77" y="97"/>
                      <a:pt x="77" y="97"/>
                    </a:cubicBezTo>
                    <a:cubicBezTo>
                      <a:pt x="76" y="97"/>
                      <a:pt x="76" y="97"/>
                      <a:pt x="76" y="97"/>
                    </a:cubicBezTo>
                    <a:cubicBezTo>
                      <a:pt x="76" y="98"/>
                      <a:pt x="76" y="98"/>
                      <a:pt x="76" y="98"/>
                    </a:cubicBezTo>
                    <a:cubicBezTo>
                      <a:pt x="76" y="98"/>
                      <a:pt x="76" y="99"/>
                      <a:pt x="76" y="99"/>
                    </a:cubicBezTo>
                    <a:cubicBezTo>
                      <a:pt x="76" y="99"/>
                      <a:pt x="76" y="101"/>
                      <a:pt x="76" y="101"/>
                    </a:cubicBezTo>
                    <a:cubicBezTo>
                      <a:pt x="77" y="102"/>
                      <a:pt x="77" y="102"/>
                      <a:pt x="77" y="102"/>
                    </a:cubicBezTo>
                    <a:cubicBezTo>
                      <a:pt x="77" y="102"/>
                      <a:pt x="78" y="101"/>
                      <a:pt x="79" y="101"/>
                    </a:cubicBezTo>
                    <a:cubicBezTo>
                      <a:pt x="79" y="101"/>
                      <a:pt x="81" y="101"/>
                      <a:pt x="81" y="101"/>
                    </a:cubicBezTo>
                    <a:cubicBezTo>
                      <a:pt x="81" y="101"/>
                      <a:pt x="83" y="103"/>
                      <a:pt x="83" y="103"/>
                    </a:cubicBezTo>
                    <a:cubicBezTo>
                      <a:pt x="83" y="103"/>
                      <a:pt x="85" y="105"/>
                      <a:pt x="85" y="105"/>
                    </a:cubicBezTo>
                    <a:cubicBezTo>
                      <a:pt x="87" y="107"/>
                      <a:pt x="87" y="107"/>
                      <a:pt x="87" y="107"/>
                    </a:cubicBezTo>
                    <a:cubicBezTo>
                      <a:pt x="85" y="108"/>
                      <a:pt x="85" y="108"/>
                      <a:pt x="85" y="108"/>
                    </a:cubicBezTo>
                    <a:cubicBezTo>
                      <a:pt x="83" y="111"/>
                      <a:pt x="83" y="111"/>
                      <a:pt x="83" y="111"/>
                    </a:cubicBezTo>
                    <a:cubicBezTo>
                      <a:pt x="82" y="112"/>
                      <a:pt x="82" y="112"/>
                      <a:pt x="82" y="112"/>
                    </a:cubicBezTo>
                    <a:cubicBezTo>
                      <a:pt x="82" y="112"/>
                      <a:pt x="81" y="113"/>
                      <a:pt x="81" y="113"/>
                    </a:cubicBezTo>
                    <a:cubicBezTo>
                      <a:pt x="81" y="114"/>
                      <a:pt x="79" y="115"/>
                      <a:pt x="79" y="115"/>
                    </a:cubicBezTo>
                    <a:cubicBezTo>
                      <a:pt x="78" y="115"/>
                      <a:pt x="78" y="115"/>
                      <a:pt x="78" y="115"/>
                    </a:cubicBezTo>
                    <a:cubicBezTo>
                      <a:pt x="76" y="116"/>
                      <a:pt x="76" y="116"/>
                      <a:pt x="76" y="116"/>
                    </a:cubicBezTo>
                    <a:cubicBezTo>
                      <a:pt x="75" y="117"/>
                      <a:pt x="75" y="117"/>
                      <a:pt x="75" y="117"/>
                    </a:cubicBezTo>
                    <a:cubicBezTo>
                      <a:pt x="73" y="119"/>
                      <a:pt x="73" y="119"/>
                      <a:pt x="73" y="119"/>
                    </a:cubicBezTo>
                    <a:cubicBezTo>
                      <a:pt x="72" y="119"/>
                      <a:pt x="72" y="119"/>
                      <a:pt x="72" y="119"/>
                    </a:cubicBezTo>
                    <a:cubicBezTo>
                      <a:pt x="70" y="120"/>
                      <a:pt x="70" y="120"/>
                      <a:pt x="70" y="120"/>
                    </a:cubicBezTo>
                    <a:cubicBezTo>
                      <a:pt x="69" y="119"/>
                      <a:pt x="69" y="119"/>
                      <a:pt x="69" y="119"/>
                    </a:cubicBezTo>
                    <a:cubicBezTo>
                      <a:pt x="67" y="120"/>
                      <a:pt x="67" y="120"/>
                      <a:pt x="67" y="120"/>
                    </a:cubicBezTo>
                    <a:cubicBezTo>
                      <a:pt x="66" y="121"/>
                      <a:pt x="66" y="121"/>
                      <a:pt x="66" y="121"/>
                    </a:cubicBezTo>
                    <a:cubicBezTo>
                      <a:pt x="64" y="122"/>
                      <a:pt x="64" y="122"/>
                      <a:pt x="64" y="122"/>
                    </a:cubicBezTo>
                    <a:cubicBezTo>
                      <a:pt x="63" y="125"/>
                      <a:pt x="63" y="125"/>
                      <a:pt x="63" y="125"/>
                    </a:cubicBezTo>
                    <a:cubicBezTo>
                      <a:pt x="63" y="125"/>
                      <a:pt x="61" y="125"/>
                      <a:pt x="61" y="125"/>
                    </a:cubicBezTo>
                    <a:cubicBezTo>
                      <a:pt x="60" y="126"/>
                      <a:pt x="59" y="126"/>
                      <a:pt x="59" y="126"/>
                    </a:cubicBezTo>
                    <a:cubicBezTo>
                      <a:pt x="58" y="126"/>
                      <a:pt x="58" y="126"/>
                      <a:pt x="58" y="126"/>
                    </a:cubicBezTo>
                    <a:cubicBezTo>
                      <a:pt x="57" y="126"/>
                      <a:pt x="57" y="126"/>
                      <a:pt x="57" y="126"/>
                    </a:cubicBezTo>
                    <a:cubicBezTo>
                      <a:pt x="57" y="128"/>
                      <a:pt x="57" y="128"/>
                      <a:pt x="57" y="128"/>
                    </a:cubicBezTo>
                    <a:cubicBezTo>
                      <a:pt x="58" y="128"/>
                      <a:pt x="58" y="128"/>
                      <a:pt x="58" y="128"/>
                    </a:cubicBezTo>
                    <a:cubicBezTo>
                      <a:pt x="58" y="128"/>
                      <a:pt x="58" y="129"/>
                      <a:pt x="57" y="130"/>
                    </a:cubicBezTo>
                    <a:cubicBezTo>
                      <a:pt x="57" y="130"/>
                      <a:pt x="58" y="132"/>
                      <a:pt x="58" y="132"/>
                    </a:cubicBezTo>
                    <a:cubicBezTo>
                      <a:pt x="59" y="133"/>
                      <a:pt x="59" y="133"/>
                      <a:pt x="59" y="133"/>
                    </a:cubicBezTo>
                    <a:cubicBezTo>
                      <a:pt x="59" y="133"/>
                      <a:pt x="59" y="135"/>
                      <a:pt x="59" y="135"/>
                    </a:cubicBezTo>
                    <a:cubicBezTo>
                      <a:pt x="58" y="135"/>
                      <a:pt x="57" y="136"/>
                      <a:pt x="57" y="136"/>
                    </a:cubicBezTo>
                    <a:cubicBezTo>
                      <a:pt x="57" y="137"/>
                      <a:pt x="57" y="137"/>
                      <a:pt x="57" y="137"/>
                    </a:cubicBezTo>
                    <a:cubicBezTo>
                      <a:pt x="57" y="139"/>
                      <a:pt x="57" y="139"/>
                      <a:pt x="57" y="139"/>
                    </a:cubicBezTo>
                    <a:cubicBezTo>
                      <a:pt x="57" y="139"/>
                      <a:pt x="57" y="141"/>
                      <a:pt x="57" y="141"/>
                    </a:cubicBezTo>
                    <a:cubicBezTo>
                      <a:pt x="57" y="142"/>
                      <a:pt x="56" y="143"/>
                      <a:pt x="56" y="143"/>
                    </a:cubicBezTo>
                    <a:cubicBezTo>
                      <a:pt x="55" y="144"/>
                      <a:pt x="55" y="144"/>
                      <a:pt x="55" y="144"/>
                    </a:cubicBezTo>
                    <a:cubicBezTo>
                      <a:pt x="55" y="145"/>
                      <a:pt x="55" y="145"/>
                      <a:pt x="55" y="145"/>
                    </a:cubicBezTo>
                    <a:cubicBezTo>
                      <a:pt x="56" y="146"/>
                      <a:pt x="56" y="146"/>
                      <a:pt x="56" y="146"/>
                    </a:cubicBezTo>
                    <a:cubicBezTo>
                      <a:pt x="55" y="149"/>
                      <a:pt x="55" y="149"/>
                      <a:pt x="55" y="149"/>
                    </a:cubicBezTo>
                    <a:cubicBezTo>
                      <a:pt x="53" y="150"/>
                      <a:pt x="53" y="150"/>
                      <a:pt x="53" y="150"/>
                    </a:cubicBezTo>
                    <a:cubicBezTo>
                      <a:pt x="53" y="152"/>
                      <a:pt x="53" y="152"/>
                      <a:pt x="53" y="152"/>
                    </a:cubicBezTo>
                    <a:cubicBezTo>
                      <a:pt x="54" y="153"/>
                      <a:pt x="54" y="153"/>
                      <a:pt x="54" y="153"/>
                    </a:cubicBezTo>
                    <a:cubicBezTo>
                      <a:pt x="54" y="155"/>
                      <a:pt x="54" y="155"/>
                      <a:pt x="54" y="155"/>
                    </a:cubicBezTo>
                    <a:cubicBezTo>
                      <a:pt x="54" y="156"/>
                      <a:pt x="54" y="156"/>
                      <a:pt x="54" y="156"/>
                    </a:cubicBezTo>
                    <a:cubicBezTo>
                      <a:pt x="53" y="157"/>
                      <a:pt x="53" y="157"/>
                      <a:pt x="53" y="157"/>
                    </a:cubicBezTo>
                    <a:cubicBezTo>
                      <a:pt x="52" y="157"/>
                      <a:pt x="52" y="157"/>
                      <a:pt x="52" y="157"/>
                    </a:cubicBezTo>
                    <a:cubicBezTo>
                      <a:pt x="51" y="159"/>
                      <a:pt x="51" y="159"/>
                      <a:pt x="51" y="159"/>
                    </a:cubicBezTo>
                    <a:cubicBezTo>
                      <a:pt x="49" y="159"/>
                      <a:pt x="49" y="159"/>
                      <a:pt x="49" y="159"/>
                    </a:cubicBezTo>
                    <a:cubicBezTo>
                      <a:pt x="48" y="159"/>
                      <a:pt x="48" y="159"/>
                      <a:pt x="48" y="159"/>
                    </a:cubicBezTo>
                    <a:cubicBezTo>
                      <a:pt x="47" y="160"/>
                      <a:pt x="47" y="160"/>
                      <a:pt x="47" y="160"/>
                    </a:cubicBezTo>
                    <a:cubicBezTo>
                      <a:pt x="46" y="160"/>
                      <a:pt x="46" y="160"/>
                      <a:pt x="46" y="160"/>
                    </a:cubicBezTo>
                    <a:cubicBezTo>
                      <a:pt x="45" y="161"/>
                      <a:pt x="45" y="161"/>
                      <a:pt x="45" y="161"/>
                    </a:cubicBezTo>
                    <a:cubicBezTo>
                      <a:pt x="45" y="162"/>
                      <a:pt x="45" y="162"/>
                      <a:pt x="45" y="162"/>
                    </a:cubicBezTo>
                    <a:cubicBezTo>
                      <a:pt x="45" y="162"/>
                      <a:pt x="45" y="163"/>
                      <a:pt x="45" y="164"/>
                    </a:cubicBezTo>
                    <a:cubicBezTo>
                      <a:pt x="45" y="164"/>
                      <a:pt x="46" y="164"/>
                      <a:pt x="46" y="164"/>
                    </a:cubicBezTo>
                    <a:cubicBezTo>
                      <a:pt x="47" y="165"/>
                      <a:pt x="47" y="165"/>
                      <a:pt x="47" y="165"/>
                    </a:cubicBezTo>
                    <a:cubicBezTo>
                      <a:pt x="48" y="168"/>
                      <a:pt x="48" y="168"/>
                      <a:pt x="48" y="168"/>
                    </a:cubicBezTo>
                    <a:cubicBezTo>
                      <a:pt x="48" y="170"/>
                      <a:pt x="48" y="170"/>
                      <a:pt x="48" y="170"/>
                    </a:cubicBezTo>
                    <a:cubicBezTo>
                      <a:pt x="48" y="170"/>
                      <a:pt x="48" y="171"/>
                      <a:pt x="47" y="172"/>
                    </a:cubicBezTo>
                    <a:cubicBezTo>
                      <a:pt x="47" y="172"/>
                      <a:pt x="46" y="173"/>
                      <a:pt x="46" y="173"/>
                    </a:cubicBezTo>
                    <a:cubicBezTo>
                      <a:pt x="46" y="175"/>
                      <a:pt x="46" y="175"/>
                      <a:pt x="46" y="175"/>
                    </a:cubicBezTo>
                    <a:cubicBezTo>
                      <a:pt x="45" y="176"/>
                      <a:pt x="45" y="176"/>
                      <a:pt x="45" y="176"/>
                    </a:cubicBezTo>
                    <a:cubicBezTo>
                      <a:pt x="44" y="177"/>
                      <a:pt x="44" y="177"/>
                      <a:pt x="44" y="177"/>
                    </a:cubicBezTo>
                    <a:cubicBezTo>
                      <a:pt x="42" y="177"/>
                      <a:pt x="42" y="177"/>
                      <a:pt x="42" y="177"/>
                    </a:cubicBezTo>
                    <a:cubicBezTo>
                      <a:pt x="42" y="178"/>
                      <a:pt x="42" y="178"/>
                      <a:pt x="42" y="178"/>
                    </a:cubicBezTo>
                    <a:cubicBezTo>
                      <a:pt x="42" y="179"/>
                      <a:pt x="42" y="179"/>
                      <a:pt x="42" y="179"/>
                    </a:cubicBezTo>
                    <a:cubicBezTo>
                      <a:pt x="41" y="180"/>
                      <a:pt x="41" y="180"/>
                      <a:pt x="41" y="180"/>
                    </a:cubicBezTo>
                    <a:cubicBezTo>
                      <a:pt x="41" y="180"/>
                      <a:pt x="41" y="180"/>
                      <a:pt x="41" y="180"/>
                    </a:cubicBezTo>
                    <a:cubicBezTo>
                      <a:pt x="41" y="182"/>
                      <a:pt x="41" y="182"/>
                      <a:pt x="41" y="182"/>
                    </a:cubicBezTo>
                    <a:cubicBezTo>
                      <a:pt x="40" y="183"/>
                      <a:pt x="40" y="183"/>
                      <a:pt x="40" y="183"/>
                    </a:cubicBezTo>
                    <a:cubicBezTo>
                      <a:pt x="40" y="183"/>
                      <a:pt x="39" y="183"/>
                      <a:pt x="39" y="183"/>
                    </a:cubicBezTo>
                    <a:cubicBezTo>
                      <a:pt x="38" y="183"/>
                      <a:pt x="37" y="183"/>
                      <a:pt x="37" y="183"/>
                    </a:cubicBezTo>
                    <a:cubicBezTo>
                      <a:pt x="37" y="183"/>
                      <a:pt x="36" y="183"/>
                      <a:pt x="36" y="183"/>
                    </a:cubicBezTo>
                    <a:cubicBezTo>
                      <a:pt x="36" y="183"/>
                      <a:pt x="35" y="183"/>
                      <a:pt x="35" y="183"/>
                    </a:cubicBezTo>
                    <a:cubicBezTo>
                      <a:pt x="35" y="183"/>
                      <a:pt x="34" y="182"/>
                      <a:pt x="34" y="182"/>
                    </a:cubicBezTo>
                    <a:cubicBezTo>
                      <a:pt x="33" y="182"/>
                      <a:pt x="33" y="182"/>
                      <a:pt x="33" y="182"/>
                    </a:cubicBezTo>
                    <a:cubicBezTo>
                      <a:pt x="31" y="182"/>
                      <a:pt x="31" y="182"/>
                      <a:pt x="31" y="182"/>
                    </a:cubicBezTo>
                    <a:cubicBezTo>
                      <a:pt x="29" y="182"/>
                      <a:pt x="29" y="182"/>
                      <a:pt x="29" y="182"/>
                    </a:cubicBezTo>
                    <a:cubicBezTo>
                      <a:pt x="27" y="182"/>
                      <a:pt x="27" y="182"/>
                      <a:pt x="27" y="182"/>
                    </a:cubicBezTo>
                    <a:cubicBezTo>
                      <a:pt x="27" y="181"/>
                      <a:pt x="27" y="181"/>
                      <a:pt x="27" y="181"/>
                    </a:cubicBezTo>
                    <a:cubicBezTo>
                      <a:pt x="26" y="182"/>
                      <a:pt x="26" y="182"/>
                      <a:pt x="26" y="182"/>
                    </a:cubicBezTo>
                    <a:cubicBezTo>
                      <a:pt x="26" y="181"/>
                      <a:pt x="26" y="181"/>
                      <a:pt x="26" y="181"/>
                    </a:cubicBezTo>
                    <a:cubicBezTo>
                      <a:pt x="24" y="180"/>
                      <a:pt x="24" y="180"/>
                      <a:pt x="24" y="180"/>
                    </a:cubicBezTo>
                    <a:cubicBezTo>
                      <a:pt x="22" y="180"/>
                      <a:pt x="22" y="180"/>
                      <a:pt x="22" y="180"/>
                    </a:cubicBezTo>
                    <a:cubicBezTo>
                      <a:pt x="22" y="180"/>
                      <a:pt x="23" y="181"/>
                      <a:pt x="23" y="182"/>
                    </a:cubicBezTo>
                    <a:cubicBezTo>
                      <a:pt x="23" y="182"/>
                      <a:pt x="24" y="183"/>
                      <a:pt x="24" y="183"/>
                    </a:cubicBezTo>
                    <a:cubicBezTo>
                      <a:pt x="24" y="183"/>
                      <a:pt x="24" y="185"/>
                      <a:pt x="24" y="185"/>
                    </a:cubicBezTo>
                    <a:cubicBezTo>
                      <a:pt x="24" y="185"/>
                      <a:pt x="26" y="187"/>
                      <a:pt x="26" y="187"/>
                    </a:cubicBezTo>
                    <a:cubicBezTo>
                      <a:pt x="26" y="188"/>
                      <a:pt x="26" y="188"/>
                      <a:pt x="26" y="188"/>
                    </a:cubicBezTo>
                    <a:cubicBezTo>
                      <a:pt x="26" y="188"/>
                      <a:pt x="26" y="189"/>
                      <a:pt x="26" y="189"/>
                    </a:cubicBezTo>
                    <a:cubicBezTo>
                      <a:pt x="27" y="189"/>
                      <a:pt x="28" y="190"/>
                      <a:pt x="28" y="190"/>
                    </a:cubicBezTo>
                    <a:cubicBezTo>
                      <a:pt x="28" y="191"/>
                      <a:pt x="28" y="191"/>
                      <a:pt x="28" y="191"/>
                    </a:cubicBezTo>
                    <a:cubicBezTo>
                      <a:pt x="27" y="193"/>
                      <a:pt x="27" y="193"/>
                      <a:pt x="27" y="193"/>
                    </a:cubicBezTo>
                    <a:cubicBezTo>
                      <a:pt x="27" y="193"/>
                      <a:pt x="27" y="193"/>
                      <a:pt x="27" y="193"/>
                    </a:cubicBezTo>
                    <a:cubicBezTo>
                      <a:pt x="27" y="195"/>
                      <a:pt x="27" y="195"/>
                      <a:pt x="27" y="195"/>
                    </a:cubicBezTo>
                    <a:cubicBezTo>
                      <a:pt x="27" y="196"/>
                      <a:pt x="27" y="196"/>
                      <a:pt x="27" y="196"/>
                    </a:cubicBezTo>
                    <a:cubicBezTo>
                      <a:pt x="28" y="197"/>
                      <a:pt x="28" y="197"/>
                      <a:pt x="28" y="197"/>
                    </a:cubicBezTo>
                    <a:cubicBezTo>
                      <a:pt x="28" y="198"/>
                      <a:pt x="28" y="198"/>
                      <a:pt x="28" y="198"/>
                    </a:cubicBezTo>
                    <a:cubicBezTo>
                      <a:pt x="27" y="199"/>
                      <a:pt x="27" y="199"/>
                      <a:pt x="27" y="199"/>
                    </a:cubicBezTo>
                    <a:cubicBezTo>
                      <a:pt x="27" y="201"/>
                      <a:pt x="27" y="201"/>
                      <a:pt x="27" y="201"/>
                    </a:cubicBezTo>
                    <a:cubicBezTo>
                      <a:pt x="28" y="202"/>
                      <a:pt x="28" y="202"/>
                      <a:pt x="28" y="202"/>
                    </a:cubicBezTo>
                    <a:cubicBezTo>
                      <a:pt x="29" y="203"/>
                      <a:pt x="29" y="203"/>
                      <a:pt x="29" y="203"/>
                    </a:cubicBezTo>
                    <a:cubicBezTo>
                      <a:pt x="31" y="204"/>
                      <a:pt x="31" y="204"/>
                      <a:pt x="31" y="204"/>
                    </a:cubicBezTo>
                    <a:cubicBezTo>
                      <a:pt x="31" y="205"/>
                      <a:pt x="31" y="205"/>
                      <a:pt x="31" y="205"/>
                    </a:cubicBezTo>
                    <a:cubicBezTo>
                      <a:pt x="30" y="206"/>
                      <a:pt x="30" y="206"/>
                      <a:pt x="30" y="206"/>
                    </a:cubicBezTo>
                    <a:cubicBezTo>
                      <a:pt x="30" y="206"/>
                      <a:pt x="29" y="207"/>
                      <a:pt x="30" y="207"/>
                    </a:cubicBezTo>
                    <a:cubicBezTo>
                      <a:pt x="30" y="207"/>
                      <a:pt x="31" y="207"/>
                      <a:pt x="31" y="207"/>
                    </a:cubicBezTo>
                    <a:cubicBezTo>
                      <a:pt x="33" y="207"/>
                      <a:pt x="33" y="207"/>
                      <a:pt x="33" y="207"/>
                    </a:cubicBezTo>
                    <a:cubicBezTo>
                      <a:pt x="33" y="207"/>
                      <a:pt x="34" y="207"/>
                      <a:pt x="34" y="207"/>
                    </a:cubicBezTo>
                    <a:cubicBezTo>
                      <a:pt x="34" y="207"/>
                      <a:pt x="35" y="209"/>
                      <a:pt x="35" y="209"/>
                    </a:cubicBezTo>
                    <a:cubicBezTo>
                      <a:pt x="35" y="210"/>
                      <a:pt x="35" y="210"/>
                      <a:pt x="35" y="210"/>
                    </a:cubicBezTo>
                    <a:cubicBezTo>
                      <a:pt x="35" y="212"/>
                      <a:pt x="35" y="212"/>
                      <a:pt x="35" y="212"/>
                    </a:cubicBezTo>
                    <a:cubicBezTo>
                      <a:pt x="34" y="214"/>
                      <a:pt x="34" y="214"/>
                      <a:pt x="34" y="214"/>
                    </a:cubicBezTo>
                    <a:cubicBezTo>
                      <a:pt x="32" y="215"/>
                      <a:pt x="32" y="215"/>
                      <a:pt x="32" y="215"/>
                    </a:cubicBezTo>
                    <a:cubicBezTo>
                      <a:pt x="31" y="216"/>
                      <a:pt x="31" y="216"/>
                      <a:pt x="31" y="216"/>
                    </a:cubicBezTo>
                    <a:cubicBezTo>
                      <a:pt x="31" y="217"/>
                      <a:pt x="31" y="217"/>
                      <a:pt x="31" y="217"/>
                    </a:cubicBezTo>
                    <a:cubicBezTo>
                      <a:pt x="30" y="218"/>
                      <a:pt x="30" y="218"/>
                      <a:pt x="30" y="218"/>
                    </a:cubicBezTo>
                    <a:cubicBezTo>
                      <a:pt x="29" y="219"/>
                      <a:pt x="29" y="219"/>
                      <a:pt x="29" y="219"/>
                    </a:cubicBezTo>
                    <a:cubicBezTo>
                      <a:pt x="27" y="219"/>
                      <a:pt x="27" y="219"/>
                      <a:pt x="27" y="219"/>
                    </a:cubicBezTo>
                    <a:cubicBezTo>
                      <a:pt x="27" y="220"/>
                      <a:pt x="27" y="220"/>
                      <a:pt x="27" y="220"/>
                    </a:cubicBezTo>
                    <a:cubicBezTo>
                      <a:pt x="25" y="220"/>
                      <a:pt x="25" y="220"/>
                      <a:pt x="25" y="220"/>
                    </a:cubicBezTo>
                    <a:cubicBezTo>
                      <a:pt x="23" y="221"/>
                      <a:pt x="23" y="221"/>
                      <a:pt x="23" y="221"/>
                    </a:cubicBezTo>
                    <a:cubicBezTo>
                      <a:pt x="22" y="221"/>
                      <a:pt x="22" y="221"/>
                      <a:pt x="22" y="221"/>
                    </a:cubicBezTo>
                    <a:cubicBezTo>
                      <a:pt x="21" y="224"/>
                      <a:pt x="21" y="224"/>
                      <a:pt x="21" y="224"/>
                    </a:cubicBezTo>
                    <a:cubicBezTo>
                      <a:pt x="21" y="224"/>
                      <a:pt x="20" y="226"/>
                      <a:pt x="21" y="226"/>
                    </a:cubicBezTo>
                    <a:cubicBezTo>
                      <a:pt x="21" y="226"/>
                      <a:pt x="21" y="227"/>
                      <a:pt x="21" y="227"/>
                    </a:cubicBezTo>
                    <a:cubicBezTo>
                      <a:pt x="21" y="227"/>
                      <a:pt x="20" y="229"/>
                      <a:pt x="20" y="229"/>
                    </a:cubicBezTo>
                    <a:cubicBezTo>
                      <a:pt x="20" y="229"/>
                      <a:pt x="18" y="229"/>
                      <a:pt x="18" y="229"/>
                    </a:cubicBezTo>
                    <a:cubicBezTo>
                      <a:pt x="18" y="231"/>
                      <a:pt x="18" y="231"/>
                      <a:pt x="18" y="231"/>
                    </a:cubicBezTo>
                    <a:cubicBezTo>
                      <a:pt x="18" y="231"/>
                      <a:pt x="18" y="231"/>
                      <a:pt x="18" y="231"/>
                    </a:cubicBezTo>
                    <a:cubicBezTo>
                      <a:pt x="17" y="232"/>
                      <a:pt x="17" y="232"/>
                      <a:pt x="17" y="232"/>
                    </a:cubicBezTo>
                    <a:cubicBezTo>
                      <a:pt x="18" y="233"/>
                      <a:pt x="18" y="233"/>
                      <a:pt x="18" y="233"/>
                    </a:cubicBezTo>
                    <a:cubicBezTo>
                      <a:pt x="17" y="234"/>
                      <a:pt x="17" y="234"/>
                      <a:pt x="17" y="234"/>
                    </a:cubicBezTo>
                    <a:cubicBezTo>
                      <a:pt x="17" y="235"/>
                      <a:pt x="17" y="235"/>
                      <a:pt x="17" y="235"/>
                    </a:cubicBezTo>
                    <a:cubicBezTo>
                      <a:pt x="17" y="235"/>
                      <a:pt x="18" y="237"/>
                      <a:pt x="18" y="237"/>
                    </a:cubicBezTo>
                    <a:cubicBezTo>
                      <a:pt x="18" y="238"/>
                      <a:pt x="19" y="239"/>
                      <a:pt x="19" y="239"/>
                    </a:cubicBezTo>
                    <a:cubicBezTo>
                      <a:pt x="19" y="239"/>
                      <a:pt x="20" y="240"/>
                      <a:pt x="20" y="240"/>
                    </a:cubicBezTo>
                    <a:cubicBezTo>
                      <a:pt x="20" y="240"/>
                      <a:pt x="20" y="242"/>
                      <a:pt x="20" y="242"/>
                    </a:cubicBezTo>
                    <a:cubicBezTo>
                      <a:pt x="20" y="243"/>
                      <a:pt x="21" y="245"/>
                      <a:pt x="21" y="245"/>
                    </a:cubicBezTo>
                    <a:cubicBezTo>
                      <a:pt x="21" y="246"/>
                      <a:pt x="21" y="246"/>
                      <a:pt x="21" y="246"/>
                    </a:cubicBezTo>
                    <a:cubicBezTo>
                      <a:pt x="21" y="246"/>
                      <a:pt x="21" y="247"/>
                      <a:pt x="22" y="247"/>
                    </a:cubicBezTo>
                    <a:cubicBezTo>
                      <a:pt x="22" y="247"/>
                      <a:pt x="24" y="247"/>
                      <a:pt x="24" y="247"/>
                    </a:cubicBezTo>
                    <a:cubicBezTo>
                      <a:pt x="24" y="247"/>
                      <a:pt x="25" y="247"/>
                      <a:pt x="26" y="247"/>
                    </a:cubicBezTo>
                    <a:cubicBezTo>
                      <a:pt x="26" y="247"/>
                      <a:pt x="26" y="246"/>
                      <a:pt x="27" y="247"/>
                    </a:cubicBezTo>
                    <a:cubicBezTo>
                      <a:pt x="27" y="247"/>
                      <a:pt x="27" y="248"/>
                      <a:pt x="27" y="248"/>
                    </a:cubicBezTo>
                    <a:cubicBezTo>
                      <a:pt x="27" y="248"/>
                      <a:pt x="27" y="249"/>
                      <a:pt x="27" y="249"/>
                    </a:cubicBezTo>
                    <a:cubicBezTo>
                      <a:pt x="24" y="252"/>
                      <a:pt x="24" y="252"/>
                      <a:pt x="24" y="252"/>
                    </a:cubicBezTo>
                    <a:cubicBezTo>
                      <a:pt x="24" y="254"/>
                      <a:pt x="24" y="254"/>
                      <a:pt x="24" y="254"/>
                    </a:cubicBezTo>
                    <a:cubicBezTo>
                      <a:pt x="24" y="254"/>
                      <a:pt x="23" y="254"/>
                      <a:pt x="23" y="254"/>
                    </a:cubicBezTo>
                    <a:cubicBezTo>
                      <a:pt x="23" y="254"/>
                      <a:pt x="22" y="254"/>
                      <a:pt x="22" y="254"/>
                    </a:cubicBezTo>
                    <a:cubicBezTo>
                      <a:pt x="20" y="253"/>
                      <a:pt x="20" y="253"/>
                      <a:pt x="20" y="253"/>
                    </a:cubicBezTo>
                    <a:cubicBezTo>
                      <a:pt x="18" y="253"/>
                      <a:pt x="18" y="253"/>
                      <a:pt x="18" y="253"/>
                    </a:cubicBezTo>
                    <a:cubicBezTo>
                      <a:pt x="18" y="254"/>
                      <a:pt x="18" y="254"/>
                      <a:pt x="18" y="254"/>
                    </a:cubicBezTo>
                    <a:cubicBezTo>
                      <a:pt x="18" y="254"/>
                      <a:pt x="17" y="254"/>
                      <a:pt x="17" y="254"/>
                    </a:cubicBezTo>
                    <a:cubicBezTo>
                      <a:pt x="16" y="254"/>
                      <a:pt x="14" y="254"/>
                      <a:pt x="14" y="254"/>
                    </a:cubicBezTo>
                    <a:cubicBezTo>
                      <a:pt x="14" y="255"/>
                      <a:pt x="14" y="255"/>
                      <a:pt x="14" y="255"/>
                    </a:cubicBezTo>
                    <a:cubicBezTo>
                      <a:pt x="12" y="258"/>
                      <a:pt x="12" y="258"/>
                      <a:pt x="12" y="258"/>
                    </a:cubicBezTo>
                    <a:cubicBezTo>
                      <a:pt x="11" y="260"/>
                      <a:pt x="11" y="260"/>
                      <a:pt x="11" y="260"/>
                    </a:cubicBezTo>
                    <a:cubicBezTo>
                      <a:pt x="9" y="261"/>
                      <a:pt x="9" y="261"/>
                      <a:pt x="9" y="261"/>
                    </a:cubicBezTo>
                    <a:cubicBezTo>
                      <a:pt x="8" y="262"/>
                      <a:pt x="8" y="262"/>
                      <a:pt x="8" y="262"/>
                    </a:cubicBezTo>
                    <a:cubicBezTo>
                      <a:pt x="6" y="263"/>
                      <a:pt x="6" y="263"/>
                      <a:pt x="6" y="263"/>
                    </a:cubicBezTo>
                    <a:cubicBezTo>
                      <a:pt x="6" y="263"/>
                      <a:pt x="5" y="264"/>
                      <a:pt x="5" y="264"/>
                    </a:cubicBezTo>
                    <a:cubicBezTo>
                      <a:pt x="5" y="264"/>
                      <a:pt x="4" y="267"/>
                      <a:pt x="4" y="267"/>
                    </a:cubicBezTo>
                    <a:cubicBezTo>
                      <a:pt x="4" y="267"/>
                      <a:pt x="3" y="268"/>
                      <a:pt x="2" y="268"/>
                    </a:cubicBezTo>
                    <a:cubicBezTo>
                      <a:pt x="2" y="269"/>
                      <a:pt x="1" y="269"/>
                      <a:pt x="1" y="269"/>
                    </a:cubicBezTo>
                    <a:cubicBezTo>
                      <a:pt x="1" y="269"/>
                      <a:pt x="1" y="271"/>
                      <a:pt x="1" y="271"/>
                    </a:cubicBezTo>
                    <a:cubicBezTo>
                      <a:pt x="1" y="271"/>
                      <a:pt x="1" y="273"/>
                      <a:pt x="1" y="273"/>
                    </a:cubicBezTo>
                    <a:cubicBezTo>
                      <a:pt x="2" y="275"/>
                      <a:pt x="2" y="275"/>
                      <a:pt x="2" y="275"/>
                    </a:cubicBezTo>
                    <a:cubicBezTo>
                      <a:pt x="1" y="277"/>
                      <a:pt x="1" y="277"/>
                      <a:pt x="1" y="277"/>
                    </a:cubicBezTo>
                    <a:cubicBezTo>
                      <a:pt x="2" y="278"/>
                      <a:pt x="2" y="278"/>
                      <a:pt x="2" y="278"/>
                    </a:cubicBezTo>
                    <a:cubicBezTo>
                      <a:pt x="1" y="280"/>
                      <a:pt x="1" y="280"/>
                      <a:pt x="1" y="280"/>
                    </a:cubicBezTo>
                    <a:cubicBezTo>
                      <a:pt x="1" y="282"/>
                      <a:pt x="1" y="282"/>
                      <a:pt x="1" y="282"/>
                    </a:cubicBezTo>
                    <a:cubicBezTo>
                      <a:pt x="1" y="283"/>
                      <a:pt x="1" y="283"/>
                      <a:pt x="1" y="283"/>
                    </a:cubicBezTo>
                    <a:cubicBezTo>
                      <a:pt x="0" y="285"/>
                      <a:pt x="0" y="285"/>
                      <a:pt x="0" y="285"/>
                    </a:cubicBezTo>
                    <a:cubicBezTo>
                      <a:pt x="1" y="288"/>
                      <a:pt x="1" y="288"/>
                      <a:pt x="1" y="288"/>
                    </a:cubicBezTo>
                    <a:cubicBezTo>
                      <a:pt x="12" y="290"/>
                      <a:pt x="12" y="290"/>
                      <a:pt x="12" y="290"/>
                    </a:cubicBezTo>
                    <a:cubicBezTo>
                      <a:pt x="17" y="290"/>
                      <a:pt x="21" y="294"/>
                      <a:pt x="25" y="296"/>
                    </a:cubicBezTo>
                    <a:cubicBezTo>
                      <a:pt x="27" y="297"/>
                      <a:pt x="32" y="307"/>
                      <a:pt x="33" y="309"/>
                    </a:cubicBezTo>
                    <a:cubicBezTo>
                      <a:pt x="33" y="309"/>
                      <a:pt x="33" y="315"/>
                      <a:pt x="31" y="315"/>
                    </a:cubicBezTo>
                    <a:cubicBezTo>
                      <a:pt x="30" y="318"/>
                      <a:pt x="33" y="319"/>
                      <a:pt x="34" y="321"/>
                    </a:cubicBezTo>
                    <a:cubicBezTo>
                      <a:pt x="37" y="325"/>
                      <a:pt x="34" y="328"/>
                      <a:pt x="34" y="328"/>
                    </a:cubicBezTo>
                    <a:cubicBezTo>
                      <a:pt x="34" y="331"/>
                      <a:pt x="37" y="339"/>
                      <a:pt x="40" y="342"/>
                    </a:cubicBezTo>
                    <a:cubicBezTo>
                      <a:pt x="42" y="344"/>
                      <a:pt x="44" y="342"/>
                      <a:pt x="45" y="344"/>
                    </a:cubicBezTo>
                    <a:cubicBezTo>
                      <a:pt x="47" y="351"/>
                      <a:pt x="52" y="351"/>
                      <a:pt x="56" y="353"/>
                    </a:cubicBezTo>
                    <a:cubicBezTo>
                      <a:pt x="58" y="352"/>
                      <a:pt x="61" y="349"/>
                      <a:pt x="63" y="348"/>
                    </a:cubicBezTo>
                    <a:cubicBezTo>
                      <a:pt x="67" y="346"/>
                      <a:pt x="68" y="343"/>
                      <a:pt x="71" y="341"/>
                    </a:cubicBezTo>
                    <a:cubicBezTo>
                      <a:pt x="72" y="339"/>
                      <a:pt x="76" y="340"/>
                      <a:pt x="78" y="339"/>
                    </a:cubicBezTo>
                    <a:cubicBezTo>
                      <a:pt x="85" y="336"/>
                      <a:pt x="90" y="339"/>
                      <a:pt x="93" y="338"/>
                    </a:cubicBezTo>
                    <a:cubicBezTo>
                      <a:pt x="95" y="338"/>
                      <a:pt x="98" y="335"/>
                      <a:pt x="101" y="334"/>
                    </a:cubicBezTo>
                    <a:cubicBezTo>
                      <a:pt x="103" y="333"/>
                      <a:pt x="106" y="333"/>
                      <a:pt x="108" y="331"/>
                    </a:cubicBezTo>
                    <a:cubicBezTo>
                      <a:pt x="108" y="331"/>
                      <a:pt x="118" y="333"/>
                      <a:pt x="122" y="334"/>
                    </a:cubicBezTo>
                    <a:cubicBezTo>
                      <a:pt x="129" y="335"/>
                      <a:pt x="136" y="339"/>
                      <a:pt x="140" y="339"/>
                    </a:cubicBezTo>
                    <a:cubicBezTo>
                      <a:pt x="143" y="339"/>
                      <a:pt x="143" y="336"/>
                      <a:pt x="145" y="337"/>
                    </a:cubicBezTo>
                    <a:cubicBezTo>
                      <a:pt x="145" y="337"/>
                      <a:pt x="157" y="343"/>
                      <a:pt x="163" y="344"/>
                    </a:cubicBezTo>
                    <a:cubicBezTo>
                      <a:pt x="167" y="344"/>
                      <a:pt x="167" y="338"/>
                      <a:pt x="172" y="339"/>
                    </a:cubicBezTo>
                    <a:cubicBezTo>
                      <a:pt x="175" y="339"/>
                      <a:pt x="175" y="340"/>
                      <a:pt x="178" y="340"/>
                    </a:cubicBezTo>
                    <a:cubicBezTo>
                      <a:pt x="180" y="340"/>
                      <a:pt x="182" y="346"/>
                      <a:pt x="184" y="346"/>
                    </a:cubicBezTo>
                    <a:cubicBezTo>
                      <a:pt x="185" y="345"/>
                      <a:pt x="189" y="341"/>
                      <a:pt x="190" y="340"/>
                    </a:cubicBezTo>
                    <a:cubicBezTo>
                      <a:pt x="190" y="340"/>
                      <a:pt x="196" y="334"/>
                      <a:pt x="196" y="332"/>
                    </a:cubicBezTo>
                    <a:cubicBezTo>
                      <a:pt x="196" y="330"/>
                      <a:pt x="199" y="322"/>
                      <a:pt x="199" y="322"/>
                    </a:cubicBezTo>
                    <a:cubicBezTo>
                      <a:pt x="202" y="320"/>
                      <a:pt x="207" y="322"/>
                      <a:pt x="210" y="319"/>
                    </a:cubicBezTo>
                    <a:cubicBezTo>
                      <a:pt x="218" y="312"/>
                      <a:pt x="218" y="312"/>
                      <a:pt x="218" y="312"/>
                    </a:cubicBezTo>
                    <a:cubicBezTo>
                      <a:pt x="232" y="316"/>
                      <a:pt x="232" y="316"/>
                      <a:pt x="232" y="316"/>
                    </a:cubicBezTo>
                    <a:cubicBezTo>
                      <a:pt x="240" y="315"/>
                      <a:pt x="240" y="315"/>
                      <a:pt x="240" y="315"/>
                    </a:cubicBezTo>
                    <a:cubicBezTo>
                      <a:pt x="240" y="313"/>
                      <a:pt x="239" y="308"/>
                      <a:pt x="240" y="305"/>
                    </a:cubicBezTo>
                    <a:cubicBezTo>
                      <a:pt x="244" y="300"/>
                      <a:pt x="242" y="301"/>
                      <a:pt x="246" y="296"/>
                    </a:cubicBezTo>
                    <a:cubicBezTo>
                      <a:pt x="248" y="293"/>
                      <a:pt x="249" y="290"/>
                      <a:pt x="252" y="288"/>
                    </a:cubicBezTo>
                    <a:cubicBezTo>
                      <a:pt x="258" y="281"/>
                      <a:pt x="261" y="278"/>
                      <a:pt x="266" y="277"/>
                    </a:cubicBezTo>
                    <a:cubicBezTo>
                      <a:pt x="269" y="276"/>
                      <a:pt x="279" y="270"/>
                      <a:pt x="280" y="269"/>
                    </a:cubicBezTo>
                    <a:cubicBezTo>
                      <a:pt x="282" y="268"/>
                      <a:pt x="274" y="262"/>
                      <a:pt x="270" y="257"/>
                    </a:cubicBezTo>
                    <a:cubicBezTo>
                      <a:pt x="267" y="252"/>
                      <a:pt x="267" y="247"/>
                      <a:pt x="267" y="245"/>
                    </a:cubicBezTo>
                    <a:cubicBezTo>
                      <a:pt x="264" y="232"/>
                      <a:pt x="265" y="238"/>
                      <a:pt x="270" y="228"/>
                    </a:cubicBezTo>
                    <a:cubicBezTo>
                      <a:pt x="273" y="223"/>
                      <a:pt x="278" y="219"/>
                      <a:pt x="281" y="216"/>
                    </a:cubicBezTo>
                    <a:cubicBezTo>
                      <a:pt x="282" y="215"/>
                      <a:pt x="288" y="205"/>
                      <a:pt x="295" y="200"/>
                    </a:cubicBezTo>
                    <a:cubicBezTo>
                      <a:pt x="297" y="199"/>
                      <a:pt x="299" y="193"/>
                      <a:pt x="301" y="192"/>
                    </a:cubicBezTo>
                    <a:cubicBezTo>
                      <a:pt x="306" y="188"/>
                      <a:pt x="312" y="189"/>
                      <a:pt x="313" y="187"/>
                    </a:cubicBezTo>
                    <a:cubicBezTo>
                      <a:pt x="314" y="184"/>
                      <a:pt x="309" y="186"/>
                      <a:pt x="309" y="183"/>
                    </a:cubicBezTo>
                    <a:cubicBezTo>
                      <a:pt x="308" y="176"/>
                      <a:pt x="312" y="177"/>
                      <a:pt x="315" y="176"/>
                    </a:cubicBezTo>
                    <a:cubicBezTo>
                      <a:pt x="318" y="175"/>
                      <a:pt x="322" y="173"/>
                      <a:pt x="325" y="172"/>
                    </a:cubicBezTo>
                    <a:cubicBezTo>
                      <a:pt x="345" y="166"/>
                      <a:pt x="342" y="170"/>
                      <a:pt x="348" y="167"/>
                    </a:cubicBezTo>
                    <a:cubicBezTo>
                      <a:pt x="351" y="165"/>
                      <a:pt x="357" y="167"/>
                      <a:pt x="358" y="165"/>
                    </a:cubicBezTo>
                    <a:cubicBezTo>
                      <a:pt x="359" y="163"/>
                      <a:pt x="365" y="157"/>
                      <a:pt x="367" y="158"/>
                    </a:cubicBezTo>
                    <a:cubicBezTo>
                      <a:pt x="370" y="159"/>
                      <a:pt x="374" y="154"/>
                      <a:pt x="377" y="154"/>
                    </a:cubicBezTo>
                    <a:cubicBezTo>
                      <a:pt x="386" y="152"/>
                      <a:pt x="393" y="147"/>
                      <a:pt x="396" y="142"/>
                    </a:cubicBezTo>
                    <a:cubicBezTo>
                      <a:pt x="398" y="139"/>
                      <a:pt x="392" y="131"/>
                      <a:pt x="395" y="128"/>
                    </a:cubicBezTo>
                    <a:cubicBezTo>
                      <a:pt x="396" y="126"/>
                      <a:pt x="397" y="130"/>
                      <a:pt x="399" y="128"/>
                    </a:cubicBezTo>
                    <a:cubicBezTo>
                      <a:pt x="403" y="124"/>
                      <a:pt x="401" y="122"/>
                      <a:pt x="398" y="121"/>
                    </a:cubicBezTo>
                    <a:close/>
                  </a:path>
                </a:pathLst>
              </a:custGeom>
              <a:solidFill>
                <a:schemeClr val="bg1">
                  <a:lumMod val="75000"/>
                </a:schemeClr>
              </a:solidFill>
              <a:ln w="6350" cap="flat">
                <a:solidFill>
                  <a:schemeClr val="bg1">
                    <a:alpha val="25000"/>
                  </a:schemeClr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27725" tIns="13862" rIns="27725" bIns="13862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id-ID" sz="546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ahoma"/>
                  <a:ea typeface="+mn-ea"/>
                  <a:cs typeface="+mn-cs"/>
                </a:endParaRPr>
              </a:p>
            </p:txBody>
          </p:sp>
          <p:sp>
            <p:nvSpPr>
              <p:cNvPr id="148" name="Rectangle 120">
                <a:extLst>
                  <a:ext uri="{FF2B5EF4-FFF2-40B4-BE49-F238E27FC236}">
                    <a16:creationId xmlns:a16="http://schemas.microsoft.com/office/drawing/2014/main" id="{C82802CB-1B32-5CEE-F409-A837DDFA8CC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676" y="2463"/>
                <a:ext cx="2" cy="1"/>
              </a:xfrm>
              <a:prstGeom prst="rect">
                <a:avLst/>
              </a:prstGeom>
              <a:grpFill/>
              <a:ln w="9525">
                <a:solidFill>
                  <a:schemeClr val="bg1">
                    <a:alpha val="25000"/>
                  </a:schemeClr>
                </a:solidFill>
                <a:miter lim="800000"/>
                <a:headEnd/>
                <a:tailEnd/>
              </a:ln>
            </p:spPr>
            <p:txBody>
              <a:bodyPr vert="horz" wrap="square" lIns="27725" tIns="13862" rIns="27725" bIns="13862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id-ID" sz="546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ahoma"/>
                  <a:ea typeface="+mn-ea"/>
                  <a:cs typeface="+mn-cs"/>
                </a:endParaRPr>
              </a:p>
            </p:txBody>
          </p:sp>
          <p:sp>
            <p:nvSpPr>
              <p:cNvPr id="149" name="Freeform 121">
                <a:extLst>
                  <a:ext uri="{FF2B5EF4-FFF2-40B4-BE49-F238E27FC236}">
                    <a16:creationId xmlns:a16="http://schemas.microsoft.com/office/drawing/2014/main" id="{9B579803-A860-3598-F669-35C606FA17B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973" y="2148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 w="9525">
                <a:solidFill>
                  <a:schemeClr val="bg1">
                    <a:alpha val="25000"/>
                  </a:schemeClr>
                </a:solidFill>
                <a:round/>
                <a:headEnd/>
                <a:tailEnd/>
              </a:ln>
            </p:spPr>
            <p:txBody>
              <a:bodyPr vert="horz" wrap="square" lIns="27725" tIns="13862" rIns="27725" bIns="13862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id-ID" sz="546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ahoma"/>
                  <a:ea typeface="+mn-ea"/>
                  <a:cs typeface="+mn-cs"/>
                </a:endParaRPr>
              </a:p>
            </p:txBody>
          </p:sp>
          <p:sp>
            <p:nvSpPr>
              <p:cNvPr id="150" name="Freeform 122">
                <a:extLst>
                  <a:ext uri="{FF2B5EF4-FFF2-40B4-BE49-F238E27FC236}">
                    <a16:creationId xmlns:a16="http://schemas.microsoft.com/office/drawing/2014/main" id="{6EAF56B0-7009-E3E0-AE52-319C472C5FF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60" y="2225"/>
                <a:ext cx="42" cy="60"/>
              </a:xfrm>
              <a:custGeom>
                <a:avLst/>
                <a:gdLst>
                  <a:gd name="T0" fmla="*/ 0 w 21"/>
                  <a:gd name="T1" fmla="*/ 16 h 30"/>
                  <a:gd name="T2" fmla="*/ 0 w 21"/>
                  <a:gd name="T3" fmla="*/ 17 h 30"/>
                  <a:gd name="T4" fmla="*/ 2 w 21"/>
                  <a:gd name="T5" fmla="*/ 19 h 30"/>
                  <a:gd name="T6" fmla="*/ 3 w 21"/>
                  <a:gd name="T7" fmla="*/ 21 h 30"/>
                  <a:gd name="T8" fmla="*/ 3 w 21"/>
                  <a:gd name="T9" fmla="*/ 22 h 30"/>
                  <a:gd name="T10" fmla="*/ 3 w 21"/>
                  <a:gd name="T11" fmla="*/ 22 h 30"/>
                  <a:gd name="T12" fmla="*/ 3 w 21"/>
                  <a:gd name="T13" fmla="*/ 22 h 30"/>
                  <a:gd name="T14" fmla="*/ 4 w 21"/>
                  <a:gd name="T15" fmla="*/ 24 h 30"/>
                  <a:gd name="T16" fmla="*/ 2 w 21"/>
                  <a:gd name="T17" fmla="*/ 25 h 30"/>
                  <a:gd name="T18" fmla="*/ 3 w 21"/>
                  <a:gd name="T19" fmla="*/ 26 h 30"/>
                  <a:gd name="T20" fmla="*/ 3 w 21"/>
                  <a:gd name="T21" fmla="*/ 28 h 30"/>
                  <a:gd name="T22" fmla="*/ 6 w 21"/>
                  <a:gd name="T23" fmla="*/ 30 h 30"/>
                  <a:gd name="T24" fmla="*/ 8 w 21"/>
                  <a:gd name="T25" fmla="*/ 30 h 30"/>
                  <a:gd name="T26" fmla="*/ 15 w 21"/>
                  <a:gd name="T27" fmla="*/ 29 h 30"/>
                  <a:gd name="T28" fmla="*/ 16 w 21"/>
                  <a:gd name="T29" fmla="*/ 30 h 30"/>
                  <a:gd name="T30" fmla="*/ 20 w 21"/>
                  <a:gd name="T31" fmla="*/ 23 h 30"/>
                  <a:gd name="T32" fmla="*/ 17 w 21"/>
                  <a:gd name="T33" fmla="*/ 17 h 30"/>
                  <a:gd name="T34" fmla="*/ 11 w 21"/>
                  <a:gd name="T35" fmla="*/ 8 h 30"/>
                  <a:gd name="T36" fmla="*/ 11 w 21"/>
                  <a:gd name="T37" fmla="*/ 0 h 30"/>
                  <a:gd name="T38" fmla="*/ 9 w 21"/>
                  <a:gd name="T39" fmla="*/ 1 h 30"/>
                  <a:gd name="T40" fmla="*/ 9 w 21"/>
                  <a:gd name="T41" fmla="*/ 1 h 30"/>
                  <a:gd name="T42" fmla="*/ 9 w 21"/>
                  <a:gd name="T43" fmla="*/ 1 h 30"/>
                  <a:gd name="T44" fmla="*/ 8 w 21"/>
                  <a:gd name="T45" fmla="*/ 0 h 30"/>
                  <a:gd name="T46" fmla="*/ 8 w 21"/>
                  <a:gd name="T47" fmla="*/ 0 h 30"/>
                  <a:gd name="T48" fmla="*/ 7 w 21"/>
                  <a:gd name="T49" fmla="*/ 1 h 30"/>
                  <a:gd name="T50" fmla="*/ 7 w 21"/>
                  <a:gd name="T51" fmla="*/ 1 h 30"/>
                  <a:gd name="T52" fmla="*/ 7 w 21"/>
                  <a:gd name="T53" fmla="*/ 1 h 30"/>
                  <a:gd name="T54" fmla="*/ 7 w 21"/>
                  <a:gd name="T55" fmla="*/ 1 h 30"/>
                  <a:gd name="T56" fmla="*/ 6 w 21"/>
                  <a:gd name="T57" fmla="*/ 1 h 30"/>
                  <a:gd name="T58" fmla="*/ 6 w 21"/>
                  <a:gd name="T59" fmla="*/ 2 h 30"/>
                  <a:gd name="T60" fmla="*/ 6 w 21"/>
                  <a:gd name="T61" fmla="*/ 2 h 30"/>
                  <a:gd name="T62" fmla="*/ 5 w 21"/>
                  <a:gd name="T63" fmla="*/ 3 h 30"/>
                  <a:gd name="T64" fmla="*/ 4 w 21"/>
                  <a:gd name="T65" fmla="*/ 4 h 30"/>
                  <a:gd name="T66" fmla="*/ 4 w 21"/>
                  <a:gd name="T67" fmla="*/ 5 h 30"/>
                  <a:gd name="T68" fmla="*/ 4 w 21"/>
                  <a:gd name="T69" fmla="*/ 5 h 30"/>
                  <a:gd name="T70" fmla="*/ 4 w 21"/>
                  <a:gd name="T71" fmla="*/ 5 h 30"/>
                  <a:gd name="T72" fmla="*/ 2 w 21"/>
                  <a:gd name="T73" fmla="*/ 7 h 30"/>
                  <a:gd name="T74" fmla="*/ 3 w 21"/>
                  <a:gd name="T75" fmla="*/ 8 h 30"/>
                  <a:gd name="T76" fmla="*/ 3 w 21"/>
                  <a:gd name="T77" fmla="*/ 8 h 30"/>
                  <a:gd name="T78" fmla="*/ 3 w 21"/>
                  <a:gd name="T79" fmla="*/ 8 h 30"/>
                  <a:gd name="T80" fmla="*/ 0 w 21"/>
                  <a:gd name="T81" fmla="*/ 11 h 30"/>
                  <a:gd name="T82" fmla="*/ 0 w 21"/>
                  <a:gd name="T83" fmla="*/ 11 h 30"/>
                  <a:gd name="T84" fmla="*/ 0 w 21"/>
                  <a:gd name="T85" fmla="*/ 12 h 30"/>
                  <a:gd name="T86" fmla="*/ 0 w 21"/>
                  <a:gd name="T87" fmla="*/ 15 h 30"/>
                  <a:gd name="T88" fmla="*/ 0 w 21"/>
                  <a:gd name="T89" fmla="*/ 16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</a:cxnLst>
                <a:rect l="0" t="0" r="r" b="b"/>
                <a:pathLst>
                  <a:path w="21" h="30">
                    <a:moveTo>
                      <a:pt x="0" y="16"/>
                    </a:moveTo>
                    <a:cubicBezTo>
                      <a:pt x="0" y="16"/>
                      <a:pt x="0" y="16"/>
                      <a:pt x="0" y="16"/>
                    </a:cubicBezTo>
                    <a:cubicBezTo>
                      <a:pt x="0" y="16"/>
                      <a:pt x="0" y="16"/>
                      <a:pt x="0" y="16"/>
                    </a:cubicBezTo>
                    <a:cubicBezTo>
                      <a:pt x="0" y="16"/>
                      <a:pt x="0" y="16"/>
                      <a:pt x="0" y="16"/>
                    </a:cubicBezTo>
                    <a:cubicBezTo>
                      <a:pt x="0" y="16"/>
                      <a:pt x="0" y="16"/>
                      <a:pt x="0" y="16"/>
                    </a:cubicBezTo>
                    <a:cubicBezTo>
                      <a:pt x="0" y="17"/>
                      <a:pt x="0" y="17"/>
                      <a:pt x="0" y="17"/>
                    </a:cubicBezTo>
                    <a:cubicBezTo>
                      <a:pt x="1" y="17"/>
                      <a:pt x="1" y="17"/>
                      <a:pt x="1" y="17"/>
                    </a:cubicBezTo>
                    <a:cubicBezTo>
                      <a:pt x="1" y="18"/>
                      <a:pt x="1" y="18"/>
                      <a:pt x="1" y="18"/>
                    </a:cubicBezTo>
                    <a:cubicBezTo>
                      <a:pt x="2" y="19"/>
                      <a:pt x="2" y="19"/>
                      <a:pt x="2" y="19"/>
                    </a:cubicBezTo>
                    <a:cubicBezTo>
                      <a:pt x="3" y="20"/>
                      <a:pt x="3" y="20"/>
                      <a:pt x="3" y="20"/>
                    </a:cubicBezTo>
                    <a:cubicBezTo>
                      <a:pt x="3" y="20"/>
                      <a:pt x="3" y="21"/>
                      <a:pt x="3" y="21"/>
                    </a:cubicBezTo>
                    <a:cubicBezTo>
                      <a:pt x="3" y="21"/>
                      <a:pt x="3" y="21"/>
                      <a:pt x="3" y="21"/>
                    </a:cubicBezTo>
                    <a:cubicBezTo>
                      <a:pt x="3" y="22"/>
                      <a:pt x="3" y="22"/>
                      <a:pt x="3" y="22"/>
                    </a:cubicBezTo>
                    <a:cubicBezTo>
                      <a:pt x="3" y="22"/>
                      <a:pt x="3" y="22"/>
                      <a:pt x="3" y="22"/>
                    </a:cubicBezTo>
                    <a:cubicBezTo>
                      <a:pt x="3" y="22"/>
                      <a:pt x="3" y="22"/>
                      <a:pt x="3" y="22"/>
                    </a:cubicBezTo>
                    <a:cubicBezTo>
                      <a:pt x="3" y="22"/>
                      <a:pt x="3" y="22"/>
                      <a:pt x="3" y="22"/>
                    </a:cubicBezTo>
                    <a:cubicBezTo>
                      <a:pt x="3" y="22"/>
                      <a:pt x="3" y="22"/>
                      <a:pt x="3" y="22"/>
                    </a:cubicBezTo>
                    <a:cubicBezTo>
                      <a:pt x="3" y="22"/>
                      <a:pt x="3" y="22"/>
                      <a:pt x="3" y="22"/>
                    </a:cubicBezTo>
                    <a:cubicBezTo>
                      <a:pt x="3" y="22"/>
                      <a:pt x="3" y="22"/>
                      <a:pt x="3" y="22"/>
                    </a:cubicBezTo>
                    <a:cubicBezTo>
                      <a:pt x="3" y="22"/>
                      <a:pt x="3" y="22"/>
                      <a:pt x="3" y="22"/>
                    </a:cubicBezTo>
                    <a:cubicBezTo>
                      <a:pt x="3" y="22"/>
                      <a:pt x="3" y="22"/>
                      <a:pt x="3" y="22"/>
                    </a:cubicBezTo>
                    <a:cubicBezTo>
                      <a:pt x="3" y="22"/>
                      <a:pt x="3" y="22"/>
                      <a:pt x="3" y="22"/>
                    </a:cubicBezTo>
                    <a:cubicBezTo>
                      <a:pt x="3" y="22"/>
                      <a:pt x="4" y="23"/>
                      <a:pt x="4" y="23"/>
                    </a:cubicBezTo>
                    <a:cubicBezTo>
                      <a:pt x="4" y="24"/>
                      <a:pt x="4" y="24"/>
                      <a:pt x="4" y="24"/>
                    </a:cubicBezTo>
                    <a:cubicBezTo>
                      <a:pt x="4" y="24"/>
                      <a:pt x="4" y="24"/>
                      <a:pt x="4" y="24"/>
                    </a:cubicBezTo>
                    <a:cubicBezTo>
                      <a:pt x="4" y="24"/>
                      <a:pt x="4" y="24"/>
                      <a:pt x="4" y="24"/>
                    </a:cubicBezTo>
                    <a:cubicBezTo>
                      <a:pt x="2" y="25"/>
                      <a:pt x="2" y="25"/>
                      <a:pt x="2" y="25"/>
                    </a:cubicBezTo>
                    <a:cubicBezTo>
                      <a:pt x="2" y="25"/>
                      <a:pt x="2" y="25"/>
                      <a:pt x="2" y="25"/>
                    </a:cubicBezTo>
                    <a:cubicBezTo>
                      <a:pt x="3" y="25"/>
                      <a:pt x="3" y="25"/>
                      <a:pt x="3" y="25"/>
                    </a:cubicBezTo>
                    <a:cubicBezTo>
                      <a:pt x="3" y="26"/>
                      <a:pt x="3" y="26"/>
                      <a:pt x="3" y="26"/>
                    </a:cubicBezTo>
                    <a:cubicBezTo>
                      <a:pt x="4" y="27"/>
                      <a:pt x="4" y="27"/>
                      <a:pt x="4" y="27"/>
                    </a:cubicBezTo>
                    <a:cubicBezTo>
                      <a:pt x="3" y="28"/>
                      <a:pt x="3" y="28"/>
                      <a:pt x="3" y="28"/>
                    </a:cubicBezTo>
                    <a:cubicBezTo>
                      <a:pt x="3" y="28"/>
                      <a:pt x="3" y="28"/>
                      <a:pt x="3" y="28"/>
                    </a:cubicBezTo>
                    <a:cubicBezTo>
                      <a:pt x="4" y="28"/>
                      <a:pt x="4" y="28"/>
                      <a:pt x="4" y="28"/>
                    </a:cubicBezTo>
                    <a:cubicBezTo>
                      <a:pt x="5" y="29"/>
                      <a:pt x="5" y="29"/>
                      <a:pt x="5" y="29"/>
                    </a:cubicBezTo>
                    <a:cubicBezTo>
                      <a:pt x="6" y="29"/>
                      <a:pt x="6" y="29"/>
                      <a:pt x="6" y="30"/>
                    </a:cubicBezTo>
                    <a:cubicBezTo>
                      <a:pt x="6" y="30"/>
                      <a:pt x="6" y="30"/>
                      <a:pt x="6" y="30"/>
                    </a:cubicBezTo>
                    <a:cubicBezTo>
                      <a:pt x="7" y="30"/>
                      <a:pt x="7" y="30"/>
                      <a:pt x="7" y="30"/>
                    </a:cubicBezTo>
                    <a:cubicBezTo>
                      <a:pt x="7" y="30"/>
                      <a:pt x="7" y="30"/>
                      <a:pt x="8" y="30"/>
                    </a:cubicBezTo>
                    <a:cubicBezTo>
                      <a:pt x="10" y="28"/>
                      <a:pt x="10" y="28"/>
                      <a:pt x="10" y="28"/>
                    </a:cubicBezTo>
                    <a:cubicBezTo>
                      <a:pt x="13" y="28"/>
                      <a:pt x="13" y="28"/>
                      <a:pt x="13" y="28"/>
                    </a:cubicBezTo>
                    <a:cubicBezTo>
                      <a:pt x="15" y="29"/>
                      <a:pt x="15" y="29"/>
                      <a:pt x="15" y="29"/>
                    </a:cubicBezTo>
                    <a:cubicBezTo>
                      <a:pt x="16" y="30"/>
                      <a:pt x="16" y="30"/>
                      <a:pt x="16" y="30"/>
                    </a:cubicBezTo>
                    <a:cubicBezTo>
                      <a:pt x="16" y="30"/>
                      <a:pt x="16" y="30"/>
                      <a:pt x="16" y="30"/>
                    </a:cubicBezTo>
                    <a:cubicBezTo>
                      <a:pt x="16" y="30"/>
                      <a:pt x="16" y="30"/>
                      <a:pt x="16" y="30"/>
                    </a:cubicBezTo>
                    <a:cubicBezTo>
                      <a:pt x="16" y="27"/>
                      <a:pt x="16" y="27"/>
                      <a:pt x="16" y="27"/>
                    </a:cubicBezTo>
                    <a:cubicBezTo>
                      <a:pt x="18" y="25"/>
                      <a:pt x="18" y="25"/>
                      <a:pt x="18" y="25"/>
                    </a:cubicBezTo>
                    <a:cubicBezTo>
                      <a:pt x="20" y="23"/>
                      <a:pt x="20" y="23"/>
                      <a:pt x="20" y="23"/>
                    </a:cubicBezTo>
                    <a:cubicBezTo>
                      <a:pt x="21" y="20"/>
                      <a:pt x="21" y="20"/>
                      <a:pt x="21" y="20"/>
                    </a:cubicBezTo>
                    <a:cubicBezTo>
                      <a:pt x="20" y="18"/>
                      <a:pt x="20" y="18"/>
                      <a:pt x="20" y="18"/>
                    </a:cubicBezTo>
                    <a:cubicBezTo>
                      <a:pt x="20" y="18"/>
                      <a:pt x="17" y="17"/>
                      <a:pt x="17" y="17"/>
                    </a:cubicBezTo>
                    <a:cubicBezTo>
                      <a:pt x="16" y="16"/>
                      <a:pt x="13" y="15"/>
                      <a:pt x="13" y="15"/>
                    </a:cubicBezTo>
                    <a:cubicBezTo>
                      <a:pt x="12" y="11"/>
                      <a:pt x="12" y="11"/>
                      <a:pt x="12" y="11"/>
                    </a:cubicBezTo>
                    <a:cubicBezTo>
                      <a:pt x="11" y="8"/>
                      <a:pt x="11" y="8"/>
                      <a:pt x="11" y="8"/>
                    </a:cubicBezTo>
                    <a:cubicBezTo>
                      <a:pt x="10" y="5"/>
                      <a:pt x="10" y="5"/>
                      <a:pt x="10" y="5"/>
                    </a:cubicBezTo>
                    <a:cubicBezTo>
                      <a:pt x="11" y="0"/>
                      <a:pt x="11" y="0"/>
                      <a:pt x="11" y="0"/>
                    </a:cubicBezTo>
                    <a:cubicBezTo>
                      <a:pt x="11" y="0"/>
                      <a:pt x="11" y="0"/>
                      <a:pt x="11" y="0"/>
                    </a:cubicBezTo>
                    <a:cubicBezTo>
                      <a:pt x="11" y="0"/>
                      <a:pt x="10" y="0"/>
                      <a:pt x="10" y="1"/>
                    </a:cubicBezTo>
                    <a:cubicBezTo>
                      <a:pt x="10" y="1"/>
                      <a:pt x="10" y="1"/>
                      <a:pt x="10" y="1"/>
                    </a:cubicBezTo>
                    <a:cubicBezTo>
                      <a:pt x="10" y="1"/>
                      <a:pt x="9" y="1"/>
                      <a:pt x="9" y="1"/>
                    </a:cubicBezTo>
                    <a:cubicBezTo>
                      <a:pt x="9" y="1"/>
                      <a:pt x="9" y="1"/>
                      <a:pt x="9" y="1"/>
                    </a:cubicBezTo>
                    <a:cubicBezTo>
                      <a:pt x="9" y="1"/>
                      <a:pt x="9" y="1"/>
                      <a:pt x="9" y="1"/>
                    </a:cubicBezTo>
                    <a:cubicBezTo>
                      <a:pt x="9" y="1"/>
                      <a:pt x="9" y="1"/>
                      <a:pt x="9" y="1"/>
                    </a:cubicBezTo>
                    <a:cubicBezTo>
                      <a:pt x="9" y="1"/>
                      <a:pt x="9" y="1"/>
                      <a:pt x="9" y="1"/>
                    </a:cubicBezTo>
                    <a:cubicBezTo>
                      <a:pt x="9" y="1"/>
                      <a:pt x="9" y="1"/>
                      <a:pt x="9" y="1"/>
                    </a:cubicBezTo>
                    <a:cubicBezTo>
                      <a:pt x="9" y="1"/>
                      <a:pt x="9" y="1"/>
                      <a:pt x="9" y="1"/>
                    </a:cubicBezTo>
                    <a:cubicBezTo>
                      <a:pt x="8" y="1"/>
                      <a:pt x="8" y="1"/>
                      <a:pt x="8" y="1"/>
                    </a:cubicBezTo>
                    <a:cubicBezTo>
                      <a:pt x="8" y="1"/>
                      <a:pt x="8" y="0"/>
                      <a:pt x="8" y="0"/>
                    </a:cubicBezTo>
                    <a:cubicBezTo>
                      <a:pt x="8" y="0"/>
                      <a:pt x="8" y="0"/>
                      <a:pt x="8" y="0"/>
                    </a:cubicBezTo>
                    <a:cubicBezTo>
                      <a:pt x="8" y="0"/>
                      <a:pt x="8" y="0"/>
                      <a:pt x="8" y="0"/>
                    </a:cubicBezTo>
                    <a:cubicBezTo>
                      <a:pt x="8" y="0"/>
                      <a:pt x="8" y="0"/>
                      <a:pt x="8" y="0"/>
                    </a:cubicBezTo>
                    <a:cubicBezTo>
                      <a:pt x="8" y="0"/>
                      <a:pt x="8" y="0"/>
                      <a:pt x="8" y="0"/>
                    </a:cubicBezTo>
                    <a:cubicBezTo>
                      <a:pt x="8" y="0"/>
                      <a:pt x="7" y="0"/>
                      <a:pt x="7" y="1"/>
                    </a:cubicBezTo>
                    <a:cubicBezTo>
                      <a:pt x="7" y="1"/>
                      <a:pt x="7" y="1"/>
                      <a:pt x="7" y="1"/>
                    </a:cubicBezTo>
                    <a:cubicBezTo>
                      <a:pt x="7" y="1"/>
                      <a:pt x="7" y="1"/>
                      <a:pt x="7" y="1"/>
                    </a:cubicBezTo>
                    <a:cubicBezTo>
                      <a:pt x="7" y="1"/>
                      <a:pt x="7" y="1"/>
                      <a:pt x="7" y="1"/>
                    </a:cubicBezTo>
                    <a:cubicBezTo>
                      <a:pt x="7" y="1"/>
                      <a:pt x="7" y="1"/>
                      <a:pt x="7" y="1"/>
                    </a:cubicBezTo>
                    <a:cubicBezTo>
                      <a:pt x="7" y="1"/>
                      <a:pt x="7" y="1"/>
                      <a:pt x="7" y="1"/>
                    </a:cubicBezTo>
                    <a:cubicBezTo>
                      <a:pt x="7" y="1"/>
                      <a:pt x="7" y="1"/>
                      <a:pt x="7" y="1"/>
                    </a:cubicBezTo>
                    <a:cubicBezTo>
                      <a:pt x="7" y="1"/>
                      <a:pt x="7" y="1"/>
                      <a:pt x="7" y="1"/>
                    </a:cubicBezTo>
                    <a:cubicBezTo>
                      <a:pt x="7" y="1"/>
                      <a:pt x="7" y="1"/>
                      <a:pt x="7" y="1"/>
                    </a:cubicBezTo>
                    <a:cubicBezTo>
                      <a:pt x="7" y="1"/>
                      <a:pt x="7" y="1"/>
                      <a:pt x="7" y="1"/>
                    </a:cubicBezTo>
                    <a:cubicBezTo>
                      <a:pt x="7" y="1"/>
                      <a:pt x="7" y="1"/>
                      <a:pt x="7" y="1"/>
                    </a:cubicBezTo>
                    <a:cubicBezTo>
                      <a:pt x="7" y="1"/>
                      <a:pt x="7" y="1"/>
                      <a:pt x="7" y="1"/>
                    </a:cubicBezTo>
                    <a:cubicBezTo>
                      <a:pt x="7" y="1"/>
                      <a:pt x="7" y="1"/>
                      <a:pt x="7" y="1"/>
                    </a:cubicBezTo>
                    <a:cubicBezTo>
                      <a:pt x="7" y="1"/>
                      <a:pt x="7" y="1"/>
                      <a:pt x="7" y="1"/>
                    </a:cubicBezTo>
                    <a:cubicBezTo>
                      <a:pt x="6" y="1"/>
                      <a:pt x="6" y="1"/>
                      <a:pt x="6" y="1"/>
                    </a:cubicBezTo>
                    <a:cubicBezTo>
                      <a:pt x="6" y="2"/>
                      <a:pt x="6" y="2"/>
                      <a:pt x="6" y="2"/>
                    </a:cubicBezTo>
                    <a:cubicBezTo>
                      <a:pt x="6" y="2"/>
                      <a:pt x="6" y="2"/>
                      <a:pt x="6" y="2"/>
                    </a:cubicBezTo>
                    <a:cubicBezTo>
                      <a:pt x="6" y="2"/>
                      <a:pt x="6" y="2"/>
                      <a:pt x="6" y="2"/>
                    </a:cubicBezTo>
                    <a:cubicBezTo>
                      <a:pt x="6" y="2"/>
                      <a:pt x="6" y="2"/>
                      <a:pt x="6" y="2"/>
                    </a:cubicBezTo>
                    <a:cubicBezTo>
                      <a:pt x="6" y="2"/>
                      <a:pt x="6" y="2"/>
                      <a:pt x="6" y="2"/>
                    </a:cubicBezTo>
                    <a:cubicBezTo>
                      <a:pt x="6" y="2"/>
                      <a:pt x="6" y="2"/>
                      <a:pt x="6" y="2"/>
                    </a:cubicBezTo>
                    <a:cubicBezTo>
                      <a:pt x="6" y="3"/>
                      <a:pt x="6" y="3"/>
                      <a:pt x="6" y="3"/>
                    </a:cubicBezTo>
                    <a:cubicBezTo>
                      <a:pt x="5" y="3"/>
                      <a:pt x="5" y="3"/>
                      <a:pt x="5" y="3"/>
                    </a:cubicBezTo>
                    <a:cubicBezTo>
                      <a:pt x="5" y="3"/>
                      <a:pt x="5" y="3"/>
                      <a:pt x="5" y="3"/>
                    </a:cubicBezTo>
                    <a:cubicBezTo>
                      <a:pt x="5" y="3"/>
                      <a:pt x="4" y="3"/>
                      <a:pt x="4" y="4"/>
                    </a:cubicBezTo>
                    <a:cubicBezTo>
                      <a:pt x="4" y="4"/>
                      <a:pt x="4" y="4"/>
                      <a:pt x="4" y="4"/>
                    </a:cubicBezTo>
                    <a:cubicBezTo>
                      <a:pt x="4" y="4"/>
                      <a:pt x="4" y="4"/>
                      <a:pt x="4" y="4"/>
                    </a:cubicBezTo>
                    <a:cubicBezTo>
                      <a:pt x="4" y="5"/>
                      <a:pt x="4" y="5"/>
                      <a:pt x="4" y="5"/>
                    </a:cubicBezTo>
                    <a:cubicBezTo>
                      <a:pt x="4" y="5"/>
                      <a:pt x="4" y="5"/>
                      <a:pt x="4" y="5"/>
                    </a:cubicBezTo>
                    <a:cubicBezTo>
                      <a:pt x="4" y="5"/>
                      <a:pt x="4" y="5"/>
                      <a:pt x="4" y="5"/>
                    </a:cubicBezTo>
                    <a:cubicBezTo>
                      <a:pt x="4" y="5"/>
                      <a:pt x="4" y="5"/>
                      <a:pt x="4" y="5"/>
                    </a:cubicBezTo>
                    <a:cubicBezTo>
                      <a:pt x="4" y="5"/>
                      <a:pt x="4" y="5"/>
                      <a:pt x="4" y="5"/>
                    </a:cubicBezTo>
                    <a:cubicBezTo>
                      <a:pt x="4" y="5"/>
                      <a:pt x="4" y="5"/>
                      <a:pt x="4" y="5"/>
                    </a:cubicBezTo>
                    <a:cubicBezTo>
                      <a:pt x="4" y="5"/>
                      <a:pt x="4" y="5"/>
                      <a:pt x="4" y="5"/>
                    </a:cubicBezTo>
                    <a:cubicBezTo>
                      <a:pt x="4" y="5"/>
                      <a:pt x="4" y="5"/>
                      <a:pt x="4" y="5"/>
                    </a:cubicBezTo>
                    <a:cubicBezTo>
                      <a:pt x="4" y="5"/>
                      <a:pt x="4" y="5"/>
                      <a:pt x="4" y="5"/>
                    </a:cubicBezTo>
                    <a:cubicBezTo>
                      <a:pt x="4" y="5"/>
                      <a:pt x="4" y="5"/>
                      <a:pt x="4" y="5"/>
                    </a:cubicBezTo>
                    <a:cubicBezTo>
                      <a:pt x="4" y="6"/>
                      <a:pt x="3" y="7"/>
                      <a:pt x="2" y="7"/>
                    </a:cubicBezTo>
                    <a:cubicBezTo>
                      <a:pt x="2" y="7"/>
                      <a:pt x="2" y="7"/>
                      <a:pt x="2" y="7"/>
                    </a:cubicBezTo>
                    <a:cubicBezTo>
                      <a:pt x="2" y="7"/>
                      <a:pt x="2" y="7"/>
                      <a:pt x="2" y="7"/>
                    </a:cubicBezTo>
                    <a:cubicBezTo>
                      <a:pt x="3" y="8"/>
                      <a:pt x="3" y="8"/>
                      <a:pt x="3" y="8"/>
                    </a:cubicBezTo>
                    <a:cubicBezTo>
                      <a:pt x="3" y="8"/>
                      <a:pt x="3" y="8"/>
                      <a:pt x="3" y="8"/>
                    </a:cubicBezTo>
                    <a:cubicBezTo>
                      <a:pt x="3" y="8"/>
                      <a:pt x="3" y="8"/>
                      <a:pt x="3" y="8"/>
                    </a:cubicBezTo>
                    <a:cubicBezTo>
                      <a:pt x="3" y="8"/>
                      <a:pt x="3" y="8"/>
                      <a:pt x="3" y="8"/>
                    </a:cubicBezTo>
                    <a:cubicBezTo>
                      <a:pt x="3" y="8"/>
                      <a:pt x="3" y="8"/>
                      <a:pt x="3" y="8"/>
                    </a:cubicBezTo>
                    <a:cubicBezTo>
                      <a:pt x="3" y="8"/>
                      <a:pt x="3" y="8"/>
                      <a:pt x="3" y="8"/>
                    </a:cubicBezTo>
                    <a:cubicBezTo>
                      <a:pt x="3" y="8"/>
                      <a:pt x="3" y="8"/>
                      <a:pt x="3" y="8"/>
                    </a:cubicBezTo>
                    <a:cubicBezTo>
                      <a:pt x="3" y="8"/>
                      <a:pt x="3" y="8"/>
                      <a:pt x="3" y="8"/>
                    </a:cubicBezTo>
                    <a:cubicBezTo>
                      <a:pt x="3" y="8"/>
                      <a:pt x="2" y="9"/>
                      <a:pt x="2" y="10"/>
                    </a:cubicBezTo>
                    <a:cubicBezTo>
                      <a:pt x="1" y="10"/>
                      <a:pt x="0" y="11"/>
                      <a:pt x="0" y="11"/>
                    </a:cubicBezTo>
                    <a:cubicBezTo>
                      <a:pt x="0" y="11"/>
                      <a:pt x="0" y="11"/>
                      <a:pt x="0" y="11"/>
                    </a:cubicBezTo>
                    <a:cubicBezTo>
                      <a:pt x="0" y="11"/>
                      <a:pt x="0" y="11"/>
                      <a:pt x="0" y="11"/>
                    </a:cubicBezTo>
                    <a:cubicBezTo>
                      <a:pt x="0" y="11"/>
                      <a:pt x="0" y="11"/>
                      <a:pt x="0" y="11"/>
                    </a:cubicBezTo>
                    <a:cubicBezTo>
                      <a:pt x="0" y="11"/>
                      <a:pt x="0" y="11"/>
                      <a:pt x="0" y="11"/>
                    </a:cubicBezTo>
                    <a:cubicBezTo>
                      <a:pt x="0" y="12"/>
                      <a:pt x="0" y="12"/>
                      <a:pt x="0" y="12"/>
                    </a:cubicBezTo>
                    <a:cubicBezTo>
                      <a:pt x="0" y="12"/>
                      <a:pt x="0" y="12"/>
                      <a:pt x="0" y="12"/>
                    </a:cubicBezTo>
                    <a:cubicBezTo>
                      <a:pt x="0" y="12"/>
                      <a:pt x="0" y="12"/>
                      <a:pt x="0" y="12"/>
                    </a:cubicBezTo>
                    <a:cubicBezTo>
                      <a:pt x="0" y="12"/>
                      <a:pt x="0" y="12"/>
                      <a:pt x="0" y="12"/>
                    </a:cubicBezTo>
                    <a:cubicBezTo>
                      <a:pt x="0" y="13"/>
                      <a:pt x="1" y="13"/>
                      <a:pt x="1" y="13"/>
                    </a:cubicBezTo>
                    <a:cubicBezTo>
                      <a:pt x="0" y="15"/>
                      <a:pt x="0" y="15"/>
                      <a:pt x="0" y="15"/>
                    </a:cubicBezTo>
                    <a:cubicBezTo>
                      <a:pt x="0" y="15"/>
                      <a:pt x="0" y="15"/>
                      <a:pt x="0" y="16"/>
                    </a:cubicBezTo>
                    <a:cubicBezTo>
                      <a:pt x="0" y="16"/>
                      <a:pt x="0" y="16"/>
                      <a:pt x="0" y="16"/>
                    </a:cubicBezTo>
                    <a:cubicBezTo>
                      <a:pt x="0" y="16"/>
                      <a:pt x="0" y="16"/>
                      <a:pt x="0" y="16"/>
                    </a:cubicBezTo>
                    <a:close/>
                  </a:path>
                </a:pathLst>
              </a:custGeom>
              <a:grpFill/>
              <a:ln w="6350" cap="flat">
                <a:solidFill>
                  <a:schemeClr val="bg1">
                    <a:alpha val="25000"/>
                  </a:schemeClr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27725" tIns="13862" rIns="27725" bIns="13862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id-ID" sz="546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ahoma"/>
                  <a:ea typeface="+mn-ea"/>
                  <a:cs typeface="+mn-cs"/>
                </a:endParaRPr>
              </a:p>
            </p:txBody>
          </p:sp>
          <p:sp>
            <p:nvSpPr>
              <p:cNvPr id="151" name="Freeform 123">
                <a:extLst>
                  <a:ext uri="{FF2B5EF4-FFF2-40B4-BE49-F238E27FC236}">
                    <a16:creationId xmlns:a16="http://schemas.microsoft.com/office/drawing/2014/main" id="{D34C6507-02C5-1B5A-57C8-15AF400EC1E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48" y="2793"/>
                <a:ext cx="283" cy="441"/>
              </a:xfrm>
              <a:custGeom>
                <a:avLst/>
                <a:gdLst>
                  <a:gd name="T0" fmla="*/ 56 w 141"/>
                  <a:gd name="T1" fmla="*/ 208 h 220"/>
                  <a:gd name="T2" fmla="*/ 56 w 141"/>
                  <a:gd name="T3" fmla="*/ 198 h 220"/>
                  <a:gd name="T4" fmla="*/ 61 w 141"/>
                  <a:gd name="T5" fmla="*/ 191 h 220"/>
                  <a:gd name="T6" fmla="*/ 73 w 141"/>
                  <a:gd name="T7" fmla="*/ 182 h 220"/>
                  <a:gd name="T8" fmla="*/ 80 w 141"/>
                  <a:gd name="T9" fmla="*/ 180 h 220"/>
                  <a:gd name="T10" fmla="*/ 74 w 141"/>
                  <a:gd name="T11" fmla="*/ 170 h 220"/>
                  <a:gd name="T12" fmla="*/ 71 w 141"/>
                  <a:gd name="T13" fmla="*/ 163 h 220"/>
                  <a:gd name="T14" fmla="*/ 76 w 141"/>
                  <a:gd name="T15" fmla="*/ 154 h 220"/>
                  <a:gd name="T16" fmla="*/ 90 w 141"/>
                  <a:gd name="T17" fmla="*/ 141 h 220"/>
                  <a:gd name="T18" fmla="*/ 86 w 141"/>
                  <a:gd name="T19" fmla="*/ 139 h 220"/>
                  <a:gd name="T20" fmla="*/ 82 w 141"/>
                  <a:gd name="T21" fmla="*/ 128 h 220"/>
                  <a:gd name="T22" fmla="*/ 80 w 141"/>
                  <a:gd name="T23" fmla="*/ 118 h 220"/>
                  <a:gd name="T24" fmla="*/ 77 w 141"/>
                  <a:gd name="T25" fmla="*/ 109 h 220"/>
                  <a:gd name="T26" fmla="*/ 88 w 141"/>
                  <a:gd name="T27" fmla="*/ 109 h 220"/>
                  <a:gd name="T28" fmla="*/ 97 w 141"/>
                  <a:gd name="T29" fmla="*/ 109 h 220"/>
                  <a:gd name="T30" fmla="*/ 103 w 141"/>
                  <a:gd name="T31" fmla="*/ 100 h 220"/>
                  <a:gd name="T32" fmla="*/ 100 w 141"/>
                  <a:gd name="T33" fmla="*/ 92 h 220"/>
                  <a:gd name="T34" fmla="*/ 108 w 141"/>
                  <a:gd name="T35" fmla="*/ 85 h 220"/>
                  <a:gd name="T36" fmla="*/ 110 w 141"/>
                  <a:gd name="T37" fmla="*/ 73 h 220"/>
                  <a:gd name="T38" fmla="*/ 112 w 141"/>
                  <a:gd name="T39" fmla="*/ 65 h 220"/>
                  <a:gd name="T40" fmla="*/ 111 w 141"/>
                  <a:gd name="T41" fmla="*/ 55 h 220"/>
                  <a:gd name="T42" fmla="*/ 122 w 141"/>
                  <a:gd name="T43" fmla="*/ 49 h 220"/>
                  <a:gd name="T44" fmla="*/ 130 w 141"/>
                  <a:gd name="T45" fmla="*/ 46 h 220"/>
                  <a:gd name="T46" fmla="*/ 139 w 141"/>
                  <a:gd name="T47" fmla="*/ 39 h 220"/>
                  <a:gd name="T48" fmla="*/ 135 w 141"/>
                  <a:gd name="T49" fmla="*/ 34 h 220"/>
                  <a:gd name="T50" fmla="*/ 132 w 141"/>
                  <a:gd name="T51" fmla="*/ 25 h 220"/>
                  <a:gd name="T52" fmla="*/ 129 w 141"/>
                  <a:gd name="T53" fmla="*/ 20 h 220"/>
                  <a:gd name="T54" fmla="*/ 120 w 141"/>
                  <a:gd name="T55" fmla="*/ 17 h 220"/>
                  <a:gd name="T56" fmla="*/ 111 w 141"/>
                  <a:gd name="T57" fmla="*/ 20 h 220"/>
                  <a:gd name="T58" fmla="*/ 101 w 141"/>
                  <a:gd name="T59" fmla="*/ 19 h 220"/>
                  <a:gd name="T60" fmla="*/ 95 w 141"/>
                  <a:gd name="T61" fmla="*/ 14 h 220"/>
                  <a:gd name="T62" fmla="*/ 90 w 141"/>
                  <a:gd name="T63" fmla="*/ 13 h 220"/>
                  <a:gd name="T64" fmla="*/ 82 w 141"/>
                  <a:gd name="T65" fmla="*/ 14 h 220"/>
                  <a:gd name="T66" fmla="*/ 79 w 141"/>
                  <a:gd name="T67" fmla="*/ 9 h 220"/>
                  <a:gd name="T68" fmla="*/ 83 w 141"/>
                  <a:gd name="T69" fmla="*/ 1 h 220"/>
                  <a:gd name="T70" fmla="*/ 76 w 141"/>
                  <a:gd name="T71" fmla="*/ 1 h 220"/>
                  <a:gd name="T72" fmla="*/ 70 w 141"/>
                  <a:gd name="T73" fmla="*/ 1 h 220"/>
                  <a:gd name="T74" fmla="*/ 65 w 141"/>
                  <a:gd name="T75" fmla="*/ 3 h 220"/>
                  <a:gd name="T76" fmla="*/ 59 w 141"/>
                  <a:gd name="T77" fmla="*/ 5 h 220"/>
                  <a:gd name="T78" fmla="*/ 59 w 141"/>
                  <a:gd name="T79" fmla="*/ 16 h 220"/>
                  <a:gd name="T80" fmla="*/ 57 w 141"/>
                  <a:gd name="T81" fmla="*/ 27 h 220"/>
                  <a:gd name="T82" fmla="*/ 53 w 141"/>
                  <a:gd name="T83" fmla="*/ 51 h 220"/>
                  <a:gd name="T84" fmla="*/ 34 w 141"/>
                  <a:gd name="T85" fmla="*/ 89 h 220"/>
                  <a:gd name="T86" fmla="*/ 25 w 141"/>
                  <a:gd name="T87" fmla="*/ 102 h 220"/>
                  <a:gd name="T88" fmla="*/ 16 w 141"/>
                  <a:gd name="T89" fmla="*/ 106 h 220"/>
                  <a:gd name="T90" fmla="*/ 12 w 141"/>
                  <a:gd name="T91" fmla="*/ 116 h 220"/>
                  <a:gd name="T92" fmla="*/ 7 w 141"/>
                  <a:gd name="T93" fmla="*/ 127 h 220"/>
                  <a:gd name="T94" fmla="*/ 7 w 141"/>
                  <a:gd name="T95" fmla="*/ 136 h 220"/>
                  <a:gd name="T96" fmla="*/ 11 w 141"/>
                  <a:gd name="T97" fmla="*/ 139 h 220"/>
                  <a:gd name="T98" fmla="*/ 12 w 141"/>
                  <a:gd name="T99" fmla="*/ 148 h 220"/>
                  <a:gd name="T100" fmla="*/ 22 w 141"/>
                  <a:gd name="T101" fmla="*/ 150 h 220"/>
                  <a:gd name="T102" fmla="*/ 20 w 141"/>
                  <a:gd name="T103" fmla="*/ 165 h 220"/>
                  <a:gd name="T104" fmla="*/ 15 w 141"/>
                  <a:gd name="T105" fmla="*/ 184 h 220"/>
                  <a:gd name="T106" fmla="*/ 9 w 141"/>
                  <a:gd name="T107" fmla="*/ 199 h 220"/>
                  <a:gd name="T108" fmla="*/ 0 w 141"/>
                  <a:gd name="T109" fmla="*/ 210 h 220"/>
                  <a:gd name="T110" fmla="*/ 13 w 141"/>
                  <a:gd name="T111" fmla="*/ 210 h 220"/>
                  <a:gd name="T112" fmla="*/ 25 w 141"/>
                  <a:gd name="T113" fmla="*/ 213 h 220"/>
                  <a:gd name="T114" fmla="*/ 36 w 141"/>
                  <a:gd name="T115" fmla="*/ 220 h 220"/>
                  <a:gd name="T116" fmla="*/ 55 w 141"/>
                  <a:gd name="T117" fmla="*/ 217 h 2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141" h="220">
                    <a:moveTo>
                      <a:pt x="55" y="215"/>
                    </a:moveTo>
                    <a:cubicBezTo>
                      <a:pt x="55" y="213"/>
                      <a:pt x="55" y="213"/>
                      <a:pt x="55" y="213"/>
                    </a:cubicBezTo>
                    <a:cubicBezTo>
                      <a:pt x="55" y="212"/>
                      <a:pt x="55" y="212"/>
                      <a:pt x="55" y="212"/>
                    </a:cubicBezTo>
                    <a:cubicBezTo>
                      <a:pt x="56" y="209"/>
                      <a:pt x="56" y="209"/>
                      <a:pt x="56" y="209"/>
                    </a:cubicBezTo>
                    <a:cubicBezTo>
                      <a:pt x="56" y="208"/>
                      <a:pt x="56" y="208"/>
                      <a:pt x="56" y="208"/>
                    </a:cubicBezTo>
                    <a:cubicBezTo>
                      <a:pt x="56" y="208"/>
                      <a:pt x="56" y="208"/>
                      <a:pt x="56" y="208"/>
                    </a:cubicBezTo>
                    <a:cubicBezTo>
                      <a:pt x="56" y="205"/>
                      <a:pt x="56" y="205"/>
                      <a:pt x="56" y="205"/>
                    </a:cubicBezTo>
                    <a:cubicBezTo>
                      <a:pt x="56" y="204"/>
                      <a:pt x="56" y="204"/>
                      <a:pt x="56" y="204"/>
                    </a:cubicBezTo>
                    <a:cubicBezTo>
                      <a:pt x="56" y="204"/>
                      <a:pt x="56" y="204"/>
                      <a:pt x="56" y="204"/>
                    </a:cubicBezTo>
                    <a:cubicBezTo>
                      <a:pt x="56" y="204"/>
                      <a:pt x="56" y="202"/>
                      <a:pt x="55" y="202"/>
                    </a:cubicBezTo>
                    <a:cubicBezTo>
                      <a:pt x="55" y="201"/>
                      <a:pt x="55" y="200"/>
                      <a:pt x="56" y="199"/>
                    </a:cubicBezTo>
                    <a:cubicBezTo>
                      <a:pt x="56" y="198"/>
                      <a:pt x="56" y="198"/>
                      <a:pt x="56" y="198"/>
                    </a:cubicBezTo>
                    <a:cubicBezTo>
                      <a:pt x="56" y="198"/>
                      <a:pt x="56" y="198"/>
                      <a:pt x="56" y="198"/>
                    </a:cubicBezTo>
                    <a:cubicBezTo>
                      <a:pt x="56" y="198"/>
                      <a:pt x="57" y="198"/>
                      <a:pt x="57" y="197"/>
                    </a:cubicBezTo>
                    <a:cubicBezTo>
                      <a:pt x="57" y="197"/>
                      <a:pt x="58" y="197"/>
                      <a:pt x="58" y="197"/>
                    </a:cubicBezTo>
                    <a:cubicBezTo>
                      <a:pt x="58" y="197"/>
                      <a:pt x="58" y="196"/>
                      <a:pt x="59" y="196"/>
                    </a:cubicBezTo>
                    <a:cubicBezTo>
                      <a:pt x="59" y="195"/>
                      <a:pt x="60" y="194"/>
                      <a:pt x="60" y="194"/>
                    </a:cubicBezTo>
                    <a:cubicBezTo>
                      <a:pt x="60" y="193"/>
                      <a:pt x="60" y="192"/>
                      <a:pt x="61" y="191"/>
                    </a:cubicBezTo>
                    <a:cubicBezTo>
                      <a:pt x="61" y="191"/>
                      <a:pt x="61" y="191"/>
                      <a:pt x="61" y="191"/>
                    </a:cubicBezTo>
                    <a:cubicBezTo>
                      <a:pt x="67" y="188"/>
                      <a:pt x="67" y="188"/>
                      <a:pt x="67" y="188"/>
                    </a:cubicBezTo>
                    <a:cubicBezTo>
                      <a:pt x="67" y="187"/>
                      <a:pt x="67" y="187"/>
                      <a:pt x="67" y="187"/>
                    </a:cubicBezTo>
                    <a:cubicBezTo>
                      <a:pt x="69" y="182"/>
                      <a:pt x="69" y="182"/>
                      <a:pt x="69" y="182"/>
                    </a:cubicBezTo>
                    <a:cubicBezTo>
                      <a:pt x="70" y="182"/>
                      <a:pt x="70" y="182"/>
                      <a:pt x="70" y="182"/>
                    </a:cubicBezTo>
                    <a:cubicBezTo>
                      <a:pt x="71" y="182"/>
                      <a:pt x="73" y="182"/>
                      <a:pt x="73" y="182"/>
                    </a:cubicBezTo>
                    <a:cubicBezTo>
                      <a:pt x="73" y="182"/>
                      <a:pt x="74" y="182"/>
                      <a:pt x="74" y="182"/>
                    </a:cubicBezTo>
                    <a:cubicBezTo>
                      <a:pt x="74" y="182"/>
                      <a:pt x="74" y="182"/>
                      <a:pt x="74" y="182"/>
                    </a:cubicBezTo>
                    <a:cubicBezTo>
                      <a:pt x="77" y="180"/>
                      <a:pt x="77" y="180"/>
                      <a:pt x="77" y="180"/>
                    </a:cubicBezTo>
                    <a:cubicBezTo>
                      <a:pt x="79" y="181"/>
                      <a:pt x="79" y="181"/>
                      <a:pt x="79" y="181"/>
                    </a:cubicBezTo>
                    <a:cubicBezTo>
                      <a:pt x="79" y="180"/>
                      <a:pt x="79" y="180"/>
                      <a:pt x="79" y="180"/>
                    </a:cubicBezTo>
                    <a:cubicBezTo>
                      <a:pt x="80" y="180"/>
                      <a:pt x="80" y="180"/>
                      <a:pt x="80" y="180"/>
                    </a:cubicBezTo>
                    <a:cubicBezTo>
                      <a:pt x="80" y="180"/>
                      <a:pt x="79" y="180"/>
                      <a:pt x="79" y="180"/>
                    </a:cubicBezTo>
                    <a:cubicBezTo>
                      <a:pt x="78" y="179"/>
                      <a:pt x="76" y="179"/>
                      <a:pt x="76" y="176"/>
                    </a:cubicBezTo>
                    <a:cubicBezTo>
                      <a:pt x="76" y="176"/>
                      <a:pt x="76" y="176"/>
                      <a:pt x="76" y="176"/>
                    </a:cubicBezTo>
                    <a:cubicBezTo>
                      <a:pt x="75" y="175"/>
                      <a:pt x="75" y="173"/>
                      <a:pt x="74" y="172"/>
                    </a:cubicBezTo>
                    <a:cubicBezTo>
                      <a:pt x="74" y="172"/>
                      <a:pt x="74" y="171"/>
                      <a:pt x="75" y="171"/>
                    </a:cubicBezTo>
                    <a:cubicBezTo>
                      <a:pt x="75" y="171"/>
                      <a:pt x="74" y="170"/>
                      <a:pt x="74" y="170"/>
                    </a:cubicBezTo>
                    <a:cubicBezTo>
                      <a:pt x="74" y="170"/>
                      <a:pt x="74" y="170"/>
                      <a:pt x="74" y="170"/>
                    </a:cubicBezTo>
                    <a:cubicBezTo>
                      <a:pt x="73" y="169"/>
                      <a:pt x="73" y="168"/>
                      <a:pt x="73" y="168"/>
                    </a:cubicBezTo>
                    <a:cubicBezTo>
                      <a:pt x="73" y="167"/>
                      <a:pt x="73" y="167"/>
                      <a:pt x="72" y="166"/>
                    </a:cubicBezTo>
                    <a:cubicBezTo>
                      <a:pt x="72" y="165"/>
                      <a:pt x="72" y="165"/>
                      <a:pt x="72" y="165"/>
                    </a:cubicBezTo>
                    <a:cubicBezTo>
                      <a:pt x="71" y="164"/>
                      <a:pt x="71" y="164"/>
                      <a:pt x="71" y="164"/>
                    </a:cubicBezTo>
                    <a:cubicBezTo>
                      <a:pt x="71" y="163"/>
                      <a:pt x="71" y="163"/>
                      <a:pt x="71" y="163"/>
                    </a:cubicBezTo>
                    <a:cubicBezTo>
                      <a:pt x="70" y="163"/>
                      <a:pt x="70" y="163"/>
                      <a:pt x="70" y="163"/>
                    </a:cubicBezTo>
                    <a:cubicBezTo>
                      <a:pt x="72" y="161"/>
                      <a:pt x="72" y="161"/>
                      <a:pt x="72" y="161"/>
                    </a:cubicBezTo>
                    <a:cubicBezTo>
                      <a:pt x="74" y="158"/>
                      <a:pt x="74" y="158"/>
                      <a:pt x="74" y="158"/>
                    </a:cubicBezTo>
                    <a:cubicBezTo>
                      <a:pt x="74" y="157"/>
                      <a:pt x="74" y="157"/>
                      <a:pt x="74" y="157"/>
                    </a:cubicBezTo>
                    <a:cubicBezTo>
                      <a:pt x="74" y="157"/>
                      <a:pt x="75" y="157"/>
                      <a:pt x="75" y="157"/>
                    </a:cubicBezTo>
                    <a:cubicBezTo>
                      <a:pt x="75" y="156"/>
                      <a:pt x="76" y="154"/>
                      <a:pt x="76" y="154"/>
                    </a:cubicBezTo>
                    <a:cubicBezTo>
                      <a:pt x="77" y="149"/>
                      <a:pt x="77" y="149"/>
                      <a:pt x="77" y="149"/>
                    </a:cubicBezTo>
                    <a:cubicBezTo>
                      <a:pt x="80" y="149"/>
                      <a:pt x="80" y="149"/>
                      <a:pt x="80" y="149"/>
                    </a:cubicBezTo>
                    <a:cubicBezTo>
                      <a:pt x="86" y="146"/>
                      <a:pt x="86" y="146"/>
                      <a:pt x="86" y="146"/>
                    </a:cubicBezTo>
                    <a:cubicBezTo>
                      <a:pt x="86" y="145"/>
                      <a:pt x="86" y="145"/>
                      <a:pt x="86" y="145"/>
                    </a:cubicBezTo>
                    <a:cubicBezTo>
                      <a:pt x="89" y="142"/>
                      <a:pt x="89" y="142"/>
                      <a:pt x="89" y="142"/>
                    </a:cubicBezTo>
                    <a:cubicBezTo>
                      <a:pt x="90" y="141"/>
                      <a:pt x="90" y="141"/>
                      <a:pt x="90" y="141"/>
                    </a:cubicBezTo>
                    <a:cubicBezTo>
                      <a:pt x="90" y="141"/>
                      <a:pt x="90" y="141"/>
                      <a:pt x="90" y="141"/>
                    </a:cubicBezTo>
                    <a:cubicBezTo>
                      <a:pt x="90" y="140"/>
                      <a:pt x="90" y="140"/>
                      <a:pt x="90" y="140"/>
                    </a:cubicBezTo>
                    <a:cubicBezTo>
                      <a:pt x="90" y="140"/>
                      <a:pt x="89" y="140"/>
                      <a:pt x="89" y="139"/>
                    </a:cubicBezTo>
                    <a:cubicBezTo>
                      <a:pt x="89" y="140"/>
                      <a:pt x="89" y="140"/>
                      <a:pt x="89" y="140"/>
                    </a:cubicBezTo>
                    <a:cubicBezTo>
                      <a:pt x="88" y="140"/>
                      <a:pt x="88" y="140"/>
                      <a:pt x="88" y="140"/>
                    </a:cubicBezTo>
                    <a:cubicBezTo>
                      <a:pt x="88" y="140"/>
                      <a:pt x="86" y="139"/>
                      <a:pt x="86" y="139"/>
                    </a:cubicBezTo>
                    <a:cubicBezTo>
                      <a:pt x="85" y="139"/>
                      <a:pt x="85" y="139"/>
                      <a:pt x="85" y="139"/>
                    </a:cubicBezTo>
                    <a:cubicBezTo>
                      <a:pt x="85" y="138"/>
                      <a:pt x="85" y="138"/>
                      <a:pt x="85" y="138"/>
                    </a:cubicBezTo>
                    <a:cubicBezTo>
                      <a:pt x="84" y="137"/>
                      <a:pt x="84" y="136"/>
                      <a:pt x="85" y="135"/>
                    </a:cubicBezTo>
                    <a:cubicBezTo>
                      <a:pt x="83" y="134"/>
                      <a:pt x="83" y="134"/>
                      <a:pt x="83" y="134"/>
                    </a:cubicBezTo>
                    <a:cubicBezTo>
                      <a:pt x="82" y="131"/>
                      <a:pt x="82" y="131"/>
                      <a:pt x="82" y="131"/>
                    </a:cubicBezTo>
                    <a:cubicBezTo>
                      <a:pt x="82" y="128"/>
                      <a:pt x="82" y="128"/>
                      <a:pt x="82" y="128"/>
                    </a:cubicBezTo>
                    <a:cubicBezTo>
                      <a:pt x="82" y="127"/>
                      <a:pt x="82" y="127"/>
                      <a:pt x="82" y="127"/>
                    </a:cubicBezTo>
                    <a:cubicBezTo>
                      <a:pt x="81" y="123"/>
                      <a:pt x="81" y="123"/>
                      <a:pt x="81" y="123"/>
                    </a:cubicBezTo>
                    <a:cubicBezTo>
                      <a:pt x="82" y="121"/>
                      <a:pt x="82" y="121"/>
                      <a:pt x="82" y="121"/>
                    </a:cubicBezTo>
                    <a:cubicBezTo>
                      <a:pt x="82" y="121"/>
                      <a:pt x="82" y="121"/>
                      <a:pt x="82" y="121"/>
                    </a:cubicBezTo>
                    <a:cubicBezTo>
                      <a:pt x="81" y="121"/>
                      <a:pt x="81" y="120"/>
                      <a:pt x="80" y="118"/>
                    </a:cubicBezTo>
                    <a:cubicBezTo>
                      <a:pt x="80" y="118"/>
                      <a:pt x="80" y="118"/>
                      <a:pt x="80" y="118"/>
                    </a:cubicBezTo>
                    <a:cubicBezTo>
                      <a:pt x="80" y="118"/>
                      <a:pt x="80" y="118"/>
                      <a:pt x="80" y="118"/>
                    </a:cubicBezTo>
                    <a:cubicBezTo>
                      <a:pt x="80" y="117"/>
                      <a:pt x="80" y="117"/>
                      <a:pt x="79" y="117"/>
                    </a:cubicBezTo>
                    <a:cubicBezTo>
                      <a:pt x="79" y="116"/>
                      <a:pt x="79" y="116"/>
                      <a:pt x="78" y="114"/>
                    </a:cubicBezTo>
                    <a:cubicBezTo>
                      <a:pt x="78" y="114"/>
                      <a:pt x="78" y="113"/>
                      <a:pt x="78" y="113"/>
                    </a:cubicBezTo>
                    <a:cubicBezTo>
                      <a:pt x="78" y="112"/>
                      <a:pt x="77" y="112"/>
                      <a:pt x="77" y="111"/>
                    </a:cubicBezTo>
                    <a:cubicBezTo>
                      <a:pt x="77" y="109"/>
                      <a:pt x="77" y="109"/>
                      <a:pt x="77" y="109"/>
                    </a:cubicBezTo>
                    <a:cubicBezTo>
                      <a:pt x="81" y="108"/>
                      <a:pt x="81" y="108"/>
                      <a:pt x="81" y="108"/>
                    </a:cubicBezTo>
                    <a:cubicBezTo>
                      <a:pt x="84" y="109"/>
                      <a:pt x="84" y="109"/>
                      <a:pt x="84" y="109"/>
                    </a:cubicBezTo>
                    <a:cubicBezTo>
                      <a:pt x="85" y="109"/>
                      <a:pt x="85" y="109"/>
                      <a:pt x="85" y="109"/>
                    </a:cubicBezTo>
                    <a:cubicBezTo>
                      <a:pt x="85" y="109"/>
                      <a:pt x="85" y="109"/>
                      <a:pt x="85" y="109"/>
                    </a:cubicBezTo>
                    <a:cubicBezTo>
                      <a:pt x="86" y="110"/>
                      <a:pt x="86" y="110"/>
                      <a:pt x="86" y="110"/>
                    </a:cubicBezTo>
                    <a:cubicBezTo>
                      <a:pt x="88" y="109"/>
                      <a:pt x="88" y="109"/>
                      <a:pt x="88" y="109"/>
                    </a:cubicBezTo>
                    <a:cubicBezTo>
                      <a:pt x="91" y="110"/>
                      <a:pt x="91" y="110"/>
                      <a:pt x="91" y="110"/>
                    </a:cubicBezTo>
                    <a:cubicBezTo>
                      <a:pt x="92" y="110"/>
                      <a:pt x="92" y="110"/>
                      <a:pt x="93" y="111"/>
                    </a:cubicBezTo>
                    <a:cubicBezTo>
                      <a:pt x="93" y="111"/>
                      <a:pt x="94" y="111"/>
                      <a:pt x="94" y="111"/>
                    </a:cubicBezTo>
                    <a:cubicBezTo>
                      <a:pt x="94" y="111"/>
                      <a:pt x="95" y="111"/>
                      <a:pt x="95" y="111"/>
                    </a:cubicBezTo>
                    <a:cubicBezTo>
                      <a:pt x="96" y="109"/>
                      <a:pt x="96" y="109"/>
                      <a:pt x="96" y="109"/>
                    </a:cubicBezTo>
                    <a:cubicBezTo>
                      <a:pt x="97" y="109"/>
                      <a:pt x="97" y="109"/>
                      <a:pt x="97" y="109"/>
                    </a:cubicBezTo>
                    <a:cubicBezTo>
                      <a:pt x="97" y="107"/>
                      <a:pt x="97" y="107"/>
                      <a:pt x="97" y="107"/>
                    </a:cubicBezTo>
                    <a:cubicBezTo>
                      <a:pt x="97" y="107"/>
                      <a:pt x="98" y="106"/>
                      <a:pt x="98" y="106"/>
                    </a:cubicBezTo>
                    <a:cubicBezTo>
                      <a:pt x="98" y="105"/>
                      <a:pt x="98" y="105"/>
                      <a:pt x="98" y="105"/>
                    </a:cubicBezTo>
                    <a:cubicBezTo>
                      <a:pt x="99" y="105"/>
                      <a:pt x="99" y="105"/>
                      <a:pt x="99" y="105"/>
                    </a:cubicBezTo>
                    <a:cubicBezTo>
                      <a:pt x="101" y="102"/>
                      <a:pt x="101" y="102"/>
                      <a:pt x="101" y="102"/>
                    </a:cubicBezTo>
                    <a:cubicBezTo>
                      <a:pt x="102" y="101"/>
                      <a:pt x="102" y="100"/>
                      <a:pt x="103" y="100"/>
                    </a:cubicBezTo>
                    <a:cubicBezTo>
                      <a:pt x="103" y="100"/>
                      <a:pt x="103" y="100"/>
                      <a:pt x="103" y="100"/>
                    </a:cubicBezTo>
                    <a:cubicBezTo>
                      <a:pt x="102" y="99"/>
                      <a:pt x="102" y="99"/>
                      <a:pt x="102" y="99"/>
                    </a:cubicBezTo>
                    <a:cubicBezTo>
                      <a:pt x="102" y="96"/>
                      <a:pt x="102" y="96"/>
                      <a:pt x="102" y="96"/>
                    </a:cubicBezTo>
                    <a:cubicBezTo>
                      <a:pt x="101" y="96"/>
                      <a:pt x="101" y="96"/>
                      <a:pt x="101" y="96"/>
                    </a:cubicBezTo>
                    <a:cubicBezTo>
                      <a:pt x="101" y="96"/>
                      <a:pt x="101" y="96"/>
                      <a:pt x="101" y="95"/>
                    </a:cubicBezTo>
                    <a:cubicBezTo>
                      <a:pt x="100" y="95"/>
                      <a:pt x="100" y="93"/>
                      <a:pt x="100" y="92"/>
                    </a:cubicBezTo>
                    <a:cubicBezTo>
                      <a:pt x="99" y="91"/>
                      <a:pt x="99" y="91"/>
                      <a:pt x="99" y="91"/>
                    </a:cubicBezTo>
                    <a:cubicBezTo>
                      <a:pt x="101" y="88"/>
                      <a:pt x="101" y="88"/>
                      <a:pt x="101" y="88"/>
                    </a:cubicBezTo>
                    <a:cubicBezTo>
                      <a:pt x="103" y="88"/>
                      <a:pt x="103" y="88"/>
                      <a:pt x="103" y="88"/>
                    </a:cubicBezTo>
                    <a:cubicBezTo>
                      <a:pt x="104" y="87"/>
                      <a:pt x="104" y="87"/>
                      <a:pt x="104" y="87"/>
                    </a:cubicBezTo>
                    <a:cubicBezTo>
                      <a:pt x="107" y="86"/>
                      <a:pt x="107" y="86"/>
                      <a:pt x="107" y="86"/>
                    </a:cubicBezTo>
                    <a:cubicBezTo>
                      <a:pt x="108" y="85"/>
                      <a:pt x="108" y="85"/>
                      <a:pt x="108" y="85"/>
                    </a:cubicBezTo>
                    <a:cubicBezTo>
                      <a:pt x="109" y="85"/>
                      <a:pt x="109" y="85"/>
                      <a:pt x="109" y="85"/>
                    </a:cubicBezTo>
                    <a:cubicBezTo>
                      <a:pt x="108" y="83"/>
                      <a:pt x="108" y="83"/>
                      <a:pt x="108" y="83"/>
                    </a:cubicBezTo>
                    <a:cubicBezTo>
                      <a:pt x="108" y="79"/>
                      <a:pt x="108" y="79"/>
                      <a:pt x="108" y="79"/>
                    </a:cubicBezTo>
                    <a:cubicBezTo>
                      <a:pt x="110" y="77"/>
                      <a:pt x="110" y="77"/>
                      <a:pt x="110" y="77"/>
                    </a:cubicBezTo>
                    <a:cubicBezTo>
                      <a:pt x="109" y="77"/>
                      <a:pt x="109" y="77"/>
                      <a:pt x="109" y="77"/>
                    </a:cubicBezTo>
                    <a:cubicBezTo>
                      <a:pt x="110" y="73"/>
                      <a:pt x="110" y="73"/>
                      <a:pt x="110" y="73"/>
                    </a:cubicBezTo>
                    <a:cubicBezTo>
                      <a:pt x="112" y="72"/>
                      <a:pt x="112" y="72"/>
                      <a:pt x="112" y="72"/>
                    </a:cubicBezTo>
                    <a:cubicBezTo>
                      <a:pt x="112" y="71"/>
                      <a:pt x="112" y="71"/>
                      <a:pt x="112" y="71"/>
                    </a:cubicBezTo>
                    <a:cubicBezTo>
                      <a:pt x="112" y="70"/>
                      <a:pt x="112" y="70"/>
                      <a:pt x="112" y="69"/>
                    </a:cubicBezTo>
                    <a:cubicBezTo>
                      <a:pt x="112" y="67"/>
                      <a:pt x="112" y="67"/>
                      <a:pt x="112" y="67"/>
                    </a:cubicBezTo>
                    <a:cubicBezTo>
                      <a:pt x="112" y="65"/>
                      <a:pt x="112" y="65"/>
                      <a:pt x="112" y="65"/>
                    </a:cubicBezTo>
                    <a:cubicBezTo>
                      <a:pt x="112" y="65"/>
                      <a:pt x="112" y="65"/>
                      <a:pt x="112" y="65"/>
                    </a:cubicBezTo>
                    <a:cubicBezTo>
                      <a:pt x="113" y="64"/>
                      <a:pt x="113" y="64"/>
                      <a:pt x="113" y="64"/>
                    </a:cubicBezTo>
                    <a:cubicBezTo>
                      <a:pt x="113" y="64"/>
                      <a:pt x="113" y="64"/>
                      <a:pt x="113" y="64"/>
                    </a:cubicBezTo>
                    <a:cubicBezTo>
                      <a:pt x="112" y="63"/>
                      <a:pt x="112" y="63"/>
                      <a:pt x="112" y="63"/>
                    </a:cubicBezTo>
                    <a:cubicBezTo>
                      <a:pt x="112" y="63"/>
                      <a:pt x="112" y="61"/>
                      <a:pt x="112" y="60"/>
                    </a:cubicBezTo>
                    <a:cubicBezTo>
                      <a:pt x="112" y="60"/>
                      <a:pt x="112" y="60"/>
                      <a:pt x="112" y="60"/>
                    </a:cubicBezTo>
                    <a:cubicBezTo>
                      <a:pt x="111" y="55"/>
                      <a:pt x="111" y="55"/>
                      <a:pt x="111" y="55"/>
                    </a:cubicBezTo>
                    <a:cubicBezTo>
                      <a:pt x="114" y="53"/>
                      <a:pt x="114" y="53"/>
                      <a:pt x="114" y="53"/>
                    </a:cubicBezTo>
                    <a:cubicBezTo>
                      <a:pt x="114" y="53"/>
                      <a:pt x="116" y="54"/>
                      <a:pt x="116" y="54"/>
                    </a:cubicBezTo>
                    <a:cubicBezTo>
                      <a:pt x="116" y="54"/>
                      <a:pt x="116" y="53"/>
                      <a:pt x="117" y="53"/>
                    </a:cubicBezTo>
                    <a:cubicBezTo>
                      <a:pt x="117" y="53"/>
                      <a:pt x="118" y="53"/>
                      <a:pt x="118" y="53"/>
                    </a:cubicBezTo>
                    <a:cubicBezTo>
                      <a:pt x="119" y="51"/>
                      <a:pt x="119" y="51"/>
                      <a:pt x="119" y="51"/>
                    </a:cubicBezTo>
                    <a:cubicBezTo>
                      <a:pt x="122" y="49"/>
                      <a:pt x="122" y="49"/>
                      <a:pt x="122" y="49"/>
                    </a:cubicBezTo>
                    <a:cubicBezTo>
                      <a:pt x="122" y="48"/>
                      <a:pt x="122" y="48"/>
                      <a:pt x="122" y="48"/>
                    </a:cubicBezTo>
                    <a:cubicBezTo>
                      <a:pt x="127" y="47"/>
                      <a:pt x="127" y="47"/>
                      <a:pt x="127" y="47"/>
                    </a:cubicBezTo>
                    <a:cubicBezTo>
                      <a:pt x="127" y="47"/>
                      <a:pt x="127" y="47"/>
                      <a:pt x="127" y="47"/>
                    </a:cubicBezTo>
                    <a:cubicBezTo>
                      <a:pt x="128" y="46"/>
                      <a:pt x="128" y="46"/>
                      <a:pt x="128" y="46"/>
                    </a:cubicBezTo>
                    <a:cubicBezTo>
                      <a:pt x="129" y="46"/>
                      <a:pt x="129" y="46"/>
                      <a:pt x="129" y="46"/>
                    </a:cubicBezTo>
                    <a:cubicBezTo>
                      <a:pt x="130" y="46"/>
                      <a:pt x="130" y="46"/>
                      <a:pt x="130" y="46"/>
                    </a:cubicBezTo>
                    <a:cubicBezTo>
                      <a:pt x="132" y="45"/>
                      <a:pt x="132" y="45"/>
                      <a:pt x="132" y="45"/>
                    </a:cubicBezTo>
                    <a:cubicBezTo>
                      <a:pt x="134" y="42"/>
                      <a:pt x="134" y="42"/>
                      <a:pt x="134" y="42"/>
                    </a:cubicBezTo>
                    <a:cubicBezTo>
                      <a:pt x="136" y="42"/>
                      <a:pt x="136" y="42"/>
                      <a:pt x="136" y="42"/>
                    </a:cubicBezTo>
                    <a:cubicBezTo>
                      <a:pt x="136" y="42"/>
                      <a:pt x="136" y="42"/>
                      <a:pt x="136" y="42"/>
                    </a:cubicBezTo>
                    <a:cubicBezTo>
                      <a:pt x="136" y="42"/>
                      <a:pt x="137" y="40"/>
                      <a:pt x="137" y="40"/>
                    </a:cubicBezTo>
                    <a:cubicBezTo>
                      <a:pt x="139" y="39"/>
                      <a:pt x="139" y="39"/>
                      <a:pt x="139" y="39"/>
                    </a:cubicBezTo>
                    <a:cubicBezTo>
                      <a:pt x="141" y="37"/>
                      <a:pt x="141" y="37"/>
                      <a:pt x="141" y="37"/>
                    </a:cubicBezTo>
                    <a:cubicBezTo>
                      <a:pt x="140" y="36"/>
                      <a:pt x="140" y="36"/>
                      <a:pt x="140" y="36"/>
                    </a:cubicBezTo>
                    <a:cubicBezTo>
                      <a:pt x="139" y="36"/>
                      <a:pt x="138" y="35"/>
                      <a:pt x="138" y="34"/>
                    </a:cubicBezTo>
                    <a:cubicBezTo>
                      <a:pt x="138" y="34"/>
                      <a:pt x="137" y="34"/>
                      <a:pt x="137" y="33"/>
                    </a:cubicBezTo>
                    <a:cubicBezTo>
                      <a:pt x="136" y="33"/>
                      <a:pt x="136" y="33"/>
                      <a:pt x="136" y="33"/>
                    </a:cubicBezTo>
                    <a:cubicBezTo>
                      <a:pt x="136" y="33"/>
                      <a:pt x="135" y="33"/>
                      <a:pt x="135" y="34"/>
                    </a:cubicBezTo>
                    <a:cubicBezTo>
                      <a:pt x="134" y="34"/>
                      <a:pt x="134" y="34"/>
                      <a:pt x="134" y="34"/>
                    </a:cubicBezTo>
                    <a:cubicBezTo>
                      <a:pt x="131" y="32"/>
                      <a:pt x="131" y="32"/>
                      <a:pt x="131" y="32"/>
                    </a:cubicBezTo>
                    <a:cubicBezTo>
                      <a:pt x="131" y="31"/>
                      <a:pt x="131" y="31"/>
                      <a:pt x="131" y="31"/>
                    </a:cubicBezTo>
                    <a:cubicBezTo>
                      <a:pt x="130" y="30"/>
                      <a:pt x="130" y="29"/>
                      <a:pt x="131" y="28"/>
                    </a:cubicBezTo>
                    <a:cubicBezTo>
                      <a:pt x="130" y="27"/>
                      <a:pt x="130" y="27"/>
                      <a:pt x="130" y="27"/>
                    </a:cubicBezTo>
                    <a:cubicBezTo>
                      <a:pt x="132" y="25"/>
                      <a:pt x="132" y="25"/>
                      <a:pt x="132" y="25"/>
                    </a:cubicBezTo>
                    <a:cubicBezTo>
                      <a:pt x="132" y="25"/>
                      <a:pt x="133" y="24"/>
                      <a:pt x="133" y="24"/>
                    </a:cubicBezTo>
                    <a:cubicBezTo>
                      <a:pt x="133" y="23"/>
                      <a:pt x="133" y="23"/>
                      <a:pt x="133" y="23"/>
                    </a:cubicBezTo>
                    <a:cubicBezTo>
                      <a:pt x="133" y="23"/>
                      <a:pt x="133" y="23"/>
                      <a:pt x="133" y="23"/>
                    </a:cubicBezTo>
                    <a:cubicBezTo>
                      <a:pt x="132" y="22"/>
                      <a:pt x="132" y="22"/>
                      <a:pt x="132" y="22"/>
                    </a:cubicBezTo>
                    <a:cubicBezTo>
                      <a:pt x="132" y="22"/>
                      <a:pt x="132" y="21"/>
                      <a:pt x="132" y="21"/>
                    </a:cubicBezTo>
                    <a:cubicBezTo>
                      <a:pt x="131" y="20"/>
                      <a:pt x="130" y="20"/>
                      <a:pt x="129" y="20"/>
                    </a:cubicBezTo>
                    <a:cubicBezTo>
                      <a:pt x="129" y="20"/>
                      <a:pt x="128" y="20"/>
                      <a:pt x="128" y="19"/>
                    </a:cubicBezTo>
                    <a:cubicBezTo>
                      <a:pt x="128" y="19"/>
                      <a:pt x="128" y="19"/>
                      <a:pt x="128" y="19"/>
                    </a:cubicBezTo>
                    <a:cubicBezTo>
                      <a:pt x="124" y="19"/>
                      <a:pt x="124" y="19"/>
                      <a:pt x="124" y="19"/>
                    </a:cubicBezTo>
                    <a:cubicBezTo>
                      <a:pt x="123" y="19"/>
                      <a:pt x="123" y="18"/>
                      <a:pt x="122" y="18"/>
                    </a:cubicBezTo>
                    <a:cubicBezTo>
                      <a:pt x="121" y="18"/>
                      <a:pt x="121" y="17"/>
                      <a:pt x="121" y="17"/>
                    </a:cubicBezTo>
                    <a:cubicBezTo>
                      <a:pt x="120" y="17"/>
                      <a:pt x="120" y="17"/>
                      <a:pt x="120" y="17"/>
                    </a:cubicBezTo>
                    <a:cubicBezTo>
                      <a:pt x="119" y="17"/>
                      <a:pt x="119" y="17"/>
                      <a:pt x="119" y="17"/>
                    </a:cubicBezTo>
                    <a:cubicBezTo>
                      <a:pt x="119" y="17"/>
                      <a:pt x="119" y="17"/>
                      <a:pt x="119" y="17"/>
                    </a:cubicBezTo>
                    <a:cubicBezTo>
                      <a:pt x="118" y="16"/>
                      <a:pt x="117" y="16"/>
                      <a:pt x="117" y="15"/>
                    </a:cubicBezTo>
                    <a:cubicBezTo>
                      <a:pt x="116" y="17"/>
                      <a:pt x="116" y="17"/>
                      <a:pt x="116" y="17"/>
                    </a:cubicBezTo>
                    <a:cubicBezTo>
                      <a:pt x="114" y="20"/>
                      <a:pt x="114" y="20"/>
                      <a:pt x="114" y="20"/>
                    </a:cubicBezTo>
                    <a:cubicBezTo>
                      <a:pt x="114" y="20"/>
                      <a:pt x="112" y="20"/>
                      <a:pt x="111" y="20"/>
                    </a:cubicBezTo>
                    <a:cubicBezTo>
                      <a:pt x="109" y="20"/>
                      <a:pt x="109" y="20"/>
                      <a:pt x="109" y="20"/>
                    </a:cubicBezTo>
                    <a:cubicBezTo>
                      <a:pt x="109" y="20"/>
                      <a:pt x="109" y="20"/>
                      <a:pt x="109" y="20"/>
                    </a:cubicBezTo>
                    <a:cubicBezTo>
                      <a:pt x="109" y="20"/>
                      <a:pt x="108" y="20"/>
                      <a:pt x="108" y="20"/>
                    </a:cubicBezTo>
                    <a:cubicBezTo>
                      <a:pt x="107" y="20"/>
                      <a:pt x="106" y="20"/>
                      <a:pt x="106" y="20"/>
                    </a:cubicBezTo>
                    <a:cubicBezTo>
                      <a:pt x="105" y="20"/>
                      <a:pt x="104" y="19"/>
                      <a:pt x="103" y="18"/>
                    </a:cubicBezTo>
                    <a:cubicBezTo>
                      <a:pt x="103" y="18"/>
                      <a:pt x="102" y="19"/>
                      <a:pt x="101" y="19"/>
                    </a:cubicBezTo>
                    <a:cubicBezTo>
                      <a:pt x="100" y="19"/>
                      <a:pt x="100" y="19"/>
                      <a:pt x="100" y="19"/>
                    </a:cubicBezTo>
                    <a:cubicBezTo>
                      <a:pt x="100" y="19"/>
                      <a:pt x="100" y="19"/>
                      <a:pt x="100" y="19"/>
                    </a:cubicBezTo>
                    <a:cubicBezTo>
                      <a:pt x="99" y="18"/>
                      <a:pt x="98" y="17"/>
                      <a:pt x="98" y="15"/>
                    </a:cubicBezTo>
                    <a:cubicBezTo>
                      <a:pt x="98" y="14"/>
                      <a:pt x="97" y="14"/>
                      <a:pt x="97" y="14"/>
                    </a:cubicBezTo>
                    <a:cubicBezTo>
                      <a:pt x="97" y="14"/>
                      <a:pt x="96" y="14"/>
                      <a:pt x="96" y="14"/>
                    </a:cubicBezTo>
                    <a:cubicBezTo>
                      <a:pt x="95" y="14"/>
                      <a:pt x="95" y="14"/>
                      <a:pt x="95" y="14"/>
                    </a:cubicBezTo>
                    <a:cubicBezTo>
                      <a:pt x="95" y="14"/>
                      <a:pt x="94" y="14"/>
                      <a:pt x="94" y="14"/>
                    </a:cubicBezTo>
                    <a:cubicBezTo>
                      <a:pt x="94" y="14"/>
                      <a:pt x="94" y="14"/>
                      <a:pt x="94" y="14"/>
                    </a:cubicBezTo>
                    <a:cubicBezTo>
                      <a:pt x="93" y="15"/>
                      <a:pt x="92" y="15"/>
                      <a:pt x="92" y="15"/>
                    </a:cubicBezTo>
                    <a:cubicBezTo>
                      <a:pt x="91" y="15"/>
                      <a:pt x="91" y="15"/>
                      <a:pt x="91" y="15"/>
                    </a:cubicBezTo>
                    <a:cubicBezTo>
                      <a:pt x="91" y="15"/>
                      <a:pt x="91" y="15"/>
                      <a:pt x="91" y="15"/>
                    </a:cubicBezTo>
                    <a:cubicBezTo>
                      <a:pt x="90" y="14"/>
                      <a:pt x="90" y="14"/>
                      <a:pt x="90" y="13"/>
                    </a:cubicBezTo>
                    <a:cubicBezTo>
                      <a:pt x="89" y="14"/>
                      <a:pt x="89" y="14"/>
                      <a:pt x="89" y="14"/>
                    </a:cubicBezTo>
                    <a:cubicBezTo>
                      <a:pt x="88" y="14"/>
                      <a:pt x="88" y="14"/>
                      <a:pt x="88" y="14"/>
                    </a:cubicBezTo>
                    <a:cubicBezTo>
                      <a:pt x="88" y="14"/>
                      <a:pt x="88" y="14"/>
                      <a:pt x="88" y="14"/>
                    </a:cubicBezTo>
                    <a:cubicBezTo>
                      <a:pt x="87" y="14"/>
                      <a:pt x="87" y="14"/>
                      <a:pt x="86" y="15"/>
                    </a:cubicBezTo>
                    <a:cubicBezTo>
                      <a:pt x="85" y="15"/>
                      <a:pt x="84" y="15"/>
                      <a:pt x="84" y="15"/>
                    </a:cubicBezTo>
                    <a:cubicBezTo>
                      <a:pt x="83" y="15"/>
                      <a:pt x="82" y="14"/>
                      <a:pt x="82" y="14"/>
                    </a:cubicBezTo>
                    <a:cubicBezTo>
                      <a:pt x="80" y="13"/>
                      <a:pt x="80" y="12"/>
                      <a:pt x="80" y="11"/>
                    </a:cubicBezTo>
                    <a:cubicBezTo>
                      <a:pt x="80" y="11"/>
                      <a:pt x="80" y="11"/>
                      <a:pt x="80" y="11"/>
                    </a:cubicBezTo>
                    <a:cubicBezTo>
                      <a:pt x="80" y="10"/>
                      <a:pt x="80" y="10"/>
                      <a:pt x="80" y="10"/>
                    </a:cubicBezTo>
                    <a:cubicBezTo>
                      <a:pt x="80" y="10"/>
                      <a:pt x="80" y="10"/>
                      <a:pt x="80" y="10"/>
                    </a:cubicBezTo>
                    <a:cubicBezTo>
                      <a:pt x="80" y="10"/>
                      <a:pt x="80" y="10"/>
                      <a:pt x="80" y="10"/>
                    </a:cubicBezTo>
                    <a:cubicBezTo>
                      <a:pt x="79" y="9"/>
                      <a:pt x="79" y="9"/>
                      <a:pt x="79" y="9"/>
                    </a:cubicBezTo>
                    <a:cubicBezTo>
                      <a:pt x="79" y="8"/>
                      <a:pt x="79" y="7"/>
                      <a:pt x="80" y="6"/>
                    </a:cubicBezTo>
                    <a:cubicBezTo>
                      <a:pt x="80" y="5"/>
                      <a:pt x="81" y="5"/>
                      <a:pt x="81" y="5"/>
                    </a:cubicBezTo>
                    <a:cubicBezTo>
                      <a:pt x="81" y="5"/>
                      <a:pt x="81" y="4"/>
                      <a:pt x="81" y="4"/>
                    </a:cubicBezTo>
                    <a:cubicBezTo>
                      <a:pt x="82" y="4"/>
                      <a:pt x="83" y="3"/>
                      <a:pt x="84" y="3"/>
                    </a:cubicBezTo>
                    <a:cubicBezTo>
                      <a:pt x="84" y="3"/>
                      <a:pt x="84" y="3"/>
                      <a:pt x="84" y="3"/>
                    </a:cubicBezTo>
                    <a:cubicBezTo>
                      <a:pt x="83" y="2"/>
                      <a:pt x="83" y="2"/>
                      <a:pt x="83" y="1"/>
                    </a:cubicBezTo>
                    <a:cubicBezTo>
                      <a:pt x="82" y="0"/>
                      <a:pt x="82" y="0"/>
                      <a:pt x="82" y="0"/>
                    </a:cubicBezTo>
                    <a:cubicBezTo>
                      <a:pt x="81" y="0"/>
                      <a:pt x="81" y="0"/>
                      <a:pt x="81" y="0"/>
                    </a:cubicBezTo>
                    <a:cubicBezTo>
                      <a:pt x="81" y="0"/>
                      <a:pt x="80" y="1"/>
                      <a:pt x="79" y="1"/>
                    </a:cubicBezTo>
                    <a:cubicBezTo>
                      <a:pt x="79" y="1"/>
                      <a:pt x="79" y="1"/>
                      <a:pt x="79" y="1"/>
                    </a:cubicBezTo>
                    <a:cubicBezTo>
                      <a:pt x="79" y="1"/>
                      <a:pt x="79" y="1"/>
                      <a:pt x="79" y="1"/>
                    </a:cubicBezTo>
                    <a:cubicBezTo>
                      <a:pt x="77" y="1"/>
                      <a:pt x="77" y="1"/>
                      <a:pt x="76" y="1"/>
                    </a:cubicBezTo>
                    <a:cubicBezTo>
                      <a:pt x="76" y="1"/>
                      <a:pt x="75" y="1"/>
                      <a:pt x="75" y="0"/>
                    </a:cubicBezTo>
                    <a:cubicBezTo>
                      <a:pt x="74" y="0"/>
                      <a:pt x="74" y="0"/>
                      <a:pt x="74" y="0"/>
                    </a:cubicBezTo>
                    <a:cubicBezTo>
                      <a:pt x="74" y="0"/>
                      <a:pt x="73" y="1"/>
                      <a:pt x="73" y="1"/>
                    </a:cubicBezTo>
                    <a:cubicBezTo>
                      <a:pt x="72" y="1"/>
                      <a:pt x="72" y="1"/>
                      <a:pt x="72" y="1"/>
                    </a:cubicBezTo>
                    <a:cubicBezTo>
                      <a:pt x="71" y="1"/>
                      <a:pt x="71" y="1"/>
                      <a:pt x="71" y="1"/>
                    </a:cubicBezTo>
                    <a:cubicBezTo>
                      <a:pt x="70" y="1"/>
                      <a:pt x="70" y="1"/>
                      <a:pt x="70" y="1"/>
                    </a:cubicBezTo>
                    <a:cubicBezTo>
                      <a:pt x="70" y="1"/>
                      <a:pt x="70" y="1"/>
                      <a:pt x="70" y="1"/>
                    </a:cubicBezTo>
                    <a:cubicBezTo>
                      <a:pt x="69" y="1"/>
                      <a:pt x="69" y="1"/>
                      <a:pt x="69" y="1"/>
                    </a:cubicBezTo>
                    <a:cubicBezTo>
                      <a:pt x="69" y="2"/>
                      <a:pt x="69" y="2"/>
                      <a:pt x="69" y="2"/>
                    </a:cubicBezTo>
                    <a:cubicBezTo>
                      <a:pt x="68" y="2"/>
                      <a:pt x="67" y="3"/>
                      <a:pt x="66" y="3"/>
                    </a:cubicBezTo>
                    <a:cubicBezTo>
                      <a:pt x="66" y="3"/>
                      <a:pt x="66" y="3"/>
                      <a:pt x="66" y="3"/>
                    </a:cubicBezTo>
                    <a:cubicBezTo>
                      <a:pt x="65" y="3"/>
                      <a:pt x="65" y="3"/>
                      <a:pt x="65" y="3"/>
                    </a:cubicBezTo>
                    <a:cubicBezTo>
                      <a:pt x="65" y="4"/>
                      <a:pt x="64" y="4"/>
                      <a:pt x="64" y="4"/>
                    </a:cubicBezTo>
                    <a:cubicBezTo>
                      <a:pt x="64" y="4"/>
                      <a:pt x="64" y="4"/>
                      <a:pt x="64" y="4"/>
                    </a:cubicBezTo>
                    <a:cubicBezTo>
                      <a:pt x="64" y="4"/>
                      <a:pt x="63" y="5"/>
                      <a:pt x="62" y="5"/>
                    </a:cubicBezTo>
                    <a:cubicBezTo>
                      <a:pt x="60" y="7"/>
                      <a:pt x="60" y="7"/>
                      <a:pt x="60" y="7"/>
                    </a:cubicBezTo>
                    <a:cubicBezTo>
                      <a:pt x="59" y="5"/>
                      <a:pt x="59" y="5"/>
                      <a:pt x="59" y="5"/>
                    </a:cubicBezTo>
                    <a:cubicBezTo>
                      <a:pt x="59" y="5"/>
                      <a:pt x="59" y="5"/>
                      <a:pt x="59" y="5"/>
                    </a:cubicBezTo>
                    <a:cubicBezTo>
                      <a:pt x="59" y="7"/>
                      <a:pt x="59" y="7"/>
                      <a:pt x="59" y="7"/>
                    </a:cubicBezTo>
                    <a:cubicBezTo>
                      <a:pt x="59" y="9"/>
                      <a:pt x="59" y="9"/>
                      <a:pt x="59" y="9"/>
                    </a:cubicBezTo>
                    <a:cubicBezTo>
                      <a:pt x="59" y="11"/>
                      <a:pt x="59" y="11"/>
                      <a:pt x="59" y="11"/>
                    </a:cubicBezTo>
                    <a:cubicBezTo>
                      <a:pt x="59" y="12"/>
                      <a:pt x="59" y="12"/>
                      <a:pt x="59" y="12"/>
                    </a:cubicBezTo>
                    <a:cubicBezTo>
                      <a:pt x="59" y="14"/>
                      <a:pt x="59" y="14"/>
                      <a:pt x="59" y="14"/>
                    </a:cubicBezTo>
                    <a:cubicBezTo>
                      <a:pt x="59" y="16"/>
                      <a:pt x="59" y="16"/>
                      <a:pt x="59" y="16"/>
                    </a:cubicBezTo>
                    <a:cubicBezTo>
                      <a:pt x="59" y="18"/>
                      <a:pt x="59" y="18"/>
                      <a:pt x="59" y="18"/>
                    </a:cubicBezTo>
                    <a:cubicBezTo>
                      <a:pt x="59" y="19"/>
                      <a:pt x="59" y="19"/>
                      <a:pt x="59" y="19"/>
                    </a:cubicBezTo>
                    <a:cubicBezTo>
                      <a:pt x="59" y="21"/>
                      <a:pt x="59" y="21"/>
                      <a:pt x="59" y="21"/>
                    </a:cubicBezTo>
                    <a:cubicBezTo>
                      <a:pt x="57" y="23"/>
                      <a:pt x="57" y="23"/>
                      <a:pt x="57" y="23"/>
                    </a:cubicBezTo>
                    <a:cubicBezTo>
                      <a:pt x="57" y="25"/>
                      <a:pt x="57" y="25"/>
                      <a:pt x="57" y="25"/>
                    </a:cubicBezTo>
                    <a:cubicBezTo>
                      <a:pt x="57" y="27"/>
                      <a:pt x="57" y="27"/>
                      <a:pt x="57" y="27"/>
                    </a:cubicBezTo>
                    <a:cubicBezTo>
                      <a:pt x="58" y="28"/>
                      <a:pt x="58" y="28"/>
                      <a:pt x="58" y="28"/>
                    </a:cubicBezTo>
                    <a:cubicBezTo>
                      <a:pt x="57" y="31"/>
                      <a:pt x="57" y="31"/>
                      <a:pt x="57" y="31"/>
                    </a:cubicBezTo>
                    <a:cubicBezTo>
                      <a:pt x="58" y="36"/>
                      <a:pt x="58" y="36"/>
                      <a:pt x="58" y="36"/>
                    </a:cubicBezTo>
                    <a:cubicBezTo>
                      <a:pt x="58" y="41"/>
                      <a:pt x="58" y="41"/>
                      <a:pt x="58" y="41"/>
                    </a:cubicBezTo>
                    <a:cubicBezTo>
                      <a:pt x="56" y="46"/>
                      <a:pt x="56" y="46"/>
                      <a:pt x="56" y="46"/>
                    </a:cubicBezTo>
                    <a:cubicBezTo>
                      <a:pt x="53" y="51"/>
                      <a:pt x="53" y="51"/>
                      <a:pt x="53" y="51"/>
                    </a:cubicBezTo>
                    <a:cubicBezTo>
                      <a:pt x="51" y="57"/>
                      <a:pt x="51" y="57"/>
                      <a:pt x="51" y="57"/>
                    </a:cubicBezTo>
                    <a:cubicBezTo>
                      <a:pt x="46" y="66"/>
                      <a:pt x="46" y="66"/>
                      <a:pt x="46" y="66"/>
                    </a:cubicBezTo>
                    <a:cubicBezTo>
                      <a:pt x="42" y="72"/>
                      <a:pt x="42" y="72"/>
                      <a:pt x="42" y="72"/>
                    </a:cubicBezTo>
                    <a:cubicBezTo>
                      <a:pt x="40" y="76"/>
                      <a:pt x="40" y="76"/>
                      <a:pt x="40" y="76"/>
                    </a:cubicBezTo>
                    <a:cubicBezTo>
                      <a:pt x="41" y="77"/>
                      <a:pt x="41" y="77"/>
                      <a:pt x="41" y="77"/>
                    </a:cubicBezTo>
                    <a:cubicBezTo>
                      <a:pt x="34" y="89"/>
                      <a:pt x="34" y="89"/>
                      <a:pt x="34" y="89"/>
                    </a:cubicBezTo>
                    <a:cubicBezTo>
                      <a:pt x="30" y="94"/>
                      <a:pt x="30" y="94"/>
                      <a:pt x="30" y="94"/>
                    </a:cubicBezTo>
                    <a:cubicBezTo>
                      <a:pt x="30" y="94"/>
                      <a:pt x="28" y="97"/>
                      <a:pt x="28" y="97"/>
                    </a:cubicBezTo>
                    <a:cubicBezTo>
                      <a:pt x="28" y="98"/>
                      <a:pt x="27" y="99"/>
                      <a:pt x="27" y="99"/>
                    </a:cubicBezTo>
                    <a:cubicBezTo>
                      <a:pt x="27" y="100"/>
                      <a:pt x="26" y="100"/>
                      <a:pt x="26" y="100"/>
                    </a:cubicBezTo>
                    <a:cubicBezTo>
                      <a:pt x="25" y="101"/>
                      <a:pt x="25" y="101"/>
                      <a:pt x="25" y="101"/>
                    </a:cubicBezTo>
                    <a:cubicBezTo>
                      <a:pt x="25" y="101"/>
                      <a:pt x="25" y="101"/>
                      <a:pt x="25" y="102"/>
                    </a:cubicBezTo>
                    <a:cubicBezTo>
                      <a:pt x="24" y="103"/>
                      <a:pt x="24" y="103"/>
                      <a:pt x="24" y="103"/>
                    </a:cubicBezTo>
                    <a:cubicBezTo>
                      <a:pt x="24" y="103"/>
                      <a:pt x="22" y="104"/>
                      <a:pt x="22" y="104"/>
                    </a:cubicBezTo>
                    <a:cubicBezTo>
                      <a:pt x="22" y="104"/>
                      <a:pt x="21" y="104"/>
                      <a:pt x="21" y="104"/>
                    </a:cubicBezTo>
                    <a:cubicBezTo>
                      <a:pt x="20" y="104"/>
                      <a:pt x="19" y="105"/>
                      <a:pt x="19" y="106"/>
                    </a:cubicBezTo>
                    <a:cubicBezTo>
                      <a:pt x="18" y="106"/>
                      <a:pt x="17" y="106"/>
                      <a:pt x="17" y="106"/>
                    </a:cubicBezTo>
                    <a:cubicBezTo>
                      <a:pt x="16" y="106"/>
                      <a:pt x="16" y="106"/>
                      <a:pt x="16" y="106"/>
                    </a:cubicBezTo>
                    <a:cubicBezTo>
                      <a:pt x="14" y="107"/>
                      <a:pt x="14" y="107"/>
                      <a:pt x="14" y="107"/>
                    </a:cubicBezTo>
                    <a:cubicBezTo>
                      <a:pt x="15" y="108"/>
                      <a:pt x="15" y="108"/>
                      <a:pt x="15" y="108"/>
                    </a:cubicBezTo>
                    <a:cubicBezTo>
                      <a:pt x="15" y="109"/>
                      <a:pt x="15" y="109"/>
                      <a:pt x="15" y="109"/>
                    </a:cubicBezTo>
                    <a:cubicBezTo>
                      <a:pt x="15" y="109"/>
                      <a:pt x="15" y="112"/>
                      <a:pt x="15" y="112"/>
                    </a:cubicBezTo>
                    <a:cubicBezTo>
                      <a:pt x="15" y="112"/>
                      <a:pt x="14" y="114"/>
                      <a:pt x="14" y="114"/>
                    </a:cubicBezTo>
                    <a:cubicBezTo>
                      <a:pt x="14" y="114"/>
                      <a:pt x="12" y="116"/>
                      <a:pt x="12" y="116"/>
                    </a:cubicBezTo>
                    <a:cubicBezTo>
                      <a:pt x="12" y="116"/>
                      <a:pt x="11" y="118"/>
                      <a:pt x="11" y="118"/>
                    </a:cubicBezTo>
                    <a:cubicBezTo>
                      <a:pt x="11" y="118"/>
                      <a:pt x="10" y="119"/>
                      <a:pt x="10" y="119"/>
                    </a:cubicBezTo>
                    <a:cubicBezTo>
                      <a:pt x="10" y="120"/>
                      <a:pt x="9" y="121"/>
                      <a:pt x="9" y="121"/>
                    </a:cubicBezTo>
                    <a:cubicBezTo>
                      <a:pt x="9" y="122"/>
                      <a:pt x="9" y="123"/>
                      <a:pt x="9" y="123"/>
                    </a:cubicBezTo>
                    <a:cubicBezTo>
                      <a:pt x="8" y="126"/>
                      <a:pt x="8" y="126"/>
                      <a:pt x="8" y="126"/>
                    </a:cubicBezTo>
                    <a:cubicBezTo>
                      <a:pt x="8" y="126"/>
                      <a:pt x="8" y="126"/>
                      <a:pt x="7" y="127"/>
                    </a:cubicBezTo>
                    <a:cubicBezTo>
                      <a:pt x="6" y="127"/>
                      <a:pt x="6" y="128"/>
                      <a:pt x="5" y="129"/>
                    </a:cubicBezTo>
                    <a:cubicBezTo>
                      <a:pt x="5" y="129"/>
                      <a:pt x="5" y="130"/>
                      <a:pt x="4" y="131"/>
                    </a:cubicBezTo>
                    <a:cubicBezTo>
                      <a:pt x="4" y="132"/>
                      <a:pt x="4" y="132"/>
                      <a:pt x="4" y="132"/>
                    </a:cubicBezTo>
                    <a:cubicBezTo>
                      <a:pt x="4" y="133"/>
                      <a:pt x="4" y="134"/>
                      <a:pt x="4" y="134"/>
                    </a:cubicBezTo>
                    <a:cubicBezTo>
                      <a:pt x="4" y="134"/>
                      <a:pt x="6" y="135"/>
                      <a:pt x="6" y="135"/>
                    </a:cubicBezTo>
                    <a:cubicBezTo>
                      <a:pt x="7" y="136"/>
                      <a:pt x="7" y="136"/>
                      <a:pt x="7" y="136"/>
                    </a:cubicBezTo>
                    <a:cubicBezTo>
                      <a:pt x="8" y="137"/>
                      <a:pt x="8" y="137"/>
                      <a:pt x="8" y="137"/>
                    </a:cubicBezTo>
                    <a:cubicBezTo>
                      <a:pt x="8" y="137"/>
                      <a:pt x="9" y="136"/>
                      <a:pt x="9" y="136"/>
                    </a:cubicBezTo>
                    <a:cubicBezTo>
                      <a:pt x="10" y="136"/>
                      <a:pt x="11" y="136"/>
                      <a:pt x="11" y="136"/>
                    </a:cubicBezTo>
                    <a:cubicBezTo>
                      <a:pt x="12" y="137"/>
                      <a:pt x="12" y="137"/>
                      <a:pt x="12" y="137"/>
                    </a:cubicBezTo>
                    <a:cubicBezTo>
                      <a:pt x="12" y="137"/>
                      <a:pt x="11" y="137"/>
                      <a:pt x="11" y="138"/>
                    </a:cubicBezTo>
                    <a:cubicBezTo>
                      <a:pt x="10" y="138"/>
                      <a:pt x="11" y="139"/>
                      <a:pt x="11" y="139"/>
                    </a:cubicBezTo>
                    <a:cubicBezTo>
                      <a:pt x="11" y="139"/>
                      <a:pt x="12" y="142"/>
                      <a:pt x="12" y="142"/>
                    </a:cubicBezTo>
                    <a:cubicBezTo>
                      <a:pt x="12" y="142"/>
                      <a:pt x="12" y="144"/>
                      <a:pt x="12" y="145"/>
                    </a:cubicBezTo>
                    <a:cubicBezTo>
                      <a:pt x="12" y="145"/>
                      <a:pt x="12" y="145"/>
                      <a:pt x="12" y="145"/>
                    </a:cubicBezTo>
                    <a:cubicBezTo>
                      <a:pt x="12" y="145"/>
                      <a:pt x="10" y="148"/>
                      <a:pt x="9" y="148"/>
                    </a:cubicBezTo>
                    <a:cubicBezTo>
                      <a:pt x="9" y="149"/>
                      <a:pt x="10" y="149"/>
                      <a:pt x="10" y="149"/>
                    </a:cubicBezTo>
                    <a:cubicBezTo>
                      <a:pt x="11" y="149"/>
                      <a:pt x="12" y="148"/>
                      <a:pt x="12" y="148"/>
                    </a:cubicBezTo>
                    <a:cubicBezTo>
                      <a:pt x="14" y="149"/>
                      <a:pt x="14" y="149"/>
                      <a:pt x="14" y="149"/>
                    </a:cubicBezTo>
                    <a:cubicBezTo>
                      <a:pt x="16" y="148"/>
                      <a:pt x="16" y="148"/>
                      <a:pt x="16" y="148"/>
                    </a:cubicBezTo>
                    <a:cubicBezTo>
                      <a:pt x="16" y="148"/>
                      <a:pt x="19" y="148"/>
                      <a:pt x="19" y="148"/>
                    </a:cubicBezTo>
                    <a:cubicBezTo>
                      <a:pt x="20" y="148"/>
                      <a:pt x="20" y="148"/>
                      <a:pt x="20" y="148"/>
                    </a:cubicBezTo>
                    <a:cubicBezTo>
                      <a:pt x="22" y="147"/>
                      <a:pt x="22" y="147"/>
                      <a:pt x="22" y="147"/>
                    </a:cubicBezTo>
                    <a:cubicBezTo>
                      <a:pt x="22" y="150"/>
                      <a:pt x="22" y="150"/>
                      <a:pt x="22" y="150"/>
                    </a:cubicBezTo>
                    <a:cubicBezTo>
                      <a:pt x="22" y="150"/>
                      <a:pt x="23" y="151"/>
                      <a:pt x="23" y="151"/>
                    </a:cubicBezTo>
                    <a:cubicBezTo>
                      <a:pt x="23" y="151"/>
                      <a:pt x="23" y="152"/>
                      <a:pt x="23" y="152"/>
                    </a:cubicBezTo>
                    <a:cubicBezTo>
                      <a:pt x="23" y="152"/>
                      <a:pt x="23" y="154"/>
                      <a:pt x="23" y="155"/>
                    </a:cubicBezTo>
                    <a:cubicBezTo>
                      <a:pt x="23" y="155"/>
                      <a:pt x="23" y="157"/>
                      <a:pt x="23" y="157"/>
                    </a:cubicBezTo>
                    <a:cubicBezTo>
                      <a:pt x="22" y="161"/>
                      <a:pt x="22" y="161"/>
                      <a:pt x="22" y="161"/>
                    </a:cubicBezTo>
                    <a:cubicBezTo>
                      <a:pt x="20" y="165"/>
                      <a:pt x="20" y="165"/>
                      <a:pt x="20" y="165"/>
                    </a:cubicBezTo>
                    <a:cubicBezTo>
                      <a:pt x="18" y="169"/>
                      <a:pt x="18" y="169"/>
                      <a:pt x="18" y="169"/>
                    </a:cubicBezTo>
                    <a:cubicBezTo>
                      <a:pt x="16" y="172"/>
                      <a:pt x="16" y="172"/>
                      <a:pt x="16" y="172"/>
                    </a:cubicBezTo>
                    <a:cubicBezTo>
                      <a:pt x="18" y="175"/>
                      <a:pt x="18" y="175"/>
                      <a:pt x="18" y="175"/>
                    </a:cubicBezTo>
                    <a:cubicBezTo>
                      <a:pt x="18" y="175"/>
                      <a:pt x="18" y="177"/>
                      <a:pt x="17" y="178"/>
                    </a:cubicBezTo>
                    <a:cubicBezTo>
                      <a:pt x="17" y="178"/>
                      <a:pt x="16" y="180"/>
                      <a:pt x="16" y="180"/>
                    </a:cubicBezTo>
                    <a:cubicBezTo>
                      <a:pt x="16" y="180"/>
                      <a:pt x="15" y="183"/>
                      <a:pt x="15" y="184"/>
                    </a:cubicBezTo>
                    <a:cubicBezTo>
                      <a:pt x="15" y="185"/>
                      <a:pt x="14" y="187"/>
                      <a:pt x="14" y="187"/>
                    </a:cubicBezTo>
                    <a:cubicBezTo>
                      <a:pt x="14" y="187"/>
                      <a:pt x="14" y="190"/>
                      <a:pt x="14" y="190"/>
                    </a:cubicBezTo>
                    <a:cubicBezTo>
                      <a:pt x="14" y="191"/>
                      <a:pt x="13" y="192"/>
                      <a:pt x="13" y="192"/>
                    </a:cubicBezTo>
                    <a:cubicBezTo>
                      <a:pt x="13" y="193"/>
                      <a:pt x="12" y="194"/>
                      <a:pt x="12" y="195"/>
                    </a:cubicBezTo>
                    <a:cubicBezTo>
                      <a:pt x="12" y="196"/>
                      <a:pt x="11" y="196"/>
                      <a:pt x="11" y="196"/>
                    </a:cubicBezTo>
                    <a:cubicBezTo>
                      <a:pt x="9" y="199"/>
                      <a:pt x="9" y="199"/>
                      <a:pt x="9" y="199"/>
                    </a:cubicBezTo>
                    <a:cubicBezTo>
                      <a:pt x="9" y="202"/>
                      <a:pt x="9" y="202"/>
                      <a:pt x="9" y="202"/>
                    </a:cubicBezTo>
                    <a:cubicBezTo>
                      <a:pt x="6" y="203"/>
                      <a:pt x="6" y="203"/>
                      <a:pt x="6" y="203"/>
                    </a:cubicBezTo>
                    <a:cubicBezTo>
                      <a:pt x="6" y="206"/>
                      <a:pt x="6" y="206"/>
                      <a:pt x="6" y="206"/>
                    </a:cubicBezTo>
                    <a:cubicBezTo>
                      <a:pt x="4" y="207"/>
                      <a:pt x="4" y="207"/>
                      <a:pt x="4" y="207"/>
                    </a:cubicBezTo>
                    <a:cubicBezTo>
                      <a:pt x="2" y="209"/>
                      <a:pt x="2" y="209"/>
                      <a:pt x="2" y="209"/>
                    </a:cubicBezTo>
                    <a:cubicBezTo>
                      <a:pt x="0" y="210"/>
                      <a:pt x="0" y="210"/>
                      <a:pt x="0" y="210"/>
                    </a:cubicBezTo>
                    <a:cubicBezTo>
                      <a:pt x="3" y="211"/>
                      <a:pt x="3" y="211"/>
                      <a:pt x="3" y="211"/>
                    </a:cubicBezTo>
                    <a:cubicBezTo>
                      <a:pt x="4" y="210"/>
                      <a:pt x="4" y="210"/>
                      <a:pt x="4" y="210"/>
                    </a:cubicBezTo>
                    <a:cubicBezTo>
                      <a:pt x="8" y="210"/>
                      <a:pt x="8" y="210"/>
                      <a:pt x="8" y="210"/>
                    </a:cubicBezTo>
                    <a:cubicBezTo>
                      <a:pt x="9" y="210"/>
                      <a:pt x="9" y="210"/>
                      <a:pt x="9" y="210"/>
                    </a:cubicBezTo>
                    <a:cubicBezTo>
                      <a:pt x="11" y="210"/>
                      <a:pt x="11" y="210"/>
                      <a:pt x="11" y="210"/>
                    </a:cubicBezTo>
                    <a:cubicBezTo>
                      <a:pt x="13" y="210"/>
                      <a:pt x="13" y="210"/>
                      <a:pt x="13" y="210"/>
                    </a:cubicBezTo>
                    <a:cubicBezTo>
                      <a:pt x="14" y="210"/>
                      <a:pt x="14" y="210"/>
                      <a:pt x="14" y="210"/>
                    </a:cubicBezTo>
                    <a:cubicBezTo>
                      <a:pt x="15" y="209"/>
                      <a:pt x="15" y="209"/>
                      <a:pt x="15" y="209"/>
                    </a:cubicBezTo>
                    <a:cubicBezTo>
                      <a:pt x="18" y="211"/>
                      <a:pt x="18" y="211"/>
                      <a:pt x="18" y="211"/>
                    </a:cubicBezTo>
                    <a:cubicBezTo>
                      <a:pt x="21" y="213"/>
                      <a:pt x="21" y="213"/>
                      <a:pt x="21" y="213"/>
                    </a:cubicBezTo>
                    <a:cubicBezTo>
                      <a:pt x="23" y="212"/>
                      <a:pt x="23" y="212"/>
                      <a:pt x="23" y="212"/>
                    </a:cubicBezTo>
                    <a:cubicBezTo>
                      <a:pt x="25" y="213"/>
                      <a:pt x="25" y="213"/>
                      <a:pt x="25" y="213"/>
                    </a:cubicBezTo>
                    <a:cubicBezTo>
                      <a:pt x="26" y="214"/>
                      <a:pt x="26" y="214"/>
                      <a:pt x="26" y="214"/>
                    </a:cubicBezTo>
                    <a:cubicBezTo>
                      <a:pt x="28" y="214"/>
                      <a:pt x="28" y="214"/>
                      <a:pt x="28" y="214"/>
                    </a:cubicBezTo>
                    <a:cubicBezTo>
                      <a:pt x="30" y="215"/>
                      <a:pt x="30" y="215"/>
                      <a:pt x="30" y="215"/>
                    </a:cubicBezTo>
                    <a:cubicBezTo>
                      <a:pt x="32" y="217"/>
                      <a:pt x="32" y="217"/>
                      <a:pt x="32" y="217"/>
                    </a:cubicBezTo>
                    <a:cubicBezTo>
                      <a:pt x="35" y="219"/>
                      <a:pt x="35" y="219"/>
                      <a:pt x="35" y="219"/>
                    </a:cubicBezTo>
                    <a:cubicBezTo>
                      <a:pt x="36" y="220"/>
                      <a:pt x="36" y="220"/>
                      <a:pt x="36" y="220"/>
                    </a:cubicBezTo>
                    <a:cubicBezTo>
                      <a:pt x="39" y="220"/>
                      <a:pt x="39" y="220"/>
                      <a:pt x="39" y="220"/>
                    </a:cubicBezTo>
                    <a:cubicBezTo>
                      <a:pt x="42" y="220"/>
                      <a:pt x="42" y="220"/>
                      <a:pt x="42" y="220"/>
                    </a:cubicBezTo>
                    <a:cubicBezTo>
                      <a:pt x="47" y="219"/>
                      <a:pt x="47" y="219"/>
                      <a:pt x="47" y="219"/>
                    </a:cubicBezTo>
                    <a:cubicBezTo>
                      <a:pt x="51" y="218"/>
                      <a:pt x="51" y="218"/>
                      <a:pt x="51" y="218"/>
                    </a:cubicBezTo>
                    <a:cubicBezTo>
                      <a:pt x="53" y="217"/>
                      <a:pt x="53" y="217"/>
                      <a:pt x="53" y="217"/>
                    </a:cubicBezTo>
                    <a:cubicBezTo>
                      <a:pt x="55" y="217"/>
                      <a:pt x="55" y="217"/>
                      <a:pt x="55" y="217"/>
                    </a:cubicBezTo>
                    <a:cubicBezTo>
                      <a:pt x="56" y="217"/>
                      <a:pt x="56" y="217"/>
                      <a:pt x="56" y="217"/>
                    </a:cubicBezTo>
                    <a:lnTo>
                      <a:pt x="55" y="215"/>
                    </a:lnTo>
                    <a:close/>
                  </a:path>
                </a:pathLst>
              </a:custGeom>
              <a:grpFill/>
              <a:ln w="6350" cap="flat">
                <a:solidFill>
                  <a:schemeClr val="bg1">
                    <a:alpha val="25000"/>
                  </a:schemeClr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27725" tIns="13862" rIns="27725" bIns="13862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id-ID" sz="546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ahoma"/>
                  <a:ea typeface="+mn-ea"/>
                  <a:cs typeface="+mn-cs"/>
                </a:endParaRPr>
              </a:p>
            </p:txBody>
          </p:sp>
          <p:sp>
            <p:nvSpPr>
              <p:cNvPr id="152" name="Freeform 124">
                <a:extLst>
                  <a:ext uri="{FF2B5EF4-FFF2-40B4-BE49-F238E27FC236}">
                    <a16:creationId xmlns:a16="http://schemas.microsoft.com/office/drawing/2014/main" id="{8E2E7F05-7DA3-2B61-5D74-CAE5970C4AD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68" y="2435"/>
                <a:ext cx="264" cy="167"/>
              </a:xfrm>
              <a:custGeom>
                <a:avLst/>
                <a:gdLst>
                  <a:gd name="T0" fmla="*/ 23 w 132"/>
                  <a:gd name="T1" fmla="*/ 68 h 83"/>
                  <a:gd name="T2" fmla="*/ 24 w 132"/>
                  <a:gd name="T3" fmla="*/ 76 h 83"/>
                  <a:gd name="T4" fmla="*/ 29 w 132"/>
                  <a:gd name="T5" fmla="*/ 83 h 83"/>
                  <a:gd name="T6" fmla="*/ 37 w 132"/>
                  <a:gd name="T7" fmla="*/ 82 h 83"/>
                  <a:gd name="T8" fmla="*/ 44 w 132"/>
                  <a:gd name="T9" fmla="*/ 79 h 83"/>
                  <a:gd name="T10" fmla="*/ 49 w 132"/>
                  <a:gd name="T11" fmla="*/ 80 h 83"/>
                  <a:gd name="T12" fmla="*/ 54 w 132"/>
                  <a:gd name="T13" fmla="*/ 79 h 83"/>
                  <a:gd name="T14" fmla="*/ 57 w 132"/>
                  <a:gd name="T15" fmla="*/ 72 h 83"/>
                  <a:gd name="T16" fmla="*/ 60 w 132"/>
                  <a:gd name="T17" fmla="*/ 64 h 83"/>
                  <a:gd name="T18" fmla="*/ 69 w 132"/>
                  <a:gd name="T19" fmla="*/ 57 h 83"/>
                  <a:gd name="T20" fmla="*/ 71 w 132"/>
                  <a:gd name="T21" fmla="*/ 67 h 83"/>
                  <a:gd name="T22" fmla="*/ 75 w 132"/>
                  <a:gd name="T23" fmla="*/ 72 h 83"/>
                  <a:gd name="T24" fmla="*/ 84 w 132"/>
                  <a:gd name="T25" fmla="*/ 74 h 83"/>
                  <a:gd name="T26" fmla="*/ 86 w 132"/>
                  <a:gd name="T27" fmla="*/ 79 h 83"/>
                  <a:gd name="T28" fmla="*/ 88 w 132"/>
                  <a:gd name="T29" fmla="*/ 72 h 83"/>
                  <a:gd name="T30" fmla="*/ 91 w 132"/>
                  <a:gd name="T31" fmla="*/ 70 h 83"/>
                  <a:gd name="T32" fmla="*/ 93 w 132"/>
                  <a:gd name="T33" fmla="*/ 64 h 83"/>
                  <a:gd name="T34" fmla="*/ 94 w 132"/>
                  <a:gd name="T35" fmla="*/ 56 h 83"/>
                  <a:gd name="T36" fmla="*/ 100 w 132"/>
                  <a:gd name="T37" fmla="*/ 55 h 83"/>
                  <a:gd name="T38" fmla="*/ 104 w 132"/>
                  <a:gd name="T39" fmla="*/ 63 h 83"/>
                  <a:gd name="T40" fmla="*/ 110 w 132"/>
                  <a:gd name="T41" fmla="*/ 62 h 83"/>
                  <a:gd name="T42" fmla="*/ 117 w 132"/>
                  <a:gd name="T43" fmla="*/ 59 h 83"/>
                  <a:gd name="T44" fmla="*/ 118 w 132"/>
                  <a:gd name="T45" fmla="*/ 53 h 83"/>
                  <a:gd name="T46" fmla="*/ 124 w 132"/>
                  <a:gd name="T47" fmla="*/ 49 h 83"/>
                  <a:gd name="T48" fmla="*/ 128 w 132"/>
                  <a:gd name="T49" fmla="*/ 47 h 83"/>
                  <a:gd name="T50" fmla="*/ 130 w 132"/>
                  <a:gd name="T51" fmla="*/ 40 h 83"/>
                  <a:gd name="T52" fmla="*/ 130 w 132"/>
                  <a:gd name="T53" fmla="*/ 37 h 83"/>
                  <a:gd name="T54" fmla="*/ 125 w 132"/>
                  <a:gd name="T55" fmla="*/ 38 h 83"/>
                  <a:gd name="T56" fmla="*/ 118 w 132"/>
                  <a:gd name="T57" fmla="*/ 40 h 83"/>
                  <a:gd name="T58" fmla="*/ 112 w 132"/>
                  <a:gd name="T59" fmla="*/ 34 h 83"/>
                  <a:gd name="T60" fmla="*/ 101 w 132"/>
                  <a:gd name="T61" fmla="*/ 33 h 83"/>
                  <a:gd name="T62" fmla="*/ 101 w 132"/>
                  <a:gd name="T63" fmla="*/ 31 h 83"/>
                  <a:gd name="T64" fmla="*/ 101 w 132"/>
                  <a:gd name="T65" fmla="*/ 28 h 83"/>
                  <a:gd name="T66" fmla="*/ 104 w 132"/>
                  <a:gd name="T67" fmla="*/ 20 h 83"/>
                  <a:gd name="T68" fmla="*/ 104 w 132"/>
                  <a:gd name="T69" fmla="*/ 14 h 83"/>
                  <a:gd name="T70" fmla="*/ 96 w 132"/>
                  <a:gd name="T71" fmla="*/ 8 h 83"/>
                  <a:gd name="T72" fmla="*/ 88 w 132"/>
                  <a:gd name="T73" fmla="*/ 6 h 83"/>
                  <a:gd name="T74" fmla="*/ 80 w 132"/>
                  <a:gd name="T75" fmla="*/ 4 h 83"/>
                  <a:gd name="T76" fmla="*/ 78 w 132"/>
                  <a:gd name="T77" fmla="*/ 5 h 83"/>
                  <a:gd name="T78" fmla="*/ 76 w 132"/>
                  <a:gd name="T79" fmla="*/ 1 h 83"/>
                  <a:gd name="T80" fmla="*/ 70 w 132"/>
                  <a:gd name="T81" fmla="*/ 2 h 83"/>
                  <a:gd name="T82" fmla="*/ 73 w 132"/>
                  <a:gd name="T83" fmla="*/ 7 h 83"/>
                  <a:gd name="T84" fmla="*/ 70 w 132"/>
                  <a:gd name="T85" fmla="*/ 10 h 83"/>
                  <a:gd name="T86" fmla="*/ 60 w 132"/>
                  <a:gd name="T87" fmla="*/ 11 h 83"/>
                  <a:gd name="T88" fmla="*/ 48 w 132"/>
                  <a:gd name="T89" fmla="*/ 11 h 83"/>
                  <a:gd name="T90" fmla="*/ 44 w 132"/>
                  <a:gd name="T91" fmla="*/ 12 h 83"/>
                  <a:gd name="T92" fmla="*/ 40 w 132"/>
                  <a:gd name="T93" fmla="*/ 18 h 83"/>
                  <a:gd name="T94" fmla="*/ 34 w 132"/>
                  <a:gd name="T95" fmla="*/ 20 h 83"/>
                  <a:gd name="T96" fmla="*/ 29 w 132"/>
                  <a:gd name="T97" fmla="*/ 17 h 83"/>
                  <a:gd name="T98" fmla="*/ 27 w 132"/>
                  <a:gd name="T99" fmla="*/ 25 h 83"/>
                  <a:gd name="T100" fmla="*/ 19 w 132"/>
                  <a:gd name="T101" fmla="*/ 33 h 83"/>
                  <a:gd name="T102" fmla="*/ 13 w 132"/>
                  <a:gd name="T103" fmla="*/ 39 h 83"/>
                  <a:gd name="T104" fmla="*/ 12 w 132"/>
                  <a:gd name="T105" fmla="*/ 46 h 83"/>
                  <a:gd name="T106" fmla="*/ 2 w 132"/>
                  <a:gd name="T107" fmla="*/ 54 h 83"/>
                  <a:gd name="T108" fmla="*/ 2 w 132"/>
                  <a:gd name="T109" fmla="*/ 61 h 83"/>
                  <a:gd name="T110" fmla="*/ 17 w 132"/>
                  <a:gd name="T111" fmla="*/ 57 h 8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</a:cxnLst>
                <a:rect l="0" t="0" r="r" b="b"/>
                <a:pathLst>
                  <a:path w="132" h="83">
                    <a:moveTo>
                      <a:pt x="17" y="57"/>
                    </a:moveTo>
                    <a:cubicBezTo>
                      <a:pt x="22" y="60"/>
                      <a:pt x="22" y="60"/>
                      <a:pt x="22" y="60"/>
                    </a:cubicBezTo>
                    <a:cubicBezTo>
                      <a:pt x="22" y="63"/>
                      <a:pt x="22" y="63"/>
                      <a:pt x="22" y="63"/>
                    </a:cubicBezTo>
                    <a:cubicBezTo>
                      <a:pt x="22" y="63"/>
                      <a:pt x="22" y="64"/>
                      <a:pt x="22" y="64"/>
                    </a:cubicBezTo>
                    <a:cubicBezTo>
                      <a:pt x="23" y="65"/>
                      <a:pt x="23" y="67"/>
                      <a:pt x="23" y="67"/>
                    </a:cubicBezTo>
                    <a:cubicBezTo>
                      <a:pt x="23" y="68"/>
                      <a:pt x="23" y="68"/>
                      <a:pt x="23" y="68"/>
                    </a:cubicBezTo>
                    <a:cubicBezTo>
                      <a:pt x="23" y="69"/>
                      <a:pt x="23" y="70"/>
                      <a:pt x="23" y="70"/>
                    </a:cubicBezTo>
                    <a:cubicBezTo>
                      <a:pt x="23" y="70"/>
                      <a:pt x="22" y="71"/>
                      <a:pt x="22" y="72"/>
                    </a:cubicBezTo>
                    <a:cubicBezTo>
                      <a:pt x="22" y="72"/>
                      <a:pt x="23" y="72"/>
                      <a:pt x="23" y="72"/>
                    </a:cubicBezTo>
                    <a:cubicBezTo>
                      <a:pt x="24" y="72"/>
                      <a:pt x="24" y="72"/>
                      <a:pt x="24" y="72"/>
                    </a:cubicBezTo>
                    <a:cubicBezTo>
                      <a:pt x="24" y="73"/>
                      <a:pt x="24" y="75"/>
                      <a:pt x="24" y="76"/>
                    </a:cubicBezTo>
                    <a:cubicBezTo>
                      <a:pt x="24" y="76"/>
                      <a:pt x="24" y="76"/>
                      <a:pt x="24" y="76"/>
                    </a:cubicBezTo>
                    <a:cubicBezTo>
                      <a:pt x="24" y="76"/>
                      <a:pt x="25" y="77"/>
                      <a:pt x="25" y="77"/>
                    </a:cubicBezTo>
                    <a:cubicBezTo>
                      <a:pt x="26" y="78"/>
                      <a:pt x="26" y="78"/>
                      <a:pt x="27" y="79"/>
                    </a:cubicBezTo>
                    <a:cubicBezTo>
                      <a:pt x="28" y="80"/>
                      <a:pt x="29" y="81"/>
                      <a:pt x="29" y="82"/>
                    </a:cubicBezTo>
                    <a:cubicBezTo>
                      <a:pt x="29" y="82"/>
                      <a:pt x="29" y="82"/>
                      <a:pt x="29" y="82"/>
                    </a:cubicBezTo>
                    <a:cubicBezTo>
                      <a:pt x="28" y="83"/>
                      <a:pt x="28" y="83"/>
                      <a:pt x="28" y="83"/>
                    </a:cubicBezTo>
                    <a:cubicBezTo>
                      <a:pt x="29" y="83"/>
                      <a:pt x="29" y="83"/>
                      <a:pt x="29" y="83"/>
                    </a:cubicBezTo>
                    <a:cubicBezTo>
                      <a:pt x="29" y="83"/>
                      <a:pt x="29" y="83"/>
                      <a:pt x="29" y="83"/>
                    </a:cubicBezTo>
                    <a:cubicBezTo>
                      <a:pt x="30" y="83"/>
                      <a:pt x="30" y="83"/>
                      <a:pt x="31" y="82"/>
                    </a:cubicBezTo>
                    <a:cubicBezTo>
                      <a:pt x="31" y="82"/>
                      <a:pt x="32" y="81"/>
                      <a:pt x="33" y="81"/>
                    </a:cubicBezTo>
                    <a:cubicBezTo>
                      <a:pt x="34" y="81"/>
                      <a:pt x="34" y="81"/>
                      <a:pt x="35" y="82"/>
                    </a:cubicBezTo>
                    <a:cubicBezTo>
                      <a:pt x="35" y="82"/>
                      <a:pt x="35" y="82"/>
                      <a:pt x="36" y="82"/>
                    </a:cubicBezTo>
                    <a:cubicBezTo>
                      <a:pt x="36" y="82"/>
                      <a:pt x="36" y="82"/>
                      <a:pt x="37" y="82"/>
                    </a:cubicBezTo>
                    <a:cubicBezTo>
                      <a:pt x="37" y="81"/>
                      <a:pt x="38" y="80"/>
                      <a:pt x="39" y="80"/>
                    </a:cubicBezTo>
                    <a:cubicBezTo>
                      <a:pt x="39" y="80"/>
                      <a:pt x="39" y="79"/>
                      <a:pt x="39" y="79"/>
                    </a:cubicBezTo>
                    <a:cubicBezTo>
                      <a:pt x="40" y="79"/>
                      <a:pt x="40" y="79"/>
                      <a:pt x="40" y="79"/>
                    </a:cubicBezTo>
                    <a:cubicBezTo>
                      <a:pt x="41" y="79"/>
                      <a:pt x="41" y="79"/>
                      <a:pt x="41" y="79"/>
                    </a:cubicBezTo>
                    <a:cubicBezTo>
                      <a:pt x="41" y="79"/>
                      <a:pt x="41" y="79"/>
                      <a:pt x="41" y="79"/>
                    </a:cubicBezTo>
                    <a:cubicBezTo>
                      <a:pt x="42" y="79"/>
                      <a:pt x="43" y="79"/>
                      <a:pt x="44" y="79"/>
                    </a:cubicBezTo>
                    <a:cubicBezTo>
                      <a:pt x="45" y="79"/>
                      <a:pt x="45" y="79"/>
                      <a:pt x="45" y="79"/>
                    </a:cubicBezTo>
                    <a:cubicBezTo>
                      <a:pt x="46" y="79"/>
                      <a:pt x="47" y="80"/>
                      <a:pt x="47" y="80"/>
                    </a:cubicBezTo>
                    <a:cubicBezTo>
                      <a:pt x="47" y="81"/>
                      <a:pt x="48" y="81"/>
                      <a:pt x="48" y="81"/>
                    </a:cubicBezTo>
                    <a:cubicBezTo>
                      <a:pt x="48" y="81"/>
                      <a:pt x="48" y="81"/>
                      <a:pt x="48" y="81"/>
                    </a:cubicBezTo>
                    <a:cubicBezTo>
                      <a:pt x="48" y="81"/>
                      <a:pt x="48" y="81"/>
                      <a:pt x="49" y="81"/>
                    </a:cubicBezTo>
                    <a:cubicBezTo>
                      <a:pt x="49" y="81"/>
                      <a:pt x="49" y="81"/>
                      <a:pt x="49" y="80"/>
                    </a:cubicBezTo>
                    <a:cubicBezTo>
                      <a:pt x="50" y="79"/>
                      <a:pt x="51" y="79"/>
                      <a:pt x="52" y="79"/>
                    </a:cubicBezTo>
                    <a:cubicBezTo>
                      <a:pt x="52" y="79"/>
                      <a:pt x="52" y="79"/>
                      <a:pt x="52" y="79"/>
                    </a:cubicBezTo>
                    <a:cubicBezTo>
                      <a:pt x="53" y="79"/>
                      <a:pt x="53" y="79"/>
                      <a:pt x="53" y="79"/>
                    </a:cubicBezTo>
                    <a:cubicBezTo>
                      <a:pt x="53" y="79"/>
                      <a:pt x="53" y="79"/>
                      <a:pt x="53" y="79"/>
                    </a:cubicBezTo>
                    <a:cubicBezTo>
                      <a:pt x="53" y="79"/>
                      <a:pt x="53" y="79"/>
                      <a:pt x="53" y="79"/>
                    </a:cubicBezTo>
                    <a:cubicBezTo>
                      <a:pt x="54" y="79"/>
                      <a:pt x="54" y="79"/>
                      <a:pt x="54" y="79"/>
                    </a:cubicBezTo>
                    <a:cubicBezTo>
                      <a:pt x="54" y="78"/>
                      <a:pt x="54" y="78"/>
                      <a:pt x="54" y="78"/>
                    </a:cubicBezTo>
                    <a:cubicBezTo>
                      <a:pt x="54" y="78"/>
                      <a:pt x="54" y="77"/>
                      <a:pt x="54" y="77"/>
                    </a:cubicBezTo>
                    <a:cubicBezTo>
                      <a:pt x="54" y="76"/>
                      <a:pt x="54" y="76"/>
                      <a:pt x="54" y="76"/>
                    </a:cubicBezTo>
                    <a:cubicBezTo>
                      <a:pt x="56" y="74"/>
                      <a:pt x="56" y="74"/>
                      <a:pt x="56" y="74"/>
                    </a:cubicBezTo>
                    <a:cubicBezTo>
                      <a:pt x="56" y="74"/>
                      <a:pt x="57" y="73"/>
                      <a:pt x="57" y="73"/>
                    </a:cubicBezTo>
                    <a:cubicBezTo>
                      <a:pt x="57" y="73"/>
                      <a:pt x="57" y="72"/>
                      <a:pt x="57" y="72"/>
                    </a:cubicBezTo>
                    <a:cubicBezTo>
                      <a:pt x="57" y="71"/>
                      <a:pt x="57" y="71"/>
                      <a:pt x="57" y="71"/>
                    </a:cubicBezTo>
                    <a:cubicBezTo>
                      <a:pt x="57" y="70"/>
                      <a:pt x="57" y="70"/>
                      <a:pt x="57" y="70"/>
                    </a:cubicBezTo>
                    <a:cubicBezTo>
                      <a:pt x="55" y="68"/>
                      <a:pt x="55" y="68"/>
                      <a:pt x="55" y="68"/>
                    </a:cubicBezTo>
                    <a:cubicBezTo>
                      <a:pt x="58" y="65"/>
                      <a:pt x="58" y="65"/>
                      <a:pt x="58" y="65"/>
                    </a:cubicBezTo>
                    <a:cubicBezTo>
                      <a:pt x="58" y="65"/>
                      <a:pt x="58" y="65"/>
                      <a:pt x="58" y="65"/>
                    </a:cubicBezTo>
                    <a:cubicBezTo>
                      <a:pt x="58" y="65"/>
                      <a:pt x="58" y="65"/>
                      <a:pt x="60" y="64"/>
                    </a:cubicBezTo>
                    <a:cubicBezTo>
                      <a:pt x="61" y="64"/>
                      <a:pt x="62" y="63"/>
                      <a:pt x="62" y="63"/>
                    </a:cubicBezTo>
                    <a:cubicBezTo>
                      <a:pt x="62" y="62"/>
                      <a:pt x="62" y="62"/>
                      <a:pt x="62" y="62"/>
                    </a:cubicBezTo>
                    <a:cubicBezTo>
                      <a:pt x="62" y="62"/>
                      <a:pt x="62" y="62"/>
                      <a:pt x="62" y="62"/>
                    </a:cubicBezTo>
                    <a:cubicBezTo>
                      <a:pt x="62" y="61"/>
                      <a:pt x="63" y="60"/>
                      <a:pt x="64" y="59"/>
                    </a:cubicBezTo>
                    <a:cubicBezTo>
                      <a:pt x="65" y="59"/>
                      <a:pt x="68" y="58"/>
                      <a:pt x="68" y="58"/>
                    </a:cubicBezTo>
                    <a:cubicBezTo>
                      <a:pt x="69" y="57"/>
                      <a:pt x="69" y="57"/>
                      <a:pt x="69" y="57"/>
                    </a:cubicBezTo>
                    <a:cubicBezTo>
                      <a:pt x="70" y="58"/>
                      <a:pt x="70" y="58"/>
                      <a:pt x="70" y="58"/>
                    </a:cubicBezTo>
                    <a:cubicBezTo>
                      <a:pt x="71" y="59"/>
                      <a:pt x="71" y="60"/>
                      <a:pt x="71" y="62"/>
                    </a:cubicBezTo>
                    <a:cubicBezTo>
                      <a:pt x="71" y="62"/>
                      <a:pt x="71" y="62"/>
                      <a:pt x="71" y="63"/>
                    </a:cubicBezTo>
                    <a:cubicBezTo>
                      <a:pt x="71" y="63"/>
                      <a:pt x="71" y="65"/>
                      <a:pt x="71" y="65"/>
                    </a:cubicBezTo>
                    <a:cubicBezTo>
                      <a:pt x="71" y="65"/>
                      <a:pt x="71" y="65"/>
                      <a:pt x="71" y="66"/>
                    </a:cubicBezTo>
                    <a:cubicBezTo>
                      <a:pt x="71" y="66"/>
                      <a:pt x="71" y="67"/>
                      <a:pt x="71" y="67"/>
                    </a:cubicBezTo>
                    <a:cubicBezTo>
                      <a:pt x="71" y="67"/>
                      <a:pt x="71" y="67"/>
                      <a:pt x="71" y="67"/>
                    </a:cubicBezTo>
                    <a:cubicBezTo>
                      <a:pt x="72" y="68"/>
                      <a:pt x="72" y="68"/>
                      <a:pt x="72" y="69"/>
                    </a:cubicBezTo>
                    <a:cubicBezTo>
                      <a:pt x="72" y="69"/>
                      <a:pt x="73" y="69"/>
                      <a:pt x="73" y="69"/>
                    </a:cubicBezTo>
                    <a:cubicBezTo>
                      <a:pt x="73" y="69"/>
                      <a:pt x="73" y="69"/>
                      <a:pt x="73" y="69"/>
                    </a:cubicBezTo>
                    <a:cubicBezTo>
                      <a:pt x="74" y="71"/>
                      <a:pt x="75" y="71"/>
                      <a:pt x="75" y="72"/>
                    </a:cubicBezTo>
                    <a:cubicBezTo>
                      <a:pt x="75" y="72"/>
                      <a:pt x="75" y="72"/>
                      <a:pt x="75" y="72"/>
                    </a:cubicBezTo>
                    <a:cubicBezTo>
                      <a:pt x="75" y="72"/>
                      <a:pt x="76" y="72"/>
                      <a:pt x="76" y="72"/>
                    </a:cubicBezTo>
                    <a:cubicBezTo>
                      <a:pt x="77" y="72"/>
                      <a:pt x="78" y="72"/>
                      <a:pt x="79" y="73"/>
                    </a:cubicBezTo>
                    <a:cubicBezTo>
                      <a:pt x="79" y="73"/>
                      <a:pt x="79" y="73"/>
                      <a:pt x="79" y="73"/>
                    </a:cubicBezTo>
                    <a:cubicBezTo>
                      <a:pt x="79" y="73"/>
                      <a:pt x="79" y="73"/>
                      <a:pt x="80" y="73"/>
                    </a:cubicBezTo>
                    <a:cubicBezTo>
                      <a:pt x="80" y="73"/>
                      <a:pt x="80" y="73"/>
                      <a:pt x="80" y="73"/>
                    </a:cubicBezTo>
                    <a:cubicBezTo>
                      <a:pt x="84" y="74"/>
                      <a:pt x="84" y="74"/>
                      <a:pt x="84" y="74"/>
                    </a:cubicBezTo>
                    <a:cubicBezTo>
                      <a:pt x="84" y="75"/>
                      <a:pt x="84" y="75"/>
                      <a:pt x="84" y="75"/>
                    </a:cubicBezTo>
                    <a:cubicBezTo>
                      <a:pt x="85" y="76"/>
                      <a:pt x="85" y="77"/>
                      <a:pt x="85" y="78"/>
                    </a:cubicBezTo>
                    <a:cubicBezTo>
                      <a:pt x="84" y="78"/>
                      <a:pt x="84" y="78"/>
                      <a:pt x="84" y="79"/>
                    </a:cubicBezTo>
                    <a:cubicBezTo>
                      <a:pt x="84" y="80"/>
                      <a:pt x="84" y="80"/>
                      <a:pt x="84" y="80"/>
                    </a:cubicBezTo>
                    <a:cubicBezTo>
                      <a:pt x="84" y="80"/>
                      <a:pt x="85" y="80"/>
                      <a:pt x="85" y="80"/>
                    </a:cubicBezTo>
                    <a:cubicBezTo>
                      <a:pt x="85" y="80"/>
                      <a:pt x="85" y="80"/>
                      <a:pt x="86" y="79"/>
                    </a:cubicBezTo>
                    <a:cubicBezTo>
                      <a:pt x="86" y="79"/>
                      <a:pt x="86" y="79"/>
                      <a:pt x="86" y="79"/>
                    </a:cubicBezTo>
                    <a:cubicBezTo>
                      <a:pt x="86" y="79"/>
                      <a:pt x="86" y="79"/>
                      <a:pt x="86" y="78"/>
                    </a:cubicBezTo>
                    <a:cubicBezTo>
                      <a:pt x="85" y="77"/>
                      <a:pt x="85" y="77"/>
                      <a:pt x="85" y="77"/>
                    </a:cubicBezTo>
                    <a:cubicBezTo>
                      <a:pt x="87" y="76"/>
                      <a:pt x="87" y="76"/>
                      <a:pt x="87" y="76"/>
                    </a:cubicBezTo>
                    <a:cubicBezTo>
                      <a:pt x="87" y="74"/>
                      <a:pt x="87" y="73"/>
                      <a:pt x="88" y="72"/>
                    </a:cubicBezTo>
                    <a:cubicBezTo>
                      <a:pt x="88" y="72"/>
                      <a:pt x="88" y="72"/>
                      <a:pt x="88" y="72"/>
                    </a:cubicBezTo>
                    <a:cubicBezTo>
                      <a:pt x="89" y="72"/>
                      <a:pt x="89" y="72"/>
                      <a:pt x="89" y="72"/>
                    </a:cubicBezTo>
                    <a:cubicBezTo>
                      <a:pt x="89" y="72"/>
                      <a:pt x="89" y="72"/>
                      <a:pt x="89" y="72"/>
                    </a:cubicBezTo>
                    <a:cubicBezTo>
                      <a:pt x="89" y="72"/>
                      <a:pt x="89" y="72"/>
                      <a:pt x="89" y="71"/>
                    </a:cubicBezTo>
                    <a:cubicBezTo>
                      <a:pt x="90" y="70"/>
                      <a:pt x="90" y="70"/>
                      <a:pt x="90" y="70"/>
                    </a:cubicBezTo>
                    <a:cubicBezTo>
                      <a:pt x="90" y="70"/>
                      <a:pt x="91" y="70"/>
                      <a:pt x="91" y="70"/>
                    </a:cubicBezTo>
                    <a:cubicBezTo>
                      <a:pt x="91" y="70"/>
                      <a:pt x="91" y="70"/>
                      <a:pt x="91" y="70"/>
                    </a:cubicBezTo>
                    <a:cubicBezTo>
                      <a:pt x="91" y="69"/>
                      <a:pt x="92" y="69"/>
                      <a:pt x="92" y="69"/>
                    </a:cubicBezTo>
                    <a:cubicBezTo>
                      <a:pt x="92" y="68"/>
                      <a:pt x="92" y="68"/>
                      <a:pt x="92" y="68"/>
                    </a:cubicBezTo>
                    <a:cubicBezTo>
                      <a:pt x="92" y="68"/>
                      <a:pt x="92" y="67"/>
                      <a:pt x="93" y="66"/>
                    </a:cubicBezTo>
                    <a:cubicBezTo>
                      <a:pt x="93" y="65"/>
                      <a:pt x="93" y="65"/>
                      <a:pt x="93" y="65"/>
                    </a:cubicBezTo>
                    <a:cubicBezTo>
                      <a:pt x="93" y="65"/>
                      <a:pt x="93" y="65"/>
                      <a:pt x="93" y="64"/>
                    </a:cubicBezTo>
                    <a:cubicBezTo>
                      <a:pt x="93" y="64"/>
                      <a:pt x="93" y="64"/>
                      <a:pt x="93" y="64"/>
                    </a:cubicBezTo>
                    <a:cubicBezTo>
                      <a:pt x="93" y="63"/>
                      <a:pt x="93" y="63"/>
                      <a:pt x="93" y="63"/>
                    </a:cubicBezTo>
                    <a:cubicBezTo>
                      <a:pt x="93" y="63"/>
                      <a:pt x="93" y="63"/>
                      <a:pt x="93" y="63"/>
                    </a:cubicBezTo>
                    <a:cubicBezTo>
                      <a:pt x="93" y="62"/>
                      <a:pt x="93" y="62"/>
                      <a:pt x="93" y="62"/>
                    </a:cubicBezTo>
                    <a:cubicBezTo>
                      <a:pt x="92" y="61"/>
                      <a:pt x="92" y="61"/>
                      <a:pt x="92" y="61"/>
                    </a:cubicBezTo>
                    <a:cubicBezTo>
                      <a:pt x="92" y="59"/>
                      <a:pt x="92" y="59"/>
                      <a:pt x="92" y="59"/>
                    </a:cubicBezTo>
                    <a:cubicBezTo>
                      <a:pt x="94" y="56"/>
                      <a:pt x="94" y="56"/>
                      <a:pt x="94" y="56"/>
                    </a:cubicBezTo>
                    <a:cubicBezTo>
                      <a:pt x="94" y="56"/>
                      <a:pt x="94" y="56"/>
                      <a:pt x="94" y="56"/>
                    </a:cubicBezTo>
                    <a:cubicBezTo>
                      <a:pt x="95" y="55"/>
                      <a:pt x="96" y="55"/>
                      <a:pt x="97" y="55"/>
                    </a:cubicBezTo>
                    <a:cubicBezTo>
                      <a:pt x="97" y="55"/>
                      <a:pt x="98" y="55"/>
                      <a:pt x="99" y="56"/>
                    </a:cubicBezTo>
                    <a:cubicBezTo>
                      <a:pt x="99" y="56"/>
                      <a:pt x="99" y="56"/>
                      <a:pt x="99" y="56"/>
                    </a:cubicBezTo>
                    <a:cubicBezTo>
                      <a:pt x="99" y="55"/>
                      <a:pt x="99" y="55"/>
                      <a:pt x="99" y="55"/>
                    </a:cubicBezTo>
                    <a:cubicBezTo>
                      <a:pt x="100" y="55"/>
                      <a:pt x="100" y="55"/>
                      <a:pt x="100" y="55"/>
                    </a:cubicBezTo>
                    <a:cubicBezTo>
                      <a:pt x="102" y="55"/>
                      <a:pt x="103" y="56"/>
                      <a:pt x="103" y="57"/>
                    </a:cubicBezTo>
                    <a:cubicBezTo>
                      <a:pt x="104" y="58"/>
                      <a:pt x="104" y="58"/>
                      <a:pt x="104" y="58"/>
                    </a:cubicBezTo>
                    <a:cubicBezTo>
                      <a:pt x="103" y="60"/>
                      <a:pt x="103" y="60"/>
                      <a:pt x="103" y="60"/>
                    </a:cubicBezTo>
                    <a:cubicBezTo>
                      <a:pt x="103" y="60"/>
                      <a:pt x="104" y="61"/>
                      <a:pt x="104" y="61"/>
                    </a:cubicBezTo>
                    <a:cubicBezTo>
                      <a:pt x="104" y="62"/>
                      <a:pt x="104" y="62"/>
                      <a:pt x="104" y="63"/>
                    </a:cubicBezTo>
                    <a:cubicBezTo>
                      <a:pt x="104" y="63"/>
                      <a:pt x="104" y="63"/>
                      <a:pt x="104" y="63"/>
                    </a:cubicBezTo>
                    <a:cubicBezTo>
                      <a:pt x="104" y="63"/>
                      <a:pt x="104" y="63"/>
                      <a:pt x="104" y="63"/>
                    </a:cubicBezTo>
                    <a:cubicBezTo>
                      <a:pt x="104" y="64"/>
                      <a:pt x="105" y="64"/>
                      <a:pt x="105" y="64"/>
                    </a:cubicBezTo>
                    <a:cubicBezTo>
                      <a:pt x="106" y="64"/>
                      <a:pt x="106" y="64"/>
                      <a:pt x="106" y="64"/>
                    </a:cubicBezTo>
                    <a:cubicBezTo>
                      <a:pt x="106" y="64"/>
                      <a:pt x="106" y="63"/>
                      <a:pt x="107" y="63"/>
                    </a:cubicBezTo>
                    <a:cubicBezTo>
                      <a:pt x="107" y="62"/>
                      <a:pt x="107" y="62"/>
                      <a:pt x="107" y="62"/>
                    </a:cubicBezTo>
                    <a:cubicBezTo>
                      <a:pt x="110" y="62"/>
                      <a:pt x="110" y="62"/>
                      <a:pt x="110" y="62"/>
                    </a:cubicBezTo>
                    <a:cubicBezTo>
                      <a:pt x="110" y="62"/>
                      <a:pt x="110" y="62"/>
                      <a:pt x="110" y="62"/>
                    </a:cubicBezTo>
                    <a:cubicBezTo>
                      <a:pt x="110" y="62"/>
                      <a:pt x="110" y="62"/>
                      <a:pt x="110" y="62"/>
                    </a:cubicBezTo>
                    <a:cubicBezTo>
                      <a:pt x="112" y="61"/>
                      <a:pt x="112" y="61"/>
                      <a:pt x="112" y="61"/>
                    </a:cubicBezTo>
                    <a:cubicBezTo>
                      <a:pt x="113" y="60"/>
                      <a:pt x="114" y="60"/>
                      <a:pt x="114" y="60"/>
                    </a:cubicBezTo>
                    <a:cubicBezTo>
                      <a:pt x="117" y="60"/>
                      <a:pt x="117" y="60"/>
                      <a:pt x="117" y="60"/>
                    </a:cubicBezTo>
                    <a:cubicBezTo>
                      <a:pt x="117" y="60"/>
                      <a:pt x="117" y="60"/>
                      <a:pt x="117" y="59"/>
                    </a:cubicBezTo>
                    <a:cubicBezTo>
                      <a:pt x="117" y="59"/>
                      <a:pt x="117" y="59"/>
                      <a:pt x="117" y="59"/>
                    </a:cubicBezTo>
                    <a:cubicBezTo>
                      <a:pt x="116" y="58"/>
                      <a:pt x="116" y="58"/>
                      <a:pt x="116" y="58"/>
                    </a:cubicBezTo>
                    <a:cubicBezTo>
                      <a:pt x="117" y="56"/>
                      <a:pt x="117" y="56"/>
                      <a:pt x="117" y="56"/>
                    </a:cubicBezTo>
                    <a:cubicBezTo>
                      <a:pt x="117" y="55"/>
                      <a:pt x="117" y="55"/>
                      <a:pt x="117" y="55"/>
                    </a:cubicBezTo>
                    <a:cubicBezTo>
                      <a:pt x="117" y="55"/>
                      <a:pt x="117" y="55"/>
                      <a:pt x="117" y="55"/>
                    </a:cubicBezTo>
                    <a:cubicBezTo>
                      <a:pt x="117" y="55"/>
                      <a:pt x="117" y="54"/>
                      <a:pt x="118" y="53"/>
                    </a:cubicBezTo>
                    <a:cubicBezTo>
                      <a:pt x="118" y="52"/>
                      <a:pt x="118" y="52"/>
                      <a:pt x="119" y="52"/>
                    </a:cubicBezTo>
                    <a:cubicBezTo>
                      <a:pt x="119" y="51"/>
                      <a:pt x="120" y="50"/>
                      <a:pt x="121" y="50"/>
                    </a:cubicBezTo>
                    <a:cubicBezTo>
                      <a:pt x="121" y="50"/>
                      <a:pt x="121" y="50"/>
                      <a:pt x="121" y="50"/>
                    </a:cubicBezTo>
                    <a:cubicBezTo>
                      <a:pt x="121" y="50"/>
                      <a:pt x="122" y="50"/>
                      <a:pt x="122" y="50"/>
                    </a:cubicBezTo>
                    <a:cubicBezTo>
                      <a:pt x="123" y="49"/>
                      <a:pt x="123" y="49"/>
                      <a:pt x="123" y="49"/>
                    </a:cubicBezTo>
                    <a:cubicBezTo>
                      <a:pt x="123" y="49"/>
                      <a:pt x="124" y="49"/>
                      <a:pt x="124" y="49"/>
                    </a:cubicBezTo>
                    <a:cubicBezTo>
                      <a:pt x="125" y="49"/>
                      <a:pt x="126" y="50"/>
                      <a:pt x="126" y="50"/>
                    </a:cubicBezTo>
                    <a:cubicBezTo>
                      <a:pt x="127" y="50"/>
                      <a:pt x="127" y="50"/>
                      <a:pt x="127" y="50"/>
                    </a:cubicBezTo>
                    <a:cubicBezTo>
                      <a:pt x="126" y="50"/>
                      <a:pt x="126" y="49"/>
                      <a:pt x="126" y="49"/>
                    </a:cubicBezTo>
                    <a:cubicBezTo>
                      <a:pt x="126" y="48"/>
                      <a:pt x="126" y="48"/>
                      <a:pt x="126" y="48"/>
                    </a:cubicBezTo>
                    <a:cubicBezTo>
                      <a:pt x="127" y="47"/>
                      <a:pt x="127" y="47"/>
                      <a:pt x="127" y="47"/>
                    </a:cubicBezTo>
                    <a:cubicBezTo>
                      <a:pt x="127" y="47"/>
                      <a:pt x="127" y="47"/>
                      <a:pt x="128" y="47"/>
                    </a:cubicBezTo>
                    <a:cubicBezTo>
                      <a:pt x="127" y="46"/>
                      <a:pt x="127" y="46"/>
                      <a:pt x="127" y="46"/>
                    </a:cubicBezTo>
                    <a:cubicBezTo>
                      <a:pt x="128" y="44"/>
                      <a:pt x="128" y="44"/>
                      <a:pt x="128" y="44"/>
                    </a:cubicBezTo>
                    <a:cubicBezTo>
                      <a:pt x="127" y="44"/>
                      <a:pt x="127" y="44"/>
                      <a:pt x="127" y="44"/>
                    </a:cubicBezTo>
                    <a:cubicBezTo>
                      <a:pt x="128" y="43"/>
                      <a:pt x="128" y="43"/>
                      <a:pt x="128" y="43"/>
                    </a:cubicBezTo>
                    <a:cubicBezTo>
                      <a:pt x="128" y="42"/>
                      <a:pt x="128" y="42"/>
                      <a:pt x="128" y="42"/>
                    </a:cubicBezTo>
                    <a:cubicBezTo>
                      <a:pt x="129" y="41"/>
                      <a:pt x="129" y="40"/>
                      <a:pt x="130" y="40"/>
                    </a:cubicBezTo>
                    <a:cubicBezTo>
                      <a:pt x="130" y="40"/>
                      <a:pt x="130" y="40"/>
                      <a:pt x="130" y="40"/>
                    </a:cubicBezTo>
                    <a:cubicBezTo>
                      <a:pt x="131" y="40"/>
                      <a:pt x="131" y="40"/>
                      <a:pt x="131" y="40"/>
                    </a:cubicBezTo>
                    <a:cubicBezTo>
                      <a:pt x="131" y="40"/>
                      <a:pt x="131" y="40"/>
                      <a:pt x="131" y="40"/>
                    </a:cubicBezTo>
                    <a:cubicBezTo>
                      <a:pt x="131" y="40"/>
                      <a:pt x="131" y="39"/>
                      <a:pt x="131" y="39"/>
                    </a:cubicBezTo>
                    <a:cubicBezTo>
                      <a:pt x="131" y="39"/>
                      <a:pt x="131" y="38"/>
                      <a:pt x="131" y="38"/>
                    </a:cubicBezTo>
                    <a:cubicBezTo>
                      <a:pt x="132" y="38"/>
                      <a:pt x="130" y="37"/>
                      <a:pt x="130" y="37"/>
                    </a:cubicBezTo>
                    <a:cubicBezTo>
                      <a:pt x="130" y="36"/>
                      <a:pt x="130" y="36"/>
                      <a:pt x="130" y="36"/>
                    </a:cubicBezTo>
                    <a:cubicBezTo>
                      <a:pt x="130" y="36"/>
                      <a:pt x="129" y="35"/>
                      <a:pt x="129" y="35"/>
                    </a:cubicBezTo>
                    <a:cubicBezTo>
                      <a:pt x="128" y="35"/>
                      <a:pt x="127" y="35"/>
                      <a:pt x="127" y="35"/>
                    </a:cubicBezTo>
                    <a:cubicBezTo>
                      <a:pt x="127" y="35"/>
                      <a:pt x="127" y="37"/>
                      <a:pt x="127" y="37"/>
                    </a:cubicBezTo>
                    <a:cubicBezTo>
                      <a:pt x="127" y="37"/>
                      <a:pt x="126" y="38"/>
                      <a:pt x="126" y="38"/>
                    </a:cubicBezTo>
                    <a:cubicBezTo>
                      <a:pt x="125" y="38"/>
                      <a:pt x="125" y="38"/>
                      <a:pt x="125" y="38"/>
                    </a:cubicBezTo>
                    <a:cubicBezTo>
                      <a:pt x="125" y="38"/>
                      <a:pt x="125" y="38"/>
                      <a:pt x="125" y="38"/>
                    </a:cubicBezTo>
                    <a:cubicBezTo>
                      <a:pt x="124" y="39"/>
                      <a:pt x="124" y="39"/>
                      <a:pt x="124" y="39"/>
                    </a:cubicBezTo>
                    <a:cubicBezTo>
                      <a:pt x="123" y="40"/>
                      <a:pt x="123" y="40"/>
                      <a:pt x="123" y="40"/>
                    </a:cubicBezTo>
                    <a:cubicBezTo>
                      <a:pt x="123" y="40"/>
                      <a:pt x="122" y="41"/>
                      <a:pt x="121" y="41"/>
                    </a:cubicBezTo>
                    <a:cubicBezTo>
                      <a:pt x="120" y="41"/>
                      <a:pt x="119" y="41"/>
                      <a:pt x="119" y="41"/>
                    </a:cubicBezTo>
                    <a:cubicBezTo>
                      <a:pt x="118" y="40"/>
                      <a:pt x="118" y="40"/>
                      <a:pt x="118" y="40"/>
                    </a:cubicBezTo>
                    <a:cubicBezTo>
                      <a:pt x="116" y="39"/>
                      <a:pt x="116" y="39"/>
                      <a:pt x="116" y="39"/>
                    </a:cubicBezTo>
                    <a:cubicBezTo>
                      <a:pt x="116" y="39"/>
                      <a:pt x="116" y="39"/>
                      <a:pt x="116" y="39"/>
                    </a:cubicBezTo>
                    <a:cubicBezTo>
                      <a:pt x="114" y="38"/>
                      <a:pt x="114" y="38"/>
                      <a:pt x="114" y="38"/>
                    </a:cubicBezTo>
                    <a:cubicBezTo>
                      <a:pt x="113" y="38"/>
                      <a:pt x="113" y="38"/>
                      <a:pt x="113" y="38"/>
                    </a:cubicBezTo>
                    <a:cubicBezTo>
                      <a:pt x="113" y="36"/>
                      <a:pt x="113" y="36"/>
                      <a:pt x="113" y="36"/>
                    </a:cubicBezTo>
                    <a:cubicBezTo>
                      <a:pt x="112" y="34"/>
                      <a:pt x="112" y="34"/>
                      <a:pt x="112" y="34"/>
                    </a:cubicBezTo>
                    <a:cubicBezTo>
                      <a:pt x="109" y="33"/>
                      <a:pt x="109" y="33"/>
                      <a:pt x="109" y="33"/>
                    </a:cubicBezTo>
                    <a:cubicBezTo>
                      <a:pt x="106" y="32"/>
                      <a:pt x="106" y="32"/>
                      <a:pt x="106" y="32"/>
                    </a:cubicBezTo>
                    <a:cubicBezTo>
                      <a:pt x="104" y="33"/>
                      <a:pt x="104" y="33"/>
                      <a:pt x="104" y="33"/>
                    </a:cubicBezTo>
                    <a:cubicBezTo>
                      <a:pt x="104" y="33"/>
                      <a:pt x="102" y="33"/>
                      <a:pt x="101" y="33"/>
                    </a:cubicBezTo>
                    <a:cubicBezTo>
                      <a:pt x="101" y="33"/>
                      <a:pt x="101" y="33"/>
                      <a:pt x="101" y="32"/>
                    </a:cubicBezTo>
                    <a:cubicBezTo>
                      <a:pt x="101" y="33"/>
                      <a:pt x="101" y="33"/>
                      <a:pt x="101" y="33"/>
                    </a:cubicBezTo>
                    <a:cubicBezTo>
                      <a:pt x="101" y="33"/>
                      <a:pt x="101" y="33"/>
                      <a:pt x="101" y="32"/>
                    </a:cubicBezTo>
                    <a:cubicBezTo>
                      <a:pt x="101" y="32"/>
                      <a:pt x="101" y="32"/>
                      <a:pt x="101" y="32"/>
                    </a:cubicBezTo>
                    <a:cubicBezTo>
                      <a:pt x="101" y="32"/>
                      <a:pt x="101" y="32"/>
                      <a:pt x="101" y="32"/>
                    </a:cubicBezTo>
                    <a:cubicBezTo>
                      <a:pt x="101" y="32"/>
                      <a:pt x="101" y="32"/>
                      <a:pt x="101" y="32"/>
                    </a:cubicBezTo>
                    <a:cubicBezTo>
                      <a:pt x="100" y="32"/>
                      <a:pt x="100" y="32"/>
                      <a:pt x="100" y="32"/>
                    </a:cubicBezTo>
                    <a:cubicBezTo>
                      <a:pt x="101" y="31"/>
                      <a:pt x="101" y="31"/>
                      <a:pt x="101" y="31"/>
                    </a:cubicBezTo>
                    <a:cubicBezTo>
                      <a:pt x="101" y="31"/>
                      <a:pt x="101" y="31"/>
                      <a:pt x="101" y="31"/>
                    </a:cubicBezTo>
                    <a:cubicBezTo>
                      <a:pt x="101" y="31"/>
                      <a:pt x="101" y="31"/>
                      <a:pt x="101" y="30"/>
                    </a:cubicBezTo>
                    <a:cubicBezTo>
                      <a:pt x="101" y="30"/>
                      <a:pt x="101" y="30"/>
                      <a:pt x="101" y="29"/>
                    </a:cubicBezTo>
                    <a:cubicBezTo>
                      <a:pt x="101" y="29"/>
                      <a:pt x="101" y="29"/>
                      <a:pt x="101" y="29"/>
                    </a:cubicBezTo>
                    <a:cubicBezTo>
                      <a:pt x="101" y="29"/>
                      <a:pt x="101" y="28"/>
                      <a:pt x="101" y="28"/>
                    </a:cubicBezTo>
                    <a:cubicBezTo>
                      <a:pt x="101" y="28"/>
                      <a:pt x="101" y="28"/>
                      <a:pt x="101" y="28"/>
                    </a:cubicBezTo>
                    <a:cubicBezTo>
                      <a:pt x="101" y="28"/>
                      <a:pt x="101" y="28"/>
                      <a:pt x="101" y="28"/>
                    </a:cubicBezTo>
                    <a:cubicBezTo>
                      <a:pt x="101" y="27"/>
                      <a:pt x="101" y="27"/>
                      <a:pt x="101" y="27"/>
                    </a:cubicBezTo>
                    <a:cubicBezTo>
                      <a:pt x="101" y="25"/>
                      <a:pt x="101" y="25"/>
                      <a:pt x="101" y="25"/>
                    </a:cubicBezTo>
                    <a:cubicBezTo>
                      <a:pt x="103" y="23"/>
                      <a:pt x="103" y="23"/>
                      <a:pt x="103" y="23"/>
                    </a:cubicBezTo>
                    <a:cubicBezTo>
                      <a:pt x="103" y="23"/>
                      <a:pt x="103" y="22"/>
                      <a:pt x="104" y="21"/>
                    </a:cubicBezTo>
                    <a:cubicBezTo>
                      <a:pt x="104" y="21"/>
                      <a:pt x="104" y="20"/>
                      <a:pt x="104" y="20"/>
                    </a:cubicBezTo>
                    <a:cubicBezTo>
                      <a:pt x="106" y="19"/>
                      <a:pt x="106" y="19"/>
                      <a:pt x="106" y="19"/>
                    </a:cubicBezTo>
                    <a:cubicBezTo>
                      <a:pt x="106" y="19"/>
                      <a:pt x="106" y="18"/>
                      <a:pt x="106" y="18"/>
                    </a:cubicBezTo>
                    <a:cubicBezTo>
                      <a:pt x="106" y="18"/>
                      <a:pt x="105" y="17"/>
                      <a:pt x="105" y="17"/>
                    </a:cubicBezTo>
                    <a:cubicBezTo>
                      <a:pt x="105" y="16"/>
                      <a:pt x="106" y="15"/>
                      <a:pt x="106" y="15"/>
                    </a:cubicBezTo>
                    <a:cubicBezTo>
                      <a:pt x="106" y="15"/>
                      <a:pt x="105" y="14"/>
                      <a:pt x="105" y="14"/>
                    </a:cubicBezTo>
                    <a:cubicBezTo>
                      <a:pt x="105" y="14"/>
                      <a:pt x="104" y="14"/>
                      <a:pt x="104" y="14"/>
                    </a:cubicBezTo>
                    <a:cubicBezTo>
                      <a:pt x="104" y="13"/>
                      <a:pt x="103" y="12"/>
                      <a:pt x="103" y="12"/>
                    </a:cubicBezTo>
                    <a:cubicBezTo>
                      <a:pt x="103" y="12"/>
                      <a:pt x="103" y="11"/>
                      <a:pt x="103" y="11"/>
                    </a:cubicBezTo>
                    <a:cubicBezTo>
                      <a:pt x="102" y="11"/>
                      <a:pt x="102" y="11"/>
                      <a:pt x="101" y="10"/>
                    </a:cubicBezTo>
                    <a:cubicBezTo>
                      <a:pt x="100" y="10"/>
                      <a:pt x="99" y="9"/>
                      <a:pt x="99" y="9"/>
                    </a:cubicBezTo>
                    <a:cubicBezTo>
                      <a:pt x="99" y="9"/>
                      <a:pt x="97" y="8"/>
                      <a:pt x="97" y="8"/>
                    </a:cubicBezTo>
                    <a:cubicBezTo>
                      <a:pt x="97" y="8"/>
                      <a:pt x="96" y="8"/>
                      <a:pt x="96" y="8"/>
                    </a:cubicBezTo>
                    <a:cubicBezTo>
                      <a:pt x="96" y="8"/>
                      <a:pt x="95" y="7"/>
                      <a:pt x="95" y="7"/>
                    </a:cubicBezTo>
                    <a:cubicBezTo>
                      <a:pt x="94" y="7"/>
                      <a:pt x="94" y="7"/>
                      <a:pt x="94" y="7"/>
                    </a:cubicBezTo>
                    <a:cubicBezTo>
                      <a:pt x="94" y="7"/>
                      <a:pt x="94" y="7"/>
                      <a:pt x="94" y="7"/>
                    </a:cubicBezTo>
                    <a:cubicBezTo>
                      <a:pt x="94" y="7"/>
                      <a:pt x="94" y="7"/>
                      <a:pt x="93" y="6"/>
                    </a:cubicBezTo>
                    <a:cubicBezTo>
                      <a:pt x="91" y="6"/>
                      <a:pt x="92" y="6"/>
                      <a:pt x="91" y="6"/>
                    </a:cubicBezTo>
                    <a:cubicBezTo>
                      <a:pt x="89" y="6"/>
                      <a:pt x="88" y="6"/>
                      <a:pt x="88" y="6"/>
                    </a:cubicBezTo>
                    <a:cubicBezTo>
                      <a:pt x="88" y="6"/>
                      <a:pt x="88" y="6"/>
                      <a:pt x="86" y="6"/>
                    </a:cubicBezTo>
                    <a:cubicBezTo>
                      <a:pt x="85" y="6"/>
                      <a:pt x="84" y="7"/>
                      <a:pt x="83" y="7"/>
                    </a:cubicBezTo>
                    <a:cubicBezTo>
                      <a:pt x="83" y="7"/>
                      <a:pt x="82" y="6"/>
                      <a:pt x="82" y="6"/>
                    </a:cubicBezTo>
                    <a:cubicBezTo>
                      <a:pt x="82" y="6"/>
                      <a:pt x="82" y="6"/>
                      <a:pt x="82" y="5"/>
                    </a:cubicBezTo>
                    <a:cubicBezTo>
                      <a:pt x="82" y="5"/>
                      <a:pt x="81" y="4"/>
                      <a:pt x="81" y="4"/>
                    </a:cubicBezTo>
                    <a:cubicBezTo>
                      <a:pt x="81" y="4"/>
                      <a:pt x="80" y="4"/>
                      <a:pt x="80" y="4"/>
                    </a:cubicBezTo>
                    <a:cubicBezTo>
                      <a:pt x="80" y="4"/>
                      <a:pt x="79" y="4"/>
                      <a:pt x="80" y="4"/>
                    </a:cubicBezTo>
                    <a:cubicBezTo>
                      <a:pt x="80" y="5"/>
                      <a:pt x="81" y="6"/>
                      <a:pt x="80" y="5"/>
                    </a:cubicBezTo>
                    <a:cubicBezTo>
                      <a:pt x="79" y="5"/>
                      <a:pt x="78" y="5"/>
                      <a:pt x="78" y="5"/>
                    </a:cubicBezTo>
                    <a:cubicBezTo>
                      <a:pt x="76" y="6"/>
                      <a:pt x="76" y="6"/>
                      <a:pt x="76" y="6"/>
                    </a:cubicBezTo>
                    <a:cubicBezTo>
                      <a:pt x="76" y="4"/>
                      <a:pt x="76" y="4"/>
                      <a:pt x="76" y="4"/>
                    </a:cubicBezTo>
                    <a:cubicBezTo>
                      <a:pt x="76" y="4"/>
                      <a:pt x="78" y="5"/>
                      <a:pt x="78" y="5"/>
                    </a:cubicBezTo>
                    <a:cubicBezTo>
                      <a:pt x="78" y="4"/>
                      <a:pt x="78" y="4"/>
                      <a:pt x="78" y="4"/>
                    </a:cubicBezTo>
                    <a:cubicBezTo>
                      <a:pt x="78" y="4"/>
                      <a:pt x="77" y="3"/>
                      <a:pt x="78" y="3"/>
                    </a:cubicBezTo>
                    <a:cubicBezTo>
                      <a:pt x="78" y="3"/>
                      <a:pt x="79" y="3"/>
                      <a:pt x="78" y="2"/>
                    </a:cubicBezTo>
                    <a:cubicBezTo>
                      <a:pt x="78" y="2"/>
                      <a:pt x="77" y="2"/>
                      <a:pt x="77" y="2"/>
                    </a:cubicBezTo>
                    <a:cubicBezTo>
                      <a:pt x="77" y="1"/>
                      <a:pt x="77" y="1"/>
                      <a:pt x="77" y="1"/>
                    </a:cubicBezTo>
                    <a:cubicBezTo>
                      <a:pt x="77" y="1"/>
                      <a:pt x="76" y="0"/>
                      <a:pt x="76" y="1"/>
                    </a:cubicBezTo>
                    <a:cubicBezTo>
                      <a:pt x="76" y="1"/>
                      <a:pt x="76" y="2"/>
                      <a:pt x="75" y="2"/>
                    </a:cubicBezTo>
                    <a:cubicBezTo>
                      <a:pt x="75" y="2"/>
                      <a:pt x="75" y="2"/>
                      <a:pt x="75" y="1"/>
                    </a:cubicBezTo>
                    <a:cubicBezTo>
                      <a:pt x="75" y="1"/>
                      <a:pt x="75" y="1"/>
                      <a:pt x="75" y="0"/>
                    </a:cubicBezTo>
                    <a:cubicBezTo>
                      <a:pt x="74" y="0"/>
                      <a:pt x="73" y="0"/>
                      <a:pt x="73" y="0"/>
                    </a:cubicBezTo>
                    <a:cubicBezTo>
                      <a:pt x="73" y="0"/>
                      <a:pt x="74" y="2"/>
                      <a:pt x="73" y="2"/>
                    </a:cubicBezTo>
                    <a:cubicBezTo>
                      <a:pt x="72" y="2"/>
                      <a:pt x="71" y="2"/>
                      <a:pt x="70" y="2"/>
                    </a:cubicBezTo>
                    <a:cubicBezTo>
                      <a:pt x="69" y="3"/>
                      <a:pt x="69" y="4"/>
                      <a:pt x="69" y="4"/>
                    </a:cubicBezTo>
                    <a:cubicBezTo>
                      <a:pt x="69" y="4"/>
                      <a:pt x="68" y="5"/>
                      <a:pt x="68" y="5"/>
                    </a:cubicBezTo>
                    <a:cubicBezTo>
                      <a:pt x="68" y="6"/>
                      <a:pt x="68" y="6"/>
                      <a:pt x="69" y="6"/>
                    </a:cubicBezTo>
                    <a:cubicBezTo>
                      <a:pt x="70" y="6"/>
                      <a:pt x="70" y="7"/>
                      <a:pt x="71" y="7"/>
                    </a:cubicBezTo>
                    <a:cubicBezTo>
                      <a:pt x="72" y="7"/>
                      <a:pt x="72" y="6"/>
                      <a:pt x="72" y="6"/>
                    </a:cubicBezTo>
                    <a:cubicBezTo>
                      <a:pt x="72" y="6"/>
                      <a:pt x="72" y="6"/>
                      <a:pt x="73" y="7"/>
                    </a:cubicBezTo>
                    <a:cubicBezTo>
                      <a:pt x="74" y="7"/>
                      <a:pt x="74" y="6"/>
                      <a:pt x="74" y="7"/>
                    </a:cubicBezTo>
                    <a:cubicBezTo>
                      <a:pt x="74" y="8"/>
                      <a:pt x="75" y="9"/>
                      <a:pt x="74" y="9"/>
                    </a:cubicBezTo>
                    <a:cubicBezTo>
                      <a:pt x="74" y="9"/>
                      <a:pt x="73" y="9"/>
                      <a:pt x="73" y="9"/>
                    </a:cubicBezTo>
                    <a:cubicBezTo>
                      <a:pt x="73" y="9"/>
                      <a:pt x="73" y="8"/>
                      <a:pt x="72" y="8"/>
                    </a:cubicBezTo>
                    <a:cubicBezTo>
                      <a:pt x="71" y="8"/>
                      <a:pt x="71" y="8"/>
                      <a:pt x="71" y="8"/>
                    </a:cubicBezTo>
                    <a:cubicBezTo>
                      <a:pt x="70" y="10"/>
                      <a:pt x="70" y="10"/>
                      <a:pt x="70" y="10"/>
                    </a:cubicBezTo>
                    <a:cubicBezTo>
                      <a:pt x="70" y="10"/>
                      <a:pt x="70" y="10"/>
                      <a:pt x="69" y="10"/>
                    </a:cubicBezTo>
                    <a:cubicBezTo>
                      <a:pt x="68" y="10"/>
                      <a:pt x="69" y="10"/>
                      <a:pt x="68" y="10"/>
                    </a:cubicBezTo>
                    <a:cubicBezTo>
                      <a:pt x="66" y="10"/>
                      <a:pt x="66" y="9"/>
                      <a:pt x="65" y="9"/>
                    </a:cubicBezTo>
                    <a:cubicBezTo>
                      <a:pt x="65" y="9"/>
                      <a:pt x="65" y="9"/>
                      <a:pt x="65" y="9"/>
                    </a:cubicBezTo>
                    <a:cubicBezTo>
                      <a:pt x="64" y="9"/>
                      <a:pt x="63" y="8"/>
                      <a:pt x="62" y="9"/>
                    </a:cubicBezTo>
                    <a:cubicBezTo>
                      <a:pt x="61" y="10"/>
                      <a:pt x="60" y="11"/>
                      <a:pt x="60" y="11"/>
                    </a:cubicBezTo>
                    <a:cubicBezTo>
                      <a:pt x="58" y="11"/>
                      <a:pt x="58" y="11"/>
                      <a:pt x="58" y="11"/>
                    </a:cubicBezTo>
                    <a:cubicBezTo>
                      <a:pt x="58" y="11"/>
                      <a:pt x="58" y="11"/>
                      <a:pt x="57" y="11"/>
                    </a:cubicBezTo>
                    <a:cubicBezTo>
                      <a:pt x="56" y="11"/>
                      <a:pt x="55" y="11"/>
                      <a:pt x="55" y="11"/>
                    </a:cubicBezTo>
                    <a:cubicBezTo>
                      <a:pt x="54" y="12"/>
                      <a:pt x="53" y="10"/>
                      <a:pt x="53" y="10"/>
                    </a:cubicBezTo>
                    <a:cubicBezTo>
                      <a:pt x="53" y="10"/>
                      <a:pt x="54" y="8"/>
                      <a:pt x="52" y="9"/>
                    </a:cubicBezTo>
                    <a:cubicBezTo>
                      <a:pt x="49" y="11"/>
                      <a:pt x="49" y="11"/>
                      <a:pt x="48" y="11"/>
                    </a:cubicBezTo>
                    <a:cubicBezTo>
                      <a:pt x="48" y="11"/>
                      <a:pt x="48" y="11"/>
                      <a:pt x="48" y="11"/>
                    </a:cubicBezTo>
                    <a:cubicBezTo>
                      <a:pt x="48" y="11"/>
                      <a:pt x="48" y="11"/>
                      <a:pt x="48" y="11"/>
                    </a:cubicBezTo>
                    <a:cubicBezTo>
                      <a:pt x="47" y="12"/>
                      <a:pt x="47" y="12"/>
                      <a:pt x="47" y="12"/>
                    </a:cubicBezTo>
                    <a:cubicBezTo>
                      <a:pt x="47" y="12"/>
                      <a:pt x="47" y="12"/>
                      <a:pt x="46" y="12"/>
                    </a:cubicBezTo>
                    <a:cubicBezTo>
                      <a:pt x="46" y="12"/>
                      <a:pt x="46" y="12"/>
                      <a:pt x="46" y="12"/>
                    </a:cubicBezTo>
                    <a:cubicBezTo>
                      <a:pt x="44" y="12"/>
                      <a:pt x="44" y="12"/>
                      <a:pt x="44" y="12"/>
                    </a:cubicBezTo>
                    <a:cubicBezTo>
                      <a:pt x="44" y="12"/>
                      <a:pt x="44" y="12"/>
                      <a:pt x="44" y="12"/>
                    </a:cubicBezTo>
                    <a:cubicBezTo>
                      <a:pt x="44" y="13"/>
                      <a:pt x="44" y="13"/>
                      <a:pt x="44" y="13"/>
                    </a:cubicBezTo>
                    <a:cubicBezTo>
                      <a:pt x="44" y="13"/>
                      <a:pt x="43" y="15"/>
                      <a:pt x="43" y="15"/>
                    </a:cubicBezTo>
                    <a:cubicBezTo>
                      <a:pt x="42" y="15"/>
                      <a:pt x="42" y="16"/>
                      <a:pt x="42" y="16"/>
                    </a:cubicBezTo>
                    <a:cubicBezTo>
                      <a:pt x="41" y="16"/>
                      <a:pt x="41" y="16"/>
                      <a:pt x="41" y="16"/>
                    </a:cubicBezTo>
                    <a:cubicBezTo>
                      <a:pt x="41" y="17"/>
                      <a:pt x="40" y="18"/>
                      <a:pt x="40" y="18"/>
                    </a:cubicBezTo>
                    <a:cubicBezTo>
                      <a:pt x="40" y="18"/>
                      <a:pt x="38" y="19"/>
                      <a:pt x="37" y="19"/>
                    </a:cubicBezTo>
                    <a:cubicBezTo>
                      <a:pt x="37" y="19"/>
                      <a:pt x="37" y="19"/>
                      <a:pt x="37" y="19"/>
                    </a:cubicBezTo>
                    <a:cubicBezTo>
                      <a:pt x="36" y="19"/>
                      <a:pt x="36" y="19"/>
                      <a:pt x="36" y="19"/>
                    </a:cubicBezTo>
                    <a:cubicBezTo>
                      <a:pt x="35" y="19"/>
                      <a:pt x="35" y="19"/>
                      <a:pt x="35" y="19"/>
                    </a:cubicBezTo>
                    <a:cubicBezTo>
                      <a:pt x="35" y="19"/>
                      <a:pt x="35" y="19"/>
                      <a:pt x="35" y="19"/>
                    </a:cubicBezTo>
                    <a:cubicBezTo>
                      <a:pt x="34" y="20"/>
                      <a:pt x="34" y="20"/>
                      <a:pt x="34" y="20"/>
                    </a:cubicBezTo>
                    <a:cubicBezTo>
                      <a:pt x="33" y="19"/>
                      <a:pt x="33" y="19"/>
                      <a:pt x="33" y="19"/>
                    </a:cubicBezTo>
                    <a:cubicBezTo>
                      <a:pt x="31" y="19"/>
                      <a:pt x="31" y="18"/>
                      <a:pt x="30" y="18"/>
                    </a:cubicBezTo>
                    <a:cubicBezTo>
                      <a:pt x="30" y="17"/>
                      <a:pt x="30" y="17"/>
                      <a:pt x="29" y="16"/>
                    </a:cubicBezTo>
                    <a:cubicBezTo>
                      <a:pt x="29" y="16"/>
                      <a:pt x="29" y="16"/>
                      <a:pt x="29" y="16"/>
                    </a:cubicBezTo>
                    <a:cubicBezTo>
                      <a:pt x="29" y="17"/>
                      <a:pt x="29" y="17"/>
                      <a:pt x="29" y="17"/>
                    </a:cubicBezTo>
                    <a:cubicBezTo>
                      <a:pt x="29" y="17"/>
                      <a:pt x="29" y="17"/>
                      <a:pt x="29" y="17"/>
                    </a:cubicBezTo>
                    <a:cubicBezTo>
                      <a:pt x="29" y="18"/>
                      <a:pt x="29" y="18"/>
                      <a:pt x="29" y="18"/>
                    </a:cubicBezTo>
                    <a:cubicBezTo>
                      <a:pt x="30" y="20"/>
                      <a:pt x="30" y="20"/>
                      <a:pt x="30" y="20"/>
                    </a:cubicBezTo>
                    <a:cubicBezTo>
                      <a:pt x="30" y="23"/>
                      <a:pt x="30" y="23"/>
                      <a:pt x="30" y="23"/>
                    </a:cubicBezTo>
                    <a:cubicBezTo>
                      <a:pt x="29" y="23"/>
                      <a:pt x="29" y="23"/>
                      <a:pt x="29" y="23"/>
                    </a:cubicBezTo>
                    <a:cubicBezTo>
                      <a:pt x="29" y="23"/>
                      <a:pt x="28" y="24"/>
                      <a:pt x="28" y="24"/>
                    </a:cubicBezTo>
                    <a:cubicBezTo>
                      <a:pt x="28" y="24"/>
                      <a:pt x="27" y="25"/>
                      <a:pt x="27" y="25"/>
                    </a:cubicBezTo>
                    <a:cubicBezTo>
                      <a:pt x="27" y="26"/>
                      <a:pt x="26" y="27"/>
                      <a:pt x="25" y="28"/>
                    </a:cubicBezTo>
                    <a:cubicBezTo>
                      <a:pt x="25" y="29"/>
                      <a:pt x="25" y="29"/>
                      <a:pt x="25" y="29"/>
                    </a:cubicBezTo>
                    <a:cubicBezTo>
                      <a:pt x="23" y="30"/>
                      <a:pt x="23" y="30"/>
                      <a:pt x="23" y="30"/>
                    </a:cubicBezTo>
                    <a:cubicBezTo>
                      <a:pt x="21" y="32"/>
                      <a:pt x="21" y="32"/>
                      <a:pt x="21" y="32"/>
                    </a:cubicBezTo>
                    <a:cubicBezTo>
                      <a:pt x="21" y="33"/>
                      <a:pt x="21" y="33"/>
                      <a:pt x="21" y="33"/>
                    </a:cubicBezTo>
                    <a:cubicBezTo>
                      <a:pt x="19" y="33"/>
                      <a:pt x="19" y="33"/>
                      <a:pt x="19" y="33"/>
                    </a:cubicBezTo>
                    <a:cubicBezTo>
                      <a:pt x="19" y="36"/>
                      <a:pt x="19" y="36"/>
                      <a:pt x="19" y="36"/>
                    </a:cubicBezTo>
                    <a:cubicBezTo>
                      <a:pt x="17" y="36"/>
                      <a:pt x="17" y="36"/>
                      <a:pt x="17" y="36"/>
                    </a:cubicBezTo>
                    <a:cubicBezTo>
                      <a:pt x="17" y="38"/>
                      <a:pt x="17" y="38"/>
                      <a:pt x="17" y="38"/>
                    </a:cubicBezTo>
                    <a:cubicBezTo>
                      <a:pt x="15" y="39"/>
                      <a:pt x="15" y="39"/>
                      <a:pt x="15" y="39"/>
                    </a:cubicBezTo>
                    <a:cubicBezTo>
                      <a:pt x="14" y="39"/>
                      <a:pt x="14" y="39"/>
                      <a:pt x="13" y="39"/>
                    </a:cubicBezTo>
                    <a:cubicBezTo>
                      <a:pt x="13" y="39"/>
                      <a:pt x="13" y="39"/>
                      <a:pt x="13" y="39"/>
                    </a:cubicBezTo>
                    <a:cubicBezTo>
                      <a:pt x="12" y="39"/>
                      <a:pt x="12" y="39"/>
                      <a:pt x="12" y="39"/>
                    </a:cubicBezTo>
                    <a:cubicBezTo>
                      <a:pt x="12" y="40"/>
                      <a:pt x="12" y="40"/>
                      <a:pt x="12" y="40"/>
                    </a:cubicBezTo>
                    <a:cubicBezTo>
                      <a:pt x="12" y="43"/>
                      <a:pt x="12" y="43"/>
                      <a:pt x="12" y="43"/>
                    </a:cubicBezTo>
                    <a:cubicBezTo>
                      <a:pt x="12" y="43"/>
                      <a:pt x="12" y="43"/>
                      <a:pt x="12" y="43"/>
                    </a:cubicBezTo>
                    <a:cubicBezTo>
                      <a:pt x="12" y="44"/>
                      <a:pt x="11" y="44"/>
                      <a:pt x="11" y="44"/>
                    </a:cubicBezTo>
                    <a:cubicBezTo>
                      <a:pt x="12" y="45"/>
                      <a:pt x="12" y="46"/>
                      <a:pt x="12" y="46"/>
                    </a:cubicBezTo>
                    <a:cubicBezTo>
                      <a:pt x="11" y="48"/>
                      <a:pt x="11" y="48"/>
                      <a:pt x="10" y="49"/>
                    </a:cubicBezTo>
                    <a:cubicBezTo>
                      <a:pt x="9" y="50"/>
                      <a:pt x="9" y="50"/>
                      <a:pt x="9" y="50"/>
                    </a:cubicBezTo>
                    <a:cubicBezTo>
                      <a:pt x="9" y="50"/>
                      <a:pt x="8" y="50"/>
                      <a:pt x="7" y="50"/>
                    </a:cubicBezTo>
                    <a:cubicBezTo>
                      <a:pt x="7" y="50"/>
                      <a:pt x="6" y="51"/>
                      <a:pt x="6" y="51"/>
                    </a:cubicBezTo>
                    <a:cubicBezTo>
                      <a:pt x="4" y="52"/>
                      <a:pt x="4" y="52"/>
                      <a:pt x="4" y="52"/>
                    </a:cubicBezTo>
                    <a:cubicBezTo>
                      <a:pt x="2" y="54"/>
                      <a:pt x="2" y="54"/>
                      <a:pt x="2" y="54"/>
                    </a:cubicBezTo>
                    <a:cubicBezTo>
                      <a:pt x="2" y="54"/>
                      <a:pt x="2" y="54"/>
                      <a:pt x="2" y="54"/>
                    </a:cubicBezTo>
                    <a:cubicBezTo>
                      <a:pt x="2" y="54"/>
                      <a:pt x="2" y="56"/>
                      <a:pt x="1" y="57"/>
                    </a:cubicBezTo>
                    <a:cubicBezTo>
                      <a:pt x="1" y="58"/>
                      <a:pt x="1" y="59"/>
                      <a:pt x="0" y="59"/>
                    </a:cubicBezTo>
                    <a:cubicBezTo>
                      <a:pt x="1" y="60"/>
                      <a:pt x="1" y="60"/>
                      <a:pt x="1" y="60"/>
                    </a:cubicBezTo>
                    <a:cubicBezTo>
                      <a:pt x="0" y="60"/>
                      <a:pt x="0" y="60"/>
                      <a:pt x="0" y="60"/>
                    </a:cubicBezTo>
                    <a:cubicBezTo>
                      <a:pt x="2" y="61"/>
                      <a:pt x="2" y="61"/>
                      <a:pt x="2" y="61"/>
                    </a:cubicBezTo>
                    <a:cubicBezTo>
                      <a:pt x="2" y="61"/>
                      <a:pt x="2" y="61"/>
                      <a:pt x="2" y="61"/>
                    </a:cubicBezTo>
                    <a:cubicBezTo>
                      <a:pt x="3" y="60"/>
                      <a:pt x="3" y="60"/>
                      <a:pt x="3" y="60"/>
                    </a:cubicBezTo>
                    <a:cubicBezTo>
                      <a:pt x="7" y="59"/>
                      <a:pt x="7" y="59"/>
                      <a:pt x="7" y="59"/>
                    </a:cubicBezTo>
                    <a:cubicBezTo>
                      <a:pt x="10" y="58"/>
                      <a:pt x="10" y="58"/>
                      <a:pt x="10" y="58"/>
                    </a:cubicBezTo>
                    <a:cubicBezTo>
                      <a:pt x="11" y="57"/>
                      <a:pt x="13" y="57"/>
                      <a:pt x="13" y="57"/>
                    </a:cubicBezTo>
                    <a:lnTo>
                      <a:pt x="17" y="57"/>
                    </a:lnTo>
                    <a:close/>
                  </a:path>
                </a:pathLst>
              </a:custGeom>
              <a:grpFill/>
              <a:ln w="6350" cap="flat">
                <a:solidFill>
                  <a:schemeClr val="bg1">
                    <a:alpha val="25000"/>
                  </a:schemeClr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27725" tIns="13862" rIns="27725" bIns="13862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id-ID" sz="546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ahoma"/>
                  <a:ea typeface="+mn-ea"/>
                  <a:cs typeface="+mn-cs"/>
                </a:endParaRPr>
              </a:p>
            </p:txBody>
          </p:sp>
          <p:sp>
            <p:nvSpPr>
              <p:cNvPr id="153" name="Freeform 125">
                <a:extLst>
                  <a:ext uri="{FF2B5EF4-FFF2-40B4-BE49-F238E27FC236}">
                    <a16:creationId xmlns:a16="http://schemas.microsoft.com/office/drawing/2014/main" id="{4631FC40-D147-9038-F7F7-259C9BA957D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70" y="2500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 w="9525">
                <a:solidFill>
                  <a:schemeClr val="bg1">
                    <a:alpha val="25000"/>
                  </a:schemeClr>
                </a:solidFill>
                <a:round/>
                <a:headEnd/>
                <a:tailEnd/>
              </a:ln>
            </p:spPr>
            <p:txBody>
              <a:bodyPr vert="horz" wrap="square" lIns="27725" tIns="13862" rIns="27725" bIns="13862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id-ID" sz="546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ahoma"/>
                  <a:ea typeface="+mn-ea"/>
                  <a:cs typeface="+mn-cs"/>
                </a:endParaRPr>
              </a:p>
            </p:txBody>
          </p:sp>
          <p:sp>
            <p:nvSpPr>
              <p:cNvPr id="154" name="Freeform 126">
                <a:extLst>
                  <a:ext uri="{FF2B5EF4-FFF2-40B4-BE49-F238E27FC236}">
                    <a16:creationId xmlns:a16="http://schemas.microsoft.com/office/drawing/2014/main" id="{ED8EE3CC-2ECA-0752-7B1A-6E5E19C7EC4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68" y="2498"/>
                <a:ext cx="2" cy="2"/>
              </a:xfrm>
              <a:custGeom>
                <a:avLst/>
                <a:gdLst>
                  <a:gd name="T0" fmla="*/ 0 w 1"/>
                  <a:gd name="T1" fmla="*/ 1 h 1"/>
                  <a:gd name="T2" fmla="*/ 1 w 1"/>
                  <a:gd name="T3" fmla="*/ 1 h 1"/>
                  <a:gd name="T4" fmla="*/ 1 w 1"/>
                  <a:gd name="T5" fmla="*/ 0 h 1"/>
                  <a:gd name="T6" fmla="*/ 1 w 1"/>
                  <a:gd name="T7" fmla="*/ 0 h 1"/>
                  <a:gd name="T8" fmla="*/ 1 w 1"/>
                  <a:gd name="T9" fmla="*/ 0 h 1"/>
                  <a:gd name="T10" fmla="*/ 1 w 1"/>
                  <a:gd name="T11" fmla="*/ 0 h 1"/>
                  <a:gd name="T12" fmla="*/ 1 w 1"/>
                  <a:gd name="T13" fmla="*/ 0 h 1"/>
                  <a:gd name="T14" fmla="*/ 0 w 1"/>
                  <a:gd name="T15" fmla="*/ 1 h 1"/>
                  <a:gd name="T16" fmla="*/ 1 w 1"/>
                  <a:gd name="T17" fmla="*/ 1 h 1"/>
                  <a:gd name="T18" fmla="*/ 0 w 1"/>
                  <a:gd name="T19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" h="1">
                    <a:moveTo>
                      <a:pt x="0" y="1"/>
                    </a:moveTo>
                    <a:cubicBezTo>
                      <a:pt x="1" y="1"/>
                      <a:pt x="1" y="1"/>
                      <a:pt x="1" y="1"/>
                    </a:cubicBezTo>
                    <a:cubicBezTo>
                      <a:pt x="1" y="1"/>
                      <a:pt x="1" y="1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1"/>
                      <a:pt x="0" y="1"/>
                      <a:pt x="0" y="1"/>
                    </a:cubicBezTo>
                    <a:close/>
                  </a:path>
                </a:pathLst>
              </a:custGeom>
              <a:grpFill/>
              <a:ln w="9525">
                <a:solidFill>
                  <a:schemeClr val="bg1">
                    <a:alpha val="25000"/>
                  </a:schemeClr>
                </a:solidFill>
                <a:round/>
                <a:headEnd/>
                <a:tailEnd/>
              </a:ln>
            </p:spPr>
            <p:txBody>
              <a:bodyPr vert="horz" wrap="square" lIns="27725" tIns="13862" rIns="27725" bIns="13862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id-ID" sz="546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ahoma"/>
                  <a:ea typeface="+mn-ea"/>
                  <a:cs typeface="+mn-cs"/>
                </a:endParaRPr>
              </a:p>
            </p:txBody>
          </p:sp>
          <p:sp>
            <p:nvSpPr>
              <p:cNvPr id="155" name="Rectangle 127">
                <a:extLst>
                  <a:ext uri="{FF2B5EF4-FFF2-40B4-BE49-F238E27FC236}">
                    <a16:creationId xmlns:a16="http://schemas.microsoft.com/office/drawing/2014/main" id="{29068C52-8ED9-B822-A234-885663CEF7C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676" y="2463"/>
                <a:ext cx="1" cy="1"/>
              </a:xfrm>
              <a:prstGeom prst="rect">
                <a:avLst/>
              </a:prstGeom>
              <a:grpFill/>
              <a:ln w="9525">
                <a:solidFill>
                  <a:schemeClr val="bg1">
                    <a:alpha val="25000"/>
                  </a:schemeClr>
                </a:solidFill>
                <a:miter lim="800000"/>
                <a:headEnd/>
                <a:tailEnd/>
              </a:ln>
            </p:spPr>
            <p:txBody>
              <a:bodyPr vert="horz" wrap="square" lIns="27725" tIns="13862" rIns="27725" bIns="13862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id-ID" sz="546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ahoma"/>
                  <a:ea typeface="+mn-ea"/>
                  <a:cs typeface="+mn-cs"/>
                </a:endParaRPr>
              </a:p>
            </p:txBody>
          </p:sp>
          <p:sp>
            <p:nvSpPr>
              <p:cNvPr id="156" name="Freeform 128">
                <a:extLst>
                  <a:ext uri="{FF2B5EF4-FFF2-40B4-BE49-F238E27FC236}">
                    <a16:creationId xmlns:a16="http://schemas.microsoft.com/office/drawing/2014/main" id="{CB8D5B98-2981-2FE3-AFED-EE5765E0218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913" y="2498"/>
                <a:ext cx="183" cy="140"/>
              </a:xfrm>
              <a:custGeom>
                <a:avLst/>
                <a:gdLst>
                  <a:gd name="T0" fmla="*/ 85 w 91"/>
                  <a:gd name="T1" fmla="*/ 6 h 70"/>
                  <a:gd name="T2" fmla="*/ 84 w 91"/>
                  <a:gd name="T3" fmla="*/ 3 h 70"/>
                  <a:gd name="T4" fmla="*/ 83 w 91"/>
                  <a:gd name="T5" fmla="*/ 2 h 70"/>
                  <a:gd name="T6" fmla="*/ 81 w 91"/>
                  <a:gd name="T7" fmla="*/ 0 h 70"/>
                  <a:gd name="T8" fmla="*/ 75 w 91"/>
                  <a:gd name="T9" fmla="*/ 6 h 70"/>
                  <a:gd name="T10" fmla="*/ 66 w 91"/>
                  <a:gd name="T11" fmla="*/ 11 h 70"/>
                  <a:gd name="T12" fmla="*/ 53 w 91"/>
                  <a:gd name="T13" fmla="*/ 14 h 70"/>
                  <a:gd name="T14" fmla="*/ 40 w 91"/>
                  <a:gd name="T15" fmla="*/ 21 h 70"/>
                  <a:gd name="T16" fmla="*/ 32 w 91"/>
                  <a:gd name="T17" fmla="*/ 27 h 70"/>
                  <a:gd name="T18" fmla="*/ 14 w 91"/>
                  <a:gd name="T19" fmla="*/ 25 h 70"/>
                  <a:gd name="T20" fmla="*/ 5 w 91"/>
                  <a:gd name="T21" fmla="*/ 28 h 70"/>
                  <a:gd name="T22" fmla="*/ 3 w 91"/>
                  <a:gd name="T23" fmla="*/ 30 h 70"/>
                  <a:gd name="T24" fmla="*/ 0 w 91"/>
                  <a:gd name="T25" fmla="*/ 32 h 70"/>
                  <a:gd name="T26" fmla="*/ 3 w 91"/>
                  <a:gd name="T27" fmla="*/ 35 h 70"/>
                  <a:gd name="T28" fmla="*/ 8 w 91"/>
                  <a:gd name="T29" fmla="*/ 37 h 70"/>
                  <a:gd name="T30" fmla="*/ 4 w 91"/>
                  <a:gd name="T31" fmla="*/ 44 h 70"/>
                  <a:gd name="T32" fmla="*/ 7 w 91"/>
                  <a:gd name="T33" fmla="*/ 45 h 70"/>
                  <a:gd name="T34" fmla="*/ 7 w 91"/>
                  <a:gd name="T35" fmla="*/ 51 h 70"/>
                  <a:gd name="T36" fmla="*/ 7 w 91"/>
                  <a:gd name="T37" fmla="*/ 56 h 70"/>
                  <a:gd name="T38" fmla="*/ 14 w 91"/>
                  <a:gd name="T39" fmla="*/ 62 h 70"/>
                  <a:gd name="T40" fmla="*/ 11 w 91"/>
                  <a:gd name="T41" fmla="*/ 63 h 70"/>
                  <a:gd name="T42" fmla="*/ 11 w 91"/>
                  <a:gd name="T43" fmla="*/ 65 h 70"/>
                  <a:gd name="T44" fmla="*/ 7 w 91"/>
                  <a:gd name="T45" fmla="*/ 66 h 70"/>
                  <a:gd name="T46" fmla="*/ 6 w 91"/>
                  <a:gd name="T47" fmla="*/ 68 h 70"/>
                  <a:gd name="T48" fmla="*/ 10 w 91"/>
                  <a:gd name="T49" fmla="*/ 69 h 70"/>
                  <a:gd name="T50" fmla="*/ 15 w 91"/>
                  <a:gd name="T51" fmla="*/ 70 h 70"/>
                  <a:gd name="T52" fmla="*/ 17 w 91"/>
                  <a:gd name="T53" fmla="*/ 69 h 70"/>
                  <a:gd name="T54" fmla="*/ 18 w 91"/>
                  <a:gd name="T55" fmla="*/ 67 h 70"/>
                  <a:gd name="T56" fmla="*/ 20 w 91"/>
                  <a:gd name="T57" fmla="*/ 66 h 70"/>
                  <a:gd name="T58" fmla="*/ 24 w 91"/>
                  <a:gd name="T59" fmla="*/ 67 h 70"/>
                  <a:gd name="T60" fmla="*/ 30 w 91"/>
                  <a:gd name="T61" fmla="*/ 66 h 70"/>
                  <a:gd name="T62" fmla="*/ 34 w 91"/>
                  <a:gd name="T63" fmla="*/ 63 h 70"/>
                  <a:gd name="T64" fmla="*/ 35 w 91"/>
                  <a:gd name="T65" fmla="*/ 59 h 70"/>
                  <a:gd name="T66" fmla="*/ 37 w 91"/>
                  <a:gd name="T67" fmla="*/ 59 h 70"/>
                  <a:gd name="T68" fmla="*/ 39 w 91"/>
                  <a:gd name="T69" fmla="*/ 62 h 70"/>
                  <a:gd name="T70" fmla="*/ 42 w 91"/>
                  <a:gd name="T71" fmla="*/ 65 h 70"/>
                  <a:gd name="T72" fmla="*/ 47 w 91"/>
                  <a:gd name="T73" fmla="*/ 64 h 70"/>
                  <a:gd name="T74" fmla="*/ 50 w 91"/>
                  <a:gd name="T75" fmla="*/ 64 h 70"/>
                  <a:gd name="T76" fmla="*/ 54 w 91"/>
                  <a:gd name="T77" fmla="*/ 66 h 70"/>
                  <a:gd name="T78" fmla="*/ 57 w 91"/>
                  <a:gd name="T79" fmla="*/ 65 h 70"/>
                  <a:gd name="T80" fmla="*/ 61 w 91"/>
                  <a:gd name="T81" fmla="*/ 63 h 70"/>
                  <a:gd name="T82" fmla="*/ 58 w 91"/>
                  <a:gd name="T83" fmla="*/ 59 h 70"/>
                  <a:gd name="T84" fmla="*/ 60 w 91"/>
                  <a:gd name="T85" fmla="*/ 57 h 70"/>
                  <a:gd name="T86" fmla="*/ 59 w 91"/>
                  <a:gd name="T87" fmla="*/ 53 h 70"/>
                  <a:gd name="T88" fmla="*/ 57 w 91"/>
                  <a:gd name="T89" fmla="*/ 53 h 70"/>
                  <a:gd name="T90" fmla="*/ 62 w 91"/>
                  <a:gd name="T91" fmla="*/ 50 h 70"/>
                  <a:gd name="T92" fmla="*/ 65 w 91"/>
                  <a:gd name="T93" fmla="*/ 48 h 70"/>
                  <a:gd name="T94" fmla="*/ 69 w 91"/>
                  <a:gd name="T95" fmla="*/ 47 h 70"/>
                  <a:gd name="T96" fmla="*/ 69 w 91"/>
                  <a:gd name="T97" fmla="*/ 43 h 70"/>
                  <a:gd name="T98" fmla="*/ 69 w 91"/>
                  <a:gd name="T99" fmla="*/ 38 h 70"/>
                  <a:gd name="T100" fmla="*/ 65 w 91"/>
                  <a:gd name="T101" fmla="*/ 35 h 70"/>
                  <a:gd name="T102" fmla="*/ 66 w 91"/>
                  <a:gd name="T103" fmla="*/ 30 h 70"/>
                  <a:gd name="T104" fmla="*/ 70 w 91"/>
                  <a:gd name="T105" fmla="*/ 29 h 70"/>
                  <a:gd name="T106" fmla="*/ 75 w 91"/>
                  <a:gd name="T107" fmla="*/ 26 h 70"/>
                  <a:gd name="T108" fmla="*/ 79 w 91"/>
                  <a:gd name="T109" fmla="*/ 24 h 70"/>
                  <a:gd name="T110" fmla="*/ 80 w 91"/>
                  <a:gd name="T111" fmla="*/ 21 h 70"/>
                  <a:gd name="T112" fmla="*/ 84 w 91"/>
                  <a:gd name="T113" fmla="*/ 18 h 70"/>
                  <a:gd name="T114" fmla="*/ 85 w 91"/>
                  <a:gd name="T115" fmla="*/ 16 h 70"/>
                  <a:gd name="T116" fmla="*/ 91 w 91"/>
                  <a:gd name="T117" fmla="*/ 15 h 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91" h="70">
                    <a:moveTo>
                      <a:pt x="86" y="7"/>
                    </a:moveTo>
                    <a:cubicBezTo>
                      <a:pt x="85" y="6"/>
                      <a:pt x="85" y="6"/>
                      <a:pt x="85" y="6"/>
                    </a:cubicBezTo>
                    <a:cubicBezTo>
                      <a:pt x="85" y="6"/>
                      <a:pt x="85" y="6"/>
                      <a:pt x="85" y="6"/>
                    </a:cubicBezTo>
                    <a:cubicBezTo>
                      <a:pt x="85" y="6"/>
                      <a:pt x="85" y="5"/>
                      <a:pt x="85" y="5"/>
                    </a:cubicBezTo>
                    <a:cubicBezTo>
                      <a:pt x="84" y="4"/>
                      <a:pt x="84" y="4"/>
                      <a:pt x="84" y="4"/>
                    </a:cubicBezTo>
                    <a:cubicBezTo>
                      <a:pt x="84" y="3"/>
                      <a:pt x="84" y="3"/>
                      <a:pt x="84" y="3"/>
                    </a:cubicBezTo>
                    <a:cubicBezTo>
                      <a:pt x="84" y="3"/>
                      <a:pt x="84" y="3"/>
                      <a:pt x="84" y="3"/>
                    </a:cubicBezTo>
                    <a:cubicBezTo>
                      <a:pt x="83" y="3"/>
                      <a:pt x="83" y="2"/>
                      <a:pt x="83" y="2"/>
                    </a:cubicBezTo>
                    <a:cubicBezTo>
                      <a:pt x="83" y="2"/>
                      <a:pt x="83" y="2"/>
                      <a:pt x="83" y="2"/>
                    </a:cubicBezTo>
                    <a:cubicBezTo>
                      <a:pt x="83" y="1"/>
                      <a:pt x="83" y="1"/>
                      <a:pt x="83" y="1"/>
                    </a:cubicBezTo>
                    <a:cubicBezTo>
                      <a:pt x="81" y="0"/>
                      <a:pt x="81" y="0"/>
                      <a:pt x="81" y="0"/>
                    </a:cubicBezTo>
                    <a:cubicBezTo>
                      <a:pt x="81" y="0"/>
                      <a:pt x="81" y="0"/>
                      <a:pt x="81" y="0"/>
                    </a:cubicBezTo>
                    <a:cubicBezTo>
                      <a:pt x="80" y="2"/>
                      <a:pt x="80" y="2"/>
                      <a:pt x="80" y="2"/>
                    </a:cubicBezTo>
                    <a:cubicBezTo>
                      <a:pt x="76" y="4"/>
                      <a:pt x="76" y="4"/>
                      <a:pt x="76" y="4"/>
                    </a:cubicBezTo>
                    <a:cubicBezTo>
                      <a:pt x="75" y="6"/>
                      <a:pt x="75" y="6"/>
                      <a:pt x="75" y="6"/>
                    </a:cubicBezTo>
                    <a:cubicBezTo>
                      <a:pt x="77" y="14"/>
                      <a:pt x="77" y="14"/>
                      <a:pt x="77" y="14"/>
                    </a:cubicBezTo>
                    <a:cubicBezTo>
                      <a:pt x="69" y="10"/>
                      <a:pt x="69" y="10"/>
                      <a:pt x="69" y="10"/>
                    </a:cubicBezTo>
                    <a:cubicBezTo>
                      <a:pt x="66" y="11"/>
                      <a:pt x="66" y="11"/>
                      <a:pt x="66" y="11"/>
                    </a:cubicBezTo>
                    <a:cubicBezTo>
                      <a:pt x="63" y="12"/>
                      <a:pt x="63" y="12"/>
                      <a:pt x="63" y="12"/>
                    </a:cubicBezTo>
                    <a:cubicBezTo>
                      <a:pt x="59" y="16"/>
                      <a:pt x="59" y="16"/>
                      <a:pt x="59" y="16"/>
                    </a:cubicBezTo>
                    <a:cubicBezTo>
                      <a:pt x="53" y="14"/>
                      <a:pt x="53" y="14"/>
                      <a:pt x="53" y="14"/>
                    </a:cubicBezTo>
                    <a:cubicBezTo>
                      <a:pt x="44" y="15"/>
                      <a:pt x="44" y="15"/>
                      <a:pt x="44" y="15"/>
                    </a:cubicBezTo>
                    <a:cubicBezTo>
                      <a:pt x="42" y="16"/>
                      <a:pt x="42" y="16"/>
                      <a:pt x="42" y="16"/>
                    </a:cubicBezTo>
                    <a:cubicBezTo>
                      <a:pt x="40" y="21"/>
                      <a:pt x="40" y="21"/>
                      <a:pt x="40" y="21"/>
                    </a:cubicBezTo>
                    <a:cubicBezTo>
                      <a:pt x="37" y="22"/>
                      <a:pt x="37" y="22"/>
                      <a:pt x="37" y="22"/>
                    </a:cubicBezTo>
                    <a:cubicBezTo>
                      <a:pt x="35" y="25"/>
                      <a:pt x="35" y="25"/>
                      <a:pt x="35" y="25"/>
                    </a:cubicBezTo>
                    <a:cubicBezTo>
                      <a:pt x="32" y="27"/>
                      <a:pt x="32" y="27"/>
                      <a:pt x="32" y="27"/>
                    </a:cubicBezTo>
                    <a:cubicBezTo>
                      <a:pt x="31" y="27"/>
                      <a:pt x="31" y="27"/>
                      <a:pt x="31" y="27"/>
                    </a:cubicBezTo>
                    <a:cubicBezTo>
                      <a:pt x="22" y="26"/>
                      <a:pt x="22" y="26"/>
                      <a:pt x="22" y="26"/>
                    </a:cubicBezTo>
                    <a:cubicBezTo>
                      <a:pt x="14" y="25"/>
                      <a:pt x="14" y="25"/>
                      <a:pt x="14" y="25"/>
                    </a:cubicBezTo>
                    <a:cubicBezTo>
                      <a:pt x="8" y="24"/>
                      <a:pt x="8" y="24"/>
                      <a:pt x="8" y="24"/>
                    </a:cubicBezTo>
                    <a:cubicBezTo>
                      <a:pt x="8" y="26"/>
                      <a:pt x="7" y="27"/>
                      <a:pt x="7" y="27"/>
                    </a:cubicBezTo>
                    <a:cubicBezTo>
                      <a:pt x="7" y="28"/>
                      <a:pt x="6" y="28"/>
                      <a:pt x="5" y="28"/>
                    </a:cubicBezTo>
                    <a:cubicBezTo>
                      <a:pt x="4" y="28"/>
                      <a:pt x="4" y="28"/>
                      <a:pt x="4" y="28"/>
                    </a:cubicBezTo>
                    <a:cubicBezTo>
                      <a:pt x="4" y="28"/>
                      <a:pt x="4" y="28"/>
                      <a:pt x="4" y="28"/>
                    </a:cubicBezTo>
                    <a:cubicBezTo>
                      <a:pt x="3" y="30"/>
                      <a:pt x="3" y="30"/>
                      <a:pt x="3" y="30"/>
                    </a:cubicBezTo>
                    <a:cubicBezTo>
                      <a:pt x="3" y="30"/>
                      <a:pt x="3" y="30"/>
                      <a:pt x="3" y="30"/>
                    </a:cubicBezTo>
                    <a:cubicBezTo>
                      <a:pt x="3" y="30"/>
                      <a:pt x="2" y="31"/>
                      <a:pt x="1" y="32"/>
                    </a:cubicBezTo>
                    <a:cubicBezTo>
                      <a:pt x="0" y="32"/>
                      <a:pt x="0" y="32"/>
                      <a:pt x="0" y="32"/>
                    </a:cubicBezTo>
                    <a:cubicBezTo>
                      <a:pt x="0" y="34"/>
                      <a:pt x="0" y="34"/>
                      <a:pt x="0" y="34"/>
                    </a:cubicBezTo>
                    <a:cubicBezTo>
                      <a:pt x="1" y="34"/>
                      <a:pt x="1" y="34"/>
                      <a:pt x="1" y="34"/>
                    </a:cubicBezTo>
                    <a:cubicBezTo>
                      <a:pt x="3" y="35"/>
                      <a:pt x="3" y="35"/>
                      <a:pt x="3" y="35"/>
                    </a:cubicBezTo>
                    <a:cubicBezTo>
                      <a:pt x="4" y="35"/>
                      <a:pt x="4" y="35"/>
                      <a:pt x="4" y="35"/>
                    </a:cubicBezTo>
                    <a:cubicBezTo>
                      <a:pt x="5" y="35"/>
                      <a:pt x="5" y="35"/>
                      <a:pt x="5" y="35"/>
                    </a:cubicBezTo>
                    <a:cubicBezTo>
                      <a:pt x="8" y="37"/>
                      <a:pt x="8" y="37"/>
                      <a:pt x="8" y="37"/>
                    </a:cubicBezTo>
                    <a:cubicBezTo>
                      <a:pt x="7" y="40"/>
                      <a:pt x="7" y="40"/>
                      <a:pt x="7" y="40"/>
                    </a:cubicBezTo>
                    <a:cubicBezTo>
                      <a:pt x="7" y="41"/>
                      <a:pt x="7" y="41"/>
                      <a:pt x="7" y="41"/>
                    </a:cubicBezTo>
                    <a:cubicBezTo>
                      <a:pt x="7" y="41"/>
                      <a:pt x="4" y="43"/>
                      <a:pt x="4" y="44"/>
                    </a:cubicBezTo>
                    <a:cubicBezTo>
                      <a:pt x="4" y="44"/>
                      <a:pt x="4" y="44"/>
                      <a:pt x="4" y="44"/>
                    </a:cubicBezTo>
                    <a:cubicBezTo>
                      <a:pt x="4" y="44"/>
                      <a:pt x="4" y="44"/>
                      <a:pt x="5" y="44"/>
                    </a:cubicBezTo>
                    <a:cubicBezTo>
                      <a:pt x="5" y="44"/>
                      <a:pt x="6" y="44"/>
                      <a:pt x="7" y="45"/>
                    </a:cubicBezTo>
                    <a:cubicBezTo>
                      <a:pt x="7" y="45"/>
                      <a:pt x="8" y="46"/>
                      <a:pt x="8" y="46"/>
                    </a:cubicBezTo>
                    <a:cubicBezTo>
                      <a:pt x="8" y="47"/>
                      <a:pt x="8" y="48"/>
                      <a:pt x="8" y="49"/>
                    </a:cubicBezTo>
                    <a:cubicBezTo>
                      <a:pt x="8" y="50"/>
                      <a:pt x="8" y="50"/>
                      <a:pt x="7" y="51"/>
                    </a:cubicBezTo>
                    <a:cubicBezTo>
                      <a:pt x="7" y="52"/>
                      <a:pt x="7" y="52"/>
                      <a:pt x="7" y="52"/>
                    </a:cubicBezTo>
                    <a:cubicBezTo>
                      <a:pt x="7" y="52"/>
                      <a:pt x="10" y="54"/>
                      <a:pt x="10" y="54"/>
                    </a:cubicBezTo>
                    <a:cubicBezTo>
                      <a:pt x="7" y="56"/>
                      <a:pt x="7" y="56"/>
                      <a:pt x="7" y="56"/>
                    </a:cubicBezTo>
                    <a:cubicBezTo>
                      <a:pt x="7" y="56"/>
                      <a:pt x="7" y="56"/>
                      <a:pt x="7" y="56"/>
                    </a:cubicBezTo>
                    <a:cubicBezTo>
                      <a:pt x="7" y="59"/>
                      <a:pt x="9" y="59"/>
                      <a:pt x="11" y="61"/>
                    </a:cubicBezTo>
                    <a:cubicBezTo>
                      <a:pt x="12" y="62"/>
                      <a:pt x="15" y="62"/>
                      <a:pt x="14" y="62"/>
                    </a:cubicBezTo>
                    <a:cubicBezTo>
                      <a:pt x="14" y="63"/>
                      <a:pt x="14" y="63"/>
                      <a:pt x="13" y="63"/>
                    </a:cubicBezTo>
                    <a:cubicBezTo>
                      <a:pt x="13" y="63"/>
                      <a:pt x="13" y="63"/>
                      <a:pt x="12" y="63"/>
                    </a:cubicBezTo>
                    <a:cubicBezTo>
                      <a:pt x="12" y="63"/>
                      <a:pt x="11" y="63"/>
                      <a:pt x="11" y="63"/>
                    </a:cubicBezTo>
                    <a:cubicBezTo>
                      <a:pt x="10" y="63"/>
                      <a:pt x="10" y="64"/>
                      <a:pt x="10" y="64"/>
                    </a:cubicBezTo>
                    <a:cubicBezTo>
                      <a:pt x="10" y="64"/>
                      <a:pt x="10" y="64"/>
                      <a:pt x="10" y="64"/>
                    </a:cubicBezTo>
                    <a:cubicBezTo>
                      <a:pt x="11" y="64"/>
                      <a:pt x="10" y="64"/>
                      <a:pt x="11" y="65"/>
                    </a:cubicBezTo>
                    <a:cubicBezTo>
                      <a:pt x="11" y="66"/>
                      <a:pt x="10" y="65"/>
                      <a:pt x="10" y="65"/>
                    </a:cubicBezTo>
                    <a:cubicBezTo>
                      <a:pt x="9" y="65"/>
                      <a:pt x="9" y="65"/>
                      <a:pt x="9" y="66"/>
                    </a:cubicBezTo>
                    <a:cubicBezTo>
                      <a:pt x="9" y="66"/>
                      <a:pt x="8" y="66"/>
                      <a:pt x="7" y="66"/>
                    </a:cubicBezTo>
                    <a:cubicBezTo>
                      <a:pt x="7" y="66"/>
                      <a:pt x="6" y="66"/>
                      <a:pt x="5" y="66"/>
                    </a:cubicBezTo>
                    <a:cubicBezTo>
                      <a:pt x="5" y="66"/>
                      <a:pt x="6" y="67"/>
                      <a:pt x="6" y="67"/>
                    </a:cubicBezTo>
                    <a:cubicBezTo>
                      <a:pt x="6" y="67"/>
                      <a:pt x="6" y="68"/>
                      <a:pt x="6" y="68"/>
                    </a:cubicBezTo>
                    <a:cubicBezTo>
                      <a:pt x="6" y="69"/>
                      <a:pt x="7" y="69"/>
                      <a:pt x="7" y="69"/>
                    </a:cubicBezTo>
                    <a:cubicBezTo>
                      <a:pt x="7" y="69"/>
                      <a:pt x="8" y="69"/>
                      <a:pt x="9" y="69"/>
                    </a:cubicBezTo>
                    <a:cubicBezTo>
                      <a:pt x="9" y="69"/>
                      <a:pt x="10" y="69"/>
                      <a:pt x="10" y="69"/>
                    </a:cubicBezTo>
                    <a:cubicBezTo>
                      <a:pt x="10" y="69"/>
                      <a:pt x="12" y="69"/>
                      <a:pt x="12" y="69"/>
                    </a:cubicBezTo>
                    <a:cubicBezTo>
                      <a:pt x="13" y="69"/>
                      <a:pt x="14" y="70"/>
                      <a:pt x="14" y="70"/>
                    </a:cubicBezTo>
                    <a:cubicBezTo>
                      <a:pt x="14" y="70"/>
                      <a:pt x="15" y="70"/>
                      <a:pt x="15" y="70"/>
                    </a:cubicBezTo>
                    <a:cubicBezTo>
                      <a:pt x="16" y="70"/>
                      <a:pt x="16" y="70"/>
                      <a:pt x="16" y="70"/>
                    </a:cubicBezTo>
                    <a:cubicBezTo>
                      <a:pt x="16" y="70"/>
                      <a:pt x="16" y="69"/>
                      <a:pt x="16" y="69"/>
                    </a:cubicBezTo>
                    <a:cubicBezTo>
                      <a:pt x="16" y="69"/>
                      <a:pt x="17" y="69"/>
                      <a:pt x="17" y="69"/>
                    </a:cubicBezTo>
                    <a:cubicBezTo>
                      <a:pt x="18" y="69"/>
                      <a:pt x="18" y="68"/>
                      <a:pt x="18" y="68"/>
                    </a:cubicBezTo>
                    <a:cubicBezTo>
                      <a:pt x="19" y="68"/>
                      <a:pt x="19" y="68"/>
                      <a:pt x="19" y="67"/>
                    </a:cubicBezTo>
                    <a:cubicBezTo>
                      <a:pt x="19" y="67"/>
                      <a:pt x="18" y="67"/>
                      <a:pt x="18" y="67"/>
                    </a:cubicBezTo>
                    <a:cubicBezTo>
                      <a:pt x="18" y="66"/>
                      <a:pt x="18" y="66"/>
                      <a:pt x="18" y="66"/>
                    </a:cubicBezTo>
                    <a:cubicBezTo>
                      <a:pt x="18" y="66"/>
                      <a:pt x="19" y="66"/>
                      <a:pt x="19" y="66"/>
                    </a:cubicBezTo>
                    <a:cubicBezTo>
                      <a:pt x="19" y="66"/>
                      <a:pt x="20" y="66"/>
                      <a:pt x="20" y="66"/>
                    </a:cubicBezTo>
                    <a:cubicBezTo>
                      <a:pt x="21" y="66"/>
                      <a:pt x="21" y="67"/>
                      <a:pt x="22" y="67"/>
                    </a:cubicBezTo>
                    <a:cubicBezTo>
                      <a:pt x="22" y="67"/>
                      <a:pt x="23" y="67"/>
                      <a:pt x="23" y="67"/>
                    </a:cubicBezTo>
                    <a:cubicBezTo>
                      <a:pt x="23" y="67"/>
                      <a:pt x="24" y="67"/>
                      <a:pt x="24" y="67"/>
                    </a:cubicBezTo>
                    <a:cubicBezTo>
                      <a:pt x="26" y="66"/>
                      <a:pt x="26" y="66"/>
                      <a:pt x="26" y="66"/>
                    </a:cubicBezTo>
                    <a:cubicBezTo>
                      <a:pt x="28" y="66"/>
                      <a:pt x="28" y="66"/>
                      <a:pt x="28" y="66"/>
                    </a:cubicBezTo>
                    <a:cubicBezTo>
                      <a:pt x="30" y="66"/>
                      <a:pt x="30" y="66"/>
                      <a:pt x="30" y="66"/>
                    </a:cubicBezTo>
                    <a:cubicBezTo>
                      <a:pt x="30" y="66"/>
                      <a:pt x="31" y="65"/>
                      <a:pt x="32" y="65"/>
                    </a:cubicBezTo>
                    <a:cubicBezTo>
                      <a:pt x="32" y="64"/>
                      <a:pt x="32" y="64"/>
                      <a:pt x="33" y="64"/>
                    </a:cubicBezTo>
                    <a:cubicBezTo>
                      <a:pt x="33" y="64"/>
                      <a:pt x="34" y="63"/>
                      <a:pt x="34" y="63"/>
                    </a:cubicBezTo>
                    <a:cubicBezTo>
                      <a:pt x="34" y="62"/>
                      <a:pt x="34" y="62"/>
                      <a:pt x="33" y="62"/>
                    </a:cubicBezTo>
                    <a:cubicBezTo>
                      <a:pt x="33" y="61"/>
                      <a:pt x="34" y="61"/>
                      <a:pt x="34" y="60"/>
                    </a:cubicBezTo>
                    <a:cubicBezTo>
                      <a:pt x="34" y="60"/>
                      <a:pt x="35" y="59"/>
                      <a:pt x="35" y="59"/>
                    </a:cubicBezTo>
                    <a:cubicBezTo>
                      <a:pt x="35" y="59"/>
                      <a:pt x="35" y="58"/>
                      <a:pt x="36" y="58"/>
                    </a:cubicBezTo>
                    <a:cubicBezTo>
                      <a:pt x="36" y="57"/>
                      <a:pt x="36" y="57"/>
                      <a:pt x="36" y="57"/>
                    </a:cubicBezTo>
                    <a:cubicBezTo>
                      <a:pt x="37" y="59"/>
                      <a:pt x="37" y="59"/>
                      <a:pt x="37" y="59"/>
                    </a:cubicBezTo>
                    <a:cubicBezTo>
                      <a:pt x="37" y="59"/>
                      <a:pt x="38" y="60"/>
                      <a:pt x="38" y="60"/>
                    </a:cubicBezTo>
                    <a:cubicBezTo>
                      <a:pt x="38" y="61"/>
                      <a:pt x="39" y="61"/>
                      <a:pt x="39" y="61"/>
                    </a:cubicBezTo>
                    <a:cubicBezTo>
                      <a:pt x="40" y="61"/>
                      <a:pt x="39" y="61"/>
                      <a:pt x="39" y="62"/>
                    </a:cubicBezTo>
                    <a:cubicBezTo>
                      <a:pt x="39" y="63"/>
                      <a:pt x="39" y="63"/>
                      <a:pt x="40" y="63"/>
                    </a:cubicBezTo>
                    <a:cubicBezTo>
                      <a:pt x="40" y="63"/>
                      <a:pt x="40" y="63"/>
                      <a:pt x="41" y="63"/>
                    </a:cubicBezTo>
                    <a:cubicBezTo>
                      <a:pt x="41" y="63"/>
                      <a:pt x="42" y="64"/>
                      <a:pt x="42" y="65"/>
                    </a:cubicBezTo>
                    <a:cubicBezTo>
                      <a:pt x="43" y="65"/>
                      <a:pt x="44" y="66"/>
                      <a:pt x="45" y="66"/>
                    </a:cubicBezTo>
                    <a:cubicBezTo>
                      <a:pt x="46" y="66"/>
                      <a:pt x="45" y="66"/>
                      <a:pt x="46" y="65"/>
                    </a:cubicBezTo>
                    <a:cubicBezTo>
                      <a:pt x="47" y="65"/>
                      <a:pt x="47" y="64"/>
                      <a:pt x="47" y="64"/>
                    </a:cubicBezTo>
                    <a:cubicBezTo>
                      <a:pt x="47" y="63"/>
                      <a:pt x="47" y="63"/>
                      <a:pt x="47" y="63"/>
                    </a:cubicBezTo>
                    <a:cubicBezTo>
                      <a:pt x="48" y="64"/>
                      <a:pt x="48" y="64"/>
                      <a:pt x="48" y="64"/>
                    </a:cubicBezTo>
                    <a:cubicBezTo>
                      <a:pt x="50" y="64"/>
                      <a:pt x="50" y="64"/>
                      <a:pt x="50" y="64"/>
                    </a:cubicBezTo>
                    <a:cubicBezTo>
                      <a:pt x="50" y="64"/>
                      <a:pt x="51" y="64"/>
                      <a:pt x="51" y="64"/>
                    </a:cubicBezTo>
                    <a:cubicBezTo>
                      <a:pt x="51" y="64"/>
                      <a:pt x="52" y="65"/>
                      <a:pt x="52" y="65"/>
                    </a:cubicBezTo>
                    <a:cubicBezTo>
                      <a:pt x="52" y="65"/>
                      <a:pt x="53" y="65"/>
                      <a:pt x="54" y="66"/>
                    </a:cubicBezTo>
                    <a:cubicBezTo>
                      <a:pt x="56" y="66"/>
                      <a:pt x="55" y="66"/>
                      <a:pt x="55" y="66"/>
                    </a:cubicBezTo>
                    <a:cubicBezTo>
                      <a:pt x="55" y="66"/>
                      <a:pt x="56" y="66"/>
                      <a:pt x="56" y="66"/>
                    </a:cubicBezTo>
                    <a:cubicBezTo>
                      <a:pt x="56" y="66"/>
                      <a:pt x="57" y="65"/>
                      <a:pt x="57" y="65"/>
                    </a:cubicBezTo>
                    <a:cubicBezTo>
                      <a:pt x="57" y="64"/>
                      <a:pt x="59" y="65"/>
                      <a:pt x="59" y="65"/>
                    </a:cubicBezTo>
                    <a:cubicBezTo>
                      <a:pt x="59" y="65"/>
                      <a:pt x="61" y="64"/>
                      <a:pt x="61" y="64"/>
                    </a:cubicBezTo>
                    <a:cubicBezTo>
                      <a:pt x="61" y="64"/>
                      <a:pt x="61" y="63"/>
                      <a:pt x="61" y="63"/>
                    </a:cubicBezTo>
                    <a:cubicBezTo>
                      <a:pt x="60" y="62"/>
                      <a:pt x="60" y="62"/>
                      <a:pt x="60" y="62"/>
                    </a:cubicBezTo>
                    <a:cubicBezTo>
                      <a:pt x="60" y="62"/>
                      <a:pt x="58" y="61"/>
                      <a:pt x="58" y="61"/>
                    </a:cubicBezTo>
                    <a:cubicBezTo>
                      <a:pt x="58" y="60"/>
                      <a:pt x="58" y="59"/>
                      <a:pt x="58" y="59"/>
                    </a:cubicBezTo>
                    <a:cubicBezTo>
                      <a:pt x="58" y="59"/>
                      <a:pt x="58" y="58"/>
                      <a:pt x="58" y="58"/>
                    </a:cubicBezTo>
                    <a:cubicBezTo>
                      <a:pt x="58" y="58"/>
                      <a:pt x="58" y="58"/>
                      <a:pt x="59" y="57"/>
                    </a:cubicBezTo>
                    <a:cubicBezTo>
                      <a:pt x="59" y="57"/>
                      <a:pt x="59" y="57"/>
                      <a:pt x="60" y="57"/>
                    </a:cubicBezTo>
                    <a:cubicBezTo>
                      <a:pt x="60" y="56"/>
                      <a:pt x="61" y="56"/>
                      <a:pt x="61" y="56"/>
                    </a:cubicBezTo>
                    <a:cubicBezTo>
                      <a:pt x="60" y="54"/>
                      <a:pt x="60" y="54"/>
                      <a:pt x="60" y="54"/>
                    </a:cubicBezTo>
                    <a:cubicBezTo>
                      <a:pt x="60" y="54"/>
                      <a:pt x="59" y="54"/>
                      <a:pt x="59" y="53"/>
                    </a:cubicBezTo>
                    <a:cubicBezTo>
                      <a:pt x="59" y="53"/>
                      <a:pt x="59" y="54"/>
                      <a:pt x="59" y="54"/>
                    </a:cubicBezTo>
                    <a:cubicBezTo>
                      <a:pt x="59" y="54"/>
                      <a:pt x="58" y="54"/>
                      <a:pt x="58" y="54"/>
                    </a:cubicBezTo>
                    <a:cubicBezTo>
                      <a:pt x="57" y="53"/>
                      <a:pt x="57" y="53"/>
                      <a:pt x="57" y="53"/>
                    </a:cubicBezTo>
                    <a:cubicBezTo>
                      <a:pt x="58" y="52"/>
                      <a:pt x="58" y="52"/>
                      <a:pt x="58" y="52"/>
                    </a:cubicBezTo>
                    <a:cubicBezTo>
                      <a:pt x="60" y="51"/>
                      <a:pt x="60" y="51"/>
                      <a:pt x="60" y="51"/>
                    </a:cubicBezTo>
                    <a:cubicBezTo>
                      <a:pt x="62" y="50"/>
                      <a:pt x="62" y="50"/>
                      <a:pt x="62" y="50"/>
                    </a:cubicBezTo>
                    <a:cubicBezTo>
                      <a:pt x="62" y="48"/>
                      <a:pt x="62" y="48"/>
                      <a:pt x="62" y="48"/>
                    </a:cubicBezTo>
                    <a:cubicBezTo>
                      <a:pt x="63" y="49"/>
                      <a:pt x="63" y="49"/>
                      <a:pt x="63" y="49"/>
                    </a:cubicBezTo>
                    <a:cubicBezTo>
                      <a:pt x="65" y="48"/>
                      <a:pt x="65" y="48"/>
                      <a:pt x="65" y="48"/>
                    </a:cubicBezTo>
                    <a:cubicBezTo>
                      <a:pt x="65" y="48"/>
                      <a:pt x="66" y="48"/>
                      <a:pt x="66" y="48"/>
                    </a:cubicBezTo>
                    <a:cubicBezTo>
                      <a:pt x="66" y="48"/>
                      <a:pt x="67" y="48"/>
                      <a:pt x="68" y="48"/>
                    </a:cubicBezTo>
                    <a:cubicBezTo>
                      <a:pt x="68" y="48"/>
                      <a:pt x="69" y="47"/>
                      <a:pt x="69" y="47"/>
                    </a:cubicBezTo>
                    <a:cubicBezTo>
                      <a:pt x="70" y="46"/>
                      <a:pt x="69" y="46"/>
                      <a:pt x="69" y="46"/>
                    </a:cubicBezTo>
                    <a:cubicBezTo>
                      <a:pt x="68" y="44"/>
                      <a:pt x="68" y="44"/>
                      <a:pt x="68" y="44"/>
                    </a:cubicBezTo>
                    <a:cubicBezTo>
                      <a:pt x="69" y="43"/>
                      <a:pt x="69" y="43"/>
                      <a:pt x="69" y="43"/>
                    </a:cubicBezTo>
                    <a:cubicBezTo>
                      <a:pt x="68" y="41"/>
                      <a:pt x="68" y="41"/>
                      <a:pt x="68" y="41"/>
                    </a:cubicBezTo>
                    <a:cubicBezTo>
                      <a:pt x="68" y="41"/>
                      <a:pt x="69" y="39"/>
                      <a:pt x="69" y="39"/>
                    </a:cubicBezTo>
                    <a:cubicBezTo>
                      <a:pt x="69" y="39"/>
                      <a:pt x="69" y="38"/>
                      <a:pt x="69" y="38"/>
                    </a:cubicBezTo>
                    <a:cubicBezTo>
                      <a:pt x="68" y="37"/>
                      <a:pt x="68" y="37"/>
                      <a:pt x="68" y="37"/>
                    </a:cubicBezTo>
                    <a:cubicBezTo>
                      <a:pt x="68" y="37"/>
                      <a:pt x="67" y="37"/>
                      <a:pt x="67" y="36"/>
                    </a:cubicBezTo>
                    <a:cubicBezTo>
                      <a:pt x="67" y="36"/>
                      <a:pt x="65" y="35"/>
                      <a:pt x="65" y="35"/>
                    </a:cubicBezTo>
                    <a:cubicBezTo>
                      <a:pt x="65" y="35"/>
                      <a:pt x="65" y="33"/>
                      <a:pt x="65" y="33"/>
                    </a:cubicBezTo>
                    <a:cubicBezTo>
                      <a:pt x="65" y="33"/>
                      <a:pt x="66" y="32"/>
                      <a:pt x="66" y="32"/>
                    </a:cubicBezTo>
                    <a:cubicBezTo>
                      <a:pt x="66" y="30"/>
                      <a:pt x="66" y="30"/>
                      <a:pt x="66" y="30"/>
                    </a:cubicBezTo>
                    <a:cubicBezTo>
                      <a:pt x="66" y="30"/>
                      <a:pt x="68" y="30"/>
                      <a:pt x="68" y="30"/>
                    </a:cubicBezTo>
                    <a:cubicBezTo>
                      <a:pt x="68" y="30"/>
                      <a:pt x="70" y="30"/>
                      <a:pt x="70" y="30"/>
                    </a:cubicBezTo>
                    <a:cubicBezTo>
                      <a:pt x="70" y="29"/>
                      <a:pt x="70" y="29"/>
                      <a:pt x="70" y="29"/>
                    </a:cubicBezTo>
                    <a:cubicBezTo>
                      <a:pt x="72" y="27"/>
                      <a:pt x="72" y="27"/>
                      <a:pt x="72" y="27"/>
                    </a:cubicBezTo>
                    <a:cubicBezTo>
                      <a:pt x="74" y="27"/>
                      <a:pt x="74" y="27"/>
                      <a:pt x="74" y="27"/>
                    </a:cubicBezTo>
                    <a:cubicBezTo>
                      <a:pt x="75" y="26"/>
                      <a:pt x="75" y="26"/>
                      <a:pt x="75" y="26"/>
                    </a:cubicBezTo>
                    <a:cubicBezTo>
                      <a:pt x="76" y="26"/>
                      <a:pt x="76" y="26"/>
                      <a:pt x="76" y="26"/>
                    </a:cubicBezTo>
                    <a:cubicBezTo>
                      <a:pt x="78" y="25"/>
                      <a:pt x="78" y="25"/>
                      <a:pt x="78" y="25"/>
                    </a:cubicBezTo>
                    <a:cubicBezTo>
                      <a:pt x="79" y="24"/>
                      <a:pt x="79" y="24"/>
                      <a:pt x="79" y="24"/>
                    </a:cubicBezTo>
                    <a:cubicBezTo>
                      <a:pt x="79" y="24"/>
                      <a:pt x="79" y="22"/>
                      <a:pt x="79" y="22"/>
                    </a:cubicBezTo>
                    <a:cubicBezTo>
                      <a:pt x="79" y="22"/>
                      <a:pt x="79" y="22"/>
                      <a:pt x="79" y="22"/>
                    </a:cubicBezTo>
                    <a:cubicBezTo>
                      <a:pt x="80" y="21"/>
                      <a:pt x="80" y="21"/>
                      <a:pt x="80" y="21"/>
                    </a:cubicBezTo>
                    <a:cubicBezTo>
                      <a:pt x="81" y="20"/>
                      <a:pt x="81" y="20"/>
                      <a:pt x="81" y="20"/>
                    </a:cubicBezTo>
                    <a:cubicBezTo>
                      <a:pt x="82" y="21"/>
                      <a:pt x="82" y="21"/>
                      <a:pt x="82" y="21"/>
                    </a:cubicBezTo>
                    <a:cubicBezTo>
                      <a:pt x="86" y="22"/>
                      <a:pt x="86" y="22"/>
                      <a:pt x="84" y="18"/>
                    </a:cubicBezTo>
                    <a:cubicBezTo>
                      <a:pt x="84" y="17"/>
                      <a:pt x="84" y="17"/>
                      <a:pt x="84" y="17"/>
                    </a:cubicBezTo>
                    <a:cubicBezTo>
                      <a:pt x="85" y="17"/>
                      <a:pt x="85" y="17"/>
                      <a:pt x="85" y="17"/>
                    </a:cubicBezTo>
                    <a:cubicBezTo>
                      <a:pt x="85" y="17"/>
                      <a:pt x="85" y="16"/>
                      <a:pt x="85" y="16"/>
                    </a:cubicBezTo>
                    <a:cubicBezTo>
                      <a:pt x="86" y="15"/>
                      <a:pt x="87" y="15"/>
                      <a:pt x="87" y="15"/>
                    </a:cubicBezTo>
                    <a:cubicBezTo>
                      <a:pt x="87" y="15"/>
                      <a:pt x="89" y="15"/>
                      <a:pt x="89" y="15"/>
                    </a:cubicBezTo>
                    <a:cubicBezTo>
                      <a:pt x="89" y="15"/>
                      <a:pt x="90" y="15"/>
                      <a:pt x="91" y="15"/>
                    </a:cubicBezTo>
                    <a:cubicBezTo>
                      <a:pt x="86" y="9"/>
                      <a:pt x="86" y="9"/>
                      <a:pt x="86" y="9"/>
                    </a:cubicBezTo>
                    <a:lnTo>
                      <a:pt x="86" y="7"/>
                    </a:lnTo>
                    <a:close/>
                  </a:path>
                </a:pathLst>
              </a:custGeom>
              <a:solidFill>
                <a:schemeClr val="accent6"/>
              </a:solidFill>
              <a:ln w="6350" cap="flat">
                <a:solidFill>
                  <a:schemeClr val="bg1">
                    <a:alpha val="25000"/>
                  </a:schemeClr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27725" tIns="13862" rIns="27725" bIns="13862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id-ID" sz="546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ahoma"/>
                  <a:ea typeface="+mn-ea"/>
                  <a:cs typeface="+mn-cs"/>
                </a:endParaRPr>
              </a:p>
            </p:txBody>
          </p:sp>
          <p:sp>
            <p:nvSpPr>
              <p:cNvPr id="157" name="Freeform 129">
                <a:extLst>
                  <a:ext uri="{FF2B5EF4-FFF2-40B4-BE49-F238E27FC236}">
                    <a16:creationId xmlns:a16="http://schemas.microsoft.com/office/drawing/2014/main" id="{A3553F3A-70C8-A01E-64DC-45D3C21AEC8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74" y="2317"/>
                <a:ext cx="444" cy="229"/>
              </a:xfrm>
              <a:custGeom>
                <a:avLst/>
                <a:gdLst>
                  <a:gd name="T0" fmla="*/ 219 w 221"/>
                  <a:gd name="T1" fmla="*/ 34 h 114"/>
                  <a:gd name="T2" fmla="*/ 214 w 221"/>
                  <a:gd name="T3" fmla="*/ 29 h 114"/>
                  <a:gd name="T4" fmla="*/ 211 w 221"/>
                  <a:gd name="T5" fmla="*/ 22 h 114"/>
                  <a:gd name="T6" fmla="*/ 213 w 221"/>
                  <a:gd name="T7" fmla="*/ 14 h 114"/>
                  <a:gd name="T8" fmla="*/ 201 w 221"/>
                  <a:gd name="T9" fmla="*/ 6 h 114"/>
                  <a:gd name="T10" fmla="*/ 178 w 221"/>
                  <a:gd name="T11" fmla="*/ 5 h 114"/>
                  <a:gd name="T12" fmla="*/ 162 w 221"/>
                  <a:gd name="T13" fmla="*/ 3 h 114"/>
                  <a:gd name="T14" fmla="*/ 153 w 221"/>
                  <a:gd name="T15" fmla="*/ 11 h 114"/>
                  <a:gd name="T16" fmla="*/ 140 w 221"/>
                  <a:gd name="T17" fmla="*/ 18 h 114"/>
                  <a:gd name="T18" fmla="*/ 125 w 221"/>
                  <a:gd name="T19" fmla="*/ 16 h 114"/>
                  <a:gd name="T20" fmla="*/ 123 w 221"/>
                  <a:gd name="T21" fmla="*/ 23 h 114"/>
                  <a:gd name="T22" fmla="*/ 115 w 221"/>
                  <a:gd name="T23" fmla="*/ 25 h 114"/>
                  <a:gd name="T24" fmla="*/ 108 w 221"/>
                  <a:gd name="T25" fmla="*/ 36 h 114"/>
                  <a:gd name="T26" fmla="*/ 102 w 221"/>
                  <a:gd name="T27" fmla="*/ 39 h 114"/>
                  <a:gd name="T28" fmla="*/ 94 w 221"/>
                  <a:gd name="T29" fmla="*/ 44 h 114"/>
                  <a:gd name="T30" fmla="*/ 99 w 221"/>
                  <a:gd name="T31" fmla="*/ 59 h 114"/>
                  <a:gd name="T32" fmla="*/ 105 w 221"/>
                  <a:gd name="T33" fmla="*/ 61 h 114"/>
                  <a:gd name="T34" fmla="*/ 102 w 221"/>
                  <a:gd name="T35" fmla="*/ 74 h 114"/>
                  <a:gd name="T36" fmla="*/ 93 w 221"/>
                  <a:gd name="T37" fmla="*/ 65 h 114"/>
                  <a:gd name="T38" fmla="*/ 87 w 221"/>
                  <a:gd name="T39" fmla="*/ 67 h 114"/>
                  <a:gd name="T40" fmla="*/ 79 w 221"/>
                  <a:gd name="T41" fmla="*/ 64 h 114"/>
                  <a:gd name="T42" fmla="*/ 76 w 221"/>
                  <a:gd name="T43" fmla="*/ 69 h 114"/>
                  <a:gd name="T44" fmla="*/ 65 w 221"/>
                  <a:gd name="T45" fmla="*/ 71 h 114"/>
                  <a:gd name="T46" fmla="*/ 55 w 221"/>
                  <a:gd name="T47" fmla="*/ 74 h 114"/>
                  <a:gd name="T48" fmla="*/ 47 w 221"/>
                  <a:gd name="T49" fmla="*/ 77 h 114"/>
                  <a:gd name="T50" fmla="*/ 41 w 221"/>
                  <a:gd name="T51" fmla="*/ 79 h 114"/>
                  <a:gd name="T52" fmla="*/ 34 w 221"/>
                  <a:gd name="T53" fmla="*/ 73 h 114"/>
                  <a:gd name="T54" fmla="*/ 27 w 221"/>
                  <a:gd name="T55" fmla="*/ 73 h 114"/>
                  <a:gd name="T56" fmla="*/ 27 w 221"/>
                  <a:gd name="T57" fmla="*/ 77 h 114"/>
                  <a:gd name="T58" fmla="*/ 24 w 221"/>
                  <a:gd name="T59" fmla="*/ 83 h 114"/>
                  <a:gd name="T60" fmla="*/ 15 w 221"/>
                  <a:gd name="T61" fmla="*/ 81 h 114"/>
                  <a:gd name="T62" fmla="*/ 9 w 221"/>
                  <a:gd name="T63" fmla="*/ 73 h 114"/>
                  <a:gd name="T64" fmla="*/ 5 w 221"/>
                  <a:gd name="T65" fmla="*/ 75 h 114"/>
                  <a:gd name="T66" fmla="*/ 2 w 221"/>
                  <a:gd name="T67" fmla="*/ 82 h 114"/>
                  <a:gd name="T68" fmla="*/ 0 w 221"/>
                  <a:gd name="T69" fmla="*/ 87 h 114"/>
                  <a:gd name="T70" fmla="*/ 1 w 221"/>
                  <a:gd name="T71" fmla="*/ 90 h 114"/>
                  <a:gd name="T72" fmla="*/ 12 w 221"/>
                  <a:gd name="T73" fmla="*/ 96 h 114"/>
                  <a:gd name="T74" fmla="*/ 17 w 221"/>
                  <a:gd name="T75" fmla="*/ 98 h 114"/>
                  <a:gd name="T76" fmla="*/ 22 w 221"/>
                  <a:gd name="T77" fmla="*/ 95 h 114"/>
                  <a:gd name="T78" fmla="*/ 23 w 221"/>
                  <a:gd name="T79" fmla="*/ 93 h 114"/>
                  <a:gd name="T80" fmla="*/ 29 w 221"/>
                  <a:gd name="T81" fmla="*/ 94 h 114"/>
                  <a:gd name="T82" fmla="*/ 32 w 221"/>
                  <a:gd name="T83" fmla="*/ 100 h 114"/>
                  <a:gd name="T84" fmla="*/ 43 w 221"/>
                  <a:gd name="T85" fmla="*/ 96 h 114"/>
                  <a:gd name="T86" fmla="*/ 65 w 221"/>
                  <a:gd name="T87" fmla="*/ 90 h 114"/>
                  <a:gd name="T88" fmla="*/ 80 w 221"/>
                  <a:gd name="T89" fmla="*/ 93 h 114"/>
                  <a:gd name="T90" fmla="*/ 86 w 221"/>
                  <a:gd name="T91" fmla="*/ 104 h 114"/>
                  <a:gd name="T92" fmla="*/ 121 w 221"/>
                  <a:gd name="T93" fmla="*/ 109 h 114"/>
                  <a:gd name="T94" fmla="*/ 149 w 221"/>
                  <a:gd name="T95" fmla="*/ 114 h 114"/>
                  <a:gd name="T96" fmla="*/ 158 w 221"/>
                  <a:gd name="T97" fmla="*/ 108 h 114"/>
                  <a:gd name="T98" fmla="*/ 177 w 221"/>
                  <a:gd name="T99" fmla="*/ 103 h 114"/>
                  <a:gd name="T100" fmla="*/ 192 w 221"/>
                  <a:gd name="T101" fmla="*/ 96 h 114"/>
                  <a:gd name="T102" fmla="*/ 204 w 221"/>
                  <a:gd name="T103" fmla="*/ 80 h 114"/>
                  <a:gd name="T104" fmla="*/ 206 w 221"/>
                  <a:gd name="T105" fmla="*/ 66 h 114"/>
                  <a:gd name="T106" fmla="*/ 204 w 221"/>
                  <a:gd name="T107" fmla="*/ 53 h 114"/>
                  <a:gd name="T108" fmla="*/ 219 w 221"/>
                  <a:gd name="T109" fmla="*/ 52 h 1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</a:cxnLst>
                <a:rect l="0" t="0" r="r" b="b"/>
                <a:pathLst>
                  <a:path w="221" h="114">
                    <a:moveTo>
                      <a:pt x="219" y="49"/>
                    </a:moveTo>
                    <a:cubicBezTo>
                      <a:pt x="219" y="47"/>
                      <a:pt x="219" y="45"/>
                      <a:pt x="219" y="45"/>
                    </a:cubicBezTo>
                    <a:cubicBezTo>
                      <a:pt x="219" y="41"/>
                      <a:pt x="219" y="41"/>
                      <a:pt x="219" y="41"/>
                    </a:cubicBezTo>
                    <a:cubicBezTo>
                      <a:pt x="219" y="41"/>
                      <a:pt x="219" y="35"/>
                      <a:pt x="219" y="35"/>
                    </a:cubicBezTo>
                    <a:cubicBezTo>
                      <a:pt x="219" y="35"/>
                      <a:pt x="219" y="35"/>
                      <a:pt x="219" y="34"/>
                    </a:cubicBezTo>
                    <a:cubicBezTo>
                      <a:pt x="218" y="34"/>
                      <a:pt x="217" y="34"/>
                      <a:pt x="217" y="34"/>
                    </a:cubicBezTo>
                    <a:cubicBezTo>
                      <a:pt x="217" y="34"/>
                      <a:pt x="215" y="33"/>
                      <a:pt x="215" y="33"/>
                    </a:cubicBezTo>
                    <a:cubicBezTo>
                      <a:pt x="215" y="33"/>
                      <a:pt x="215" y="32"/>
                      <a:pt x="215" y="31"/>
                    </a:cubicBezTo>
                    <a:cubicBezTo>
                      <a:pt x="214" y="30"/>
                      <a:pt x="214" y="29"/>
                      <a:pt x="214" y="29"/>
                    </a:cubicBezTo>
                    <a:cubicBezTo>
                      <a:pt x="214" y="29"/>
                      <a:pt x="214" y="29"/>
                      <a:pt x="214" y="29"/>
                    </a:cubicBezTo>
                    <a:cubicBezTo>
                      <a:pt x="213" y="29"/>
                      <a:pt x="212" y="28"/>
                      <a:pt x="212" y="28"/>
                    </a:cubicBezTo>
                    <a:cubicBezTo>
                      <a:pt x="212" y="28"/>
                      <a:pt x="213" y="26"/>
                      <a:pt x="212" y="26"/>
                    </a:cubicBezTo>
                    <a:cubicBezTo>
                      <a:pt x="212" y="26"/>
                      <a:pt x="211" y="26"/>
                      <a:pt x="211" y="26"/>
                    </a:cubicBezTo>
                    <a:cubicBezTo>
                      <a:pt x="211" y="26"/>
                      <a:pt x="211" y="23"/>
                      <a:pt x="211" y="23"/>
                    </a:cubicBezTo>
                    <a:cubicBezTo>
                      <a:pt x="211" y="22"/>
                      <a:pt x="211" y="22"/>
                      <a:pt x="211" y="22"/>
                    </a:cubicBezTo>
                    <a:cubicBezTo>
                      <a:pt x="212" y="20"/>
                      <a:pt x="212" y="20"/>
                      <a:pt x="212" y="20"/>
                    </a:cubicBezTo>
                    <a:cubicBezTo>
                      <a:pt x="212" y="20"/>
                      <a:pt x="212" y="19"/>
                      <a:pt x="212" y="19"/>
                    </a:cubicBezTo>
                    <a:cubicBezTo>
                      <a:pt x="212" y="18"/>
                      <a:pt x="213" y="17"/>
                      <a:pt x="213" y="17"/>
                    </a:cubicBezTo>
                    <a:cubicBezTo>
                      <a:pt x="212" y="16"/>
                      <a:pt x="212" y="16"/>
                      <a:pt x="212" y="16"/>
                    </a:cubicBezTo>
                    <a:cubicBezTo>
                      <a:pt x="213" y="14"/>
                      <a:pt x="213" y="14"/>
                      <a:pt x="213" y="14"/>
                    </a:cubicBezTo>
                    <a:cubicBezTo>
                      <a:pt x="213" y="14"/>
                      <a:pt x="213" y="14"/>
                      <a:pt x="213" y="14"/>
                    </a:cubicBezTo>
                    <a:cubicBezTo>
                      <a:pt x="212" y="13"/>
                      <a:pt x="212" y="13"/>
                      <a:pt x="212" y="13"/>
                    </a:cubicBezTo>
                    <a:cubicBezTo>
                      <a:pt x="210" y="8"/>
                      <a:pt x="210" y="8"/>
                      <a:pt x="210" y="8"/>
                    </a:cubicBezTo>
                    <a:cubicBezTo>
                      <a:pt x="210" y="8"/>
                      <a:pt x="207" y="9"/>
                      <a:pt x="205" y="9"/>
                    </a:cubicBezTo>
                    <a:cubicBezTo>
                      <a:pt x="203" y="8"/>
                      <a:pt x="201" y="6"/>
                      <a:pt x="201" y="6"/>
                    </a:cubicBezTo>
                    <a:cubicBezTo>
                      <a:pt x="200" y="6"/>
                      <a:pt x="197" y="6"/>
                      <a:pt x="197" y="6"/>
                    </a:cubicBezTo>
                    <a:cubicBezTo>
                      <a:pt x="196" y="9"/>
                      <a:pt x="196" y="9"/>
                      <a:pt x="196" y="9"/>
                    </a:cubicBezTo>
                    <a:cubicBezTo>
                      <a:pt x="187" y="9"/>
                      <a:pt x="187" y="9"/>
                      <a:pt x="187" y="9"/>
                    </a:cubicBezTo>
                    <a:cubicBezTo>
                      <a:pt x="184" y="7"/>
                      <a:pt x="184" y="7"/>
                      <a:pt x="184" y="7"/>
                    </a:cubicBezTo>
                    <a:cubicBezTo>
                      <a:pt x="178" y="5"/>
                      <a:pt x="178" y="5"/>
                      <a:pt x="178" y="5"/>
                    </a:cubicBezTo>
                    <a:cubicBezTo>
                      <a:pt x="177" y="4"/>
                      <a:pt x="177" y="4"/>
                      <a:pt x="177" y="4"/>
                    </a:cubicBezTo>
                    <a:cubicBezTo>
                      <a:pt x="177" y="4"/>
                      <a:pt x="174" y="4"/>
                      <a:pt x="173" y="4"/>
                    </a:cubicBezTo>
                    <a:cubicBezTo>
                      <a:pt x="172" y="4"/>
                      <a:pt x="169" y="4"/>
                      <a:pt x="169" y="4"/>
                    </a:cubicBezTo>
                    <a:cubicBezTo>
                      <a:pt x="169" y="4"/>
                      <a:pt x="166" y="2"/>
                      <a:pt x="165" y="2"/>
                    </a:cubicBezTo>
                    <a:cubicBezTo>
                      <a:pt x="164" y="2"/>
                      <a:pt x="162" y="3"/>
                      <a:pt x="162" y="3"/>
                    </a:cubicBezTo>
                    <a:cubicBezTo>
                      <a:pt x="159" y="2"/>
                      <a:pt x="159" y="2"/>
                      <a:pt x="159" y="2"/>
                    </a:cubicBezTo>
                    <a:cubicBezTo>
                      <a:pt x="159" y="2"/>
                      <a:pt x="156" y="0"/>
                      <a:pt x="155" y="1"/>
                    </a:cubicBezTo>
                    <a:cubicBezTo>
                      <a:pt x="153" y="1"/>
                      <a:pt x="154" y="3"/>
                      <a:pt x="154" y="3"/>
                    </a:cubicBezTo>
                    <a:cubicBezTo>
                      <a:pt x="154" y="3"/>
                      <a:pt x="154" y="7"/>
                      <a:pt x="154" y="8"/>
                    </a:cubicBezTo>
                    <a:cubicBezTo>
                      <a:pt x="154" y="9"/>
                      <a:pt x="153" y="11"/>
                      <a:pt x="153" y="11"/>
                    </a:cubicBezTo>
                    <a:cubicBezTo>
                      <a:pt x="150" y="12"/>
                      <a:pt x="150" y="12"/>
                      <a:pt x="150" y="12"/>
                    </a:cubicBezTo>
                    <a:cubicBezTo>
                      <a:pt x="150" y="12"/>
                      <a:pt x="149" y="15"/>
                      <a:pt x="148" y="15"/>
                    </a:cubicBezTo>
                    <a:cubicBezTo>
                      <a:pt x="147" y="15"/>
                      <a:pt x="147" y="19"/>
                      <a:pt x="147" y="19"/>
                    </a:cubicBezTo>
                    <a:cubicBezTo>
                      <a:pt x="144" y="20"/>
                      <a:pt x="144" y="20"/>
                      <a:pt x="144" y="20"/>
                    </a:cubicBezTo>
                    <a:cubicBezTo>
                      <a:pt x="140" y="18"/>
                      <a:pt x="140" y="18"/>
                      <a:pt x="140" y="18"/>
                    </a:cubicBezTo>
                    <a:cubicBezTo>
                      <a:pt x="138" y="19"/>
                      <a:pt x="138" y="19"/>
                      <a:pt x="138" y="19"/>
                    </a:cubicBezTo>
                    <a:cubicBezTo>
                      <a:pt x="138" y="21"/>
                      <a:pt x="138" y="21"/>
                      <a:pt x="138" y="21"/>
                    </a:cubicBezTo>
                    <a:cubicBezTo>
                      <a:pt x="138" y="21"/>
                      <a:pt x="133" y="21"/>
                      <a:pt x="133" y="21"/>
                    </a:cubicBezTo>
                    <a:cubicBezTo>
                      <a:pt x="133" y="21"/>
                      <a:pt x="129" y="19"/>
                      <a:pt x="129" y="19"/>
                    </a:cubicBezTo>
                    <a:cubicBezTo>
                      <a:pt x="129" y="19"/>
                      <a:pt x="126" y="17"/>
                      <a:pt x="125" y="16"/>
                    </a:cubicBezTo>
                    <a:cubicBezTo>
                      <a:pt x="125" y="16"/>
                      <a:pt x="123" y="15"/>
                      <a:pt x="122" y="14"/>
                    </a:cubicBezTo>
                    <a:cubicBezTo>
                      <a:pt x="122" y="15"/>
                      <a:pt x="122" y="15"/>
                      <a:pt x="122" y="15"/>
                    </a:cubicBezTo>
                    <a:cubicBezTo>
                      <a:pt x="123" y="19"/>
                      <a:pt x="123" y="19"/>
                      <a:pt x="123" y="19"/>
                    </a:cubicBezTo>
                    <a:cubicBezTo>
                      <a:pt x="123" y="22"/>
                      <a:pt x="123" y="22"/>
                      <a:pt x="123" y="22"/>
                    </a:cubicBezTo>
                    <a:cubicBezTo>
                      <a:pt x="123" y="23"/>
                      <a:pt x="123" y="23"/>
                      <a:pt x="123" y="23"/>
                    </a:cubicBezTo>
                    <a:cubicBezTo>
                      <a:pt x="122" y="24"/>
                      <a:pt x="121" y="25"/>
                      <a:pt x="121" y="25"/>
                    </a:cubicBezTo>
                    <a:cubicBezTo>
                      <a:pt x="120" y="25"/>
                      <a:pt x="119" y="26"/>
                      <a:pt x="118" y="26"/>
                    </a:cubicBezTo>
                    <a:cubicBezTo>
                      <a:pt x="117" y="27"/>
                      <a:pt x="117" y="27"/>
                      <a:pt x="117" y="27"/>
                    </a:cubicBezTo>
                    <a:cubicBezTo>
                      <a:pt x="116" y="26"/>
                      <a:pt x="116" y="26"/>
                      <a:pt x="116" y="26"/>
                    </a:cubicBezTo>
                    <a:cubicBezTo>
                      <a:pt x="116" y="26"/>
                      <a:pt x="115" y="25"/>
                      <a:pt x="115" y="25"/>
                    </a:cubicBezTo>
                    <a:cubicBezTo>
                      <a:pt x="113" y="25"/>
                      <a:pt x="113" y="25"/>
                      <a:pt x="113" y="25"/>
                    </a:cubicBezTo>
                    <a:cubicBezTo>
                      <a:pt x="113" y="25"/>
                      <a:pt x="113" y="26"/>
                      <a:pt x="113" y="26"/>
                    </a:cubicBezTo>
                    <a:cubicBezTo>
                      <a:pt x="112" y="27"/>
                      <a:pt x="112" y="27"/>
                      <a:pt x="112" y="27"/>
                    </a:cubicBezTo>
                    <a:cubicBezTo>
                      <a:pt x="113" y="32"/>
                      <a:pt x="113" y="32"/>
                      <a:pt x="113" y="32"/>
                    </a:cubicBezTo>
                    <a:cubicBezTo>
                      <a:pt x="108" y="36"/>
                      <a:pt x="108" y="36"/>
                      <a:pt x="108" y="36"/>
                    </a:cubicBezTo>
                    <a:cubicBezTo>
                      <a:pt x="108" y="36"/>
                      <a:pt x="108" y="37"/>
                      <a:pt x="107" y="37"/>
                    </a:cubicBezTo>
                    <a:cubicBezTo>
                      <a:pt x="107" y="37"/>
                      <a:pt x="107" y="37"/>
                      <a:pt x="107" y="37"/>
                    </a:cubicBezTo>
                    <a:cubicBezTo>
                      <a:pt x="106" y="37"/>
                      <a:pt x="106" y="37"/>
                      <a:pt x="106" y="37"/>
                    </a:cubicBezTo>
                    <a:cubicBezTo>
                      <a:pt x="106" y="37"/>
                      <a:pt x="105" y="37"/>
                      <a:pt x="105" y="37"/>
                    </a:cubicBezTo>
                    <a:cubicBezTo>
                      <a:pt x="105" y="37"/>
                      <a:pt x="103" y="38"/>
                      <a:pt x="102" y="39"/>
                    </a:cubicBezTo>
                    <a:cubicBezTo>
                      <a:pt x="100" y="41"/>
                      <a:pt x="100" y="41"/>
                      <a:pt x="100" y="41"/>
                    </a:cubicBezTo>
                    <a:cubicBezTo>
                      <a:pt x="99" y="41"/>
                      <a:pt x="99" y="41"/>
                      <a:pt x="99" y="41"/>
                    </a:cubicBezTo>
                    <a:cubicBezTo>
                      <a:pt x="99" y="41"/>
                      <a:pt x="99" y="41"/>
                      <a:pt x="99" y="41"/>
                    </a:cubicBezTo>
                    <a:cubicBezTo>
                      <a:pt x="99" y="41"/>
                      <a:pt x="98" y="42"/>
                      <a:pt x="95" y="44"/>
                    </a:cubicBezTo>
                    <a:cubicBezTo>
                      <a:pt x="94" y="44"/>
                      <a:pt x="94" y="44"/>
                      <a:pt x="94" y="44"/>
                    </a:cubicBezTo>
                    <a:cubicBezTo>
                      <a:pt x="95" y="46"/>
                      <a:pt x="95" y="46"/>
                      <a:pt x="95" y="46"/>
                    </a:cubicBezTo>
                    <a:cubicBezTo>
                      <a:pt x="98" y="49"/>
                      <a:pt x="98" y="49"/>
                      <a:pt x="98" y="49"/>
                    </a:cubicBezTo>
                    <a:cubicBezTo>
                      <a:pt x="100" y="53"/>
                      <a:pt x="100" y="53"/>
                      <a:pt x="100" y="53"/>
                    </a:cubicBezTo>
                    <a:cubicBezTo>
                      <a:pt x="101" y="57"/>
                      <a:pt x="101" y="57"/>
                      <a:pt x="101" y="57"/>
                    </a:cubicBezTo>
                    <a:cubicBezTo>
                      <a:pt x="101" y="57"/>
                      <a:pt x="99" y="58"/>
                      <a:pt x="99" y="59"/>
                    </a:cubicBezTo>
                    <a:cubicBezTo>
                      <a:pt x="100" y="59"/>
                      <a:pt x="100" y="59"/>
                      <a:pt x="101" y="59"/>
                    </a:cubicBezTo>
                    <a:cubicBezTo>
                      <a:pt x="102" y="59"/>
                      <a:pt x="102" y="59"/>
                      <a:pt x="102" y="59"/>
                    </a:cubicBezTo>
                    <a:cubicBezTo>
                      <a:pt x="102" y="59"/>
                      <a:pt x="102" y="59"/>
                      <a:pt x="102" y="59"/>
                    </a:cubicBezTo>
                    <a:cubicBezTo>
                      <a:pt x="104" y="60"/>
                      <a:pt x="104" y="61"/>
                      <a:pt x="104" y="61"/>
                    </a:cubicBezTo>
                    <a:cubicBezTo>
                      <a:pt x="105" y="61"/>
                      <a:pt x="105" y="61"/>
                      <a:pt x="105" y="61"/>
                    </a:cubicBezTo>
                    <a:cubicBezTo>
                      <a:pt x="104" y="65"/>
                      <a:pt x="104" y="65"/>
                      <a:pt x="104" y="65"/>
                    </a:cubicBezTo>
                    <a:cubicBezTo>
                      <a:pt x="104" y="65"/>
                      <a:pt x="104" y="67"/>
                      <a:pt x="104" y="69"/>
                    </a:cubicBezTo>
                    <a:cubicBezTo>
                      <a:pt x="105" y="71"/>
                      <a:pt x="104" y="72"/>
                      <a:pt x="104" y="73"/>
                    </a:cubicBezTo>
                    <a:cubicBezTo>
                      <a:pt x="103" y="74"/>
                      <a:pt x="103" y="74"/>
                      <a:pt x="103" y="74"/>
                    </a:cubicBezTo>
                    <a:cubicBezTo>
                      <a:pt x="102" y="74"/>
                      <a:pt x="102" y="74"/>
                      <a:pt x="102" y="74"/>
                    </a:cubicBezTo>
                    <a:cubicBezTo>
                      <a:pt x="101" y="74"/>
                      <a:pt x="101" y="74"/>
                      <a:pt x="100" y="73"/>
                    </a:cubicBezTo>
                    <a:cubicBezTo>
                      <a:pt x="96" y="72"/>
                      <a:pt x="96" y="72"/>
                      <a:pt x="96" y="72"/>
                    </a:cubicBezTo>
                    <a:cubicBezTo>
                      <a:pt x="95" y="71"/>
                      <a:pt x="94" y="70"/>
                      <a:pt x="94" y="70"/>
                    </a:cubicBezTo>
                    <a:cubicBezTo>
                      <a:pt x="93" y="69"/>
                      <a:pt x="92" y="67"/>
                      <a:pt x="93" y="65"/>
                    </a:cubicBezTo>
                    <a:cubicBezTo>
                      <a:pt x="93" y="65"/>
                      <a:pt x="93" y="65"/>
                      <a:pt x="93" y="65"/>
                    </a:cubicBezTo>
                    <a:cubicBezTo>
                      <a:pt x="93" y="65"/>
                      <a:pt x="92" y="65"/>
                      <a:pt x="92" y="65"/>
                    </a:cubicBezTo>
                    <a:cubicBezTo>
                      <a:pt x="92" y="65"/>
                      <a:pt x="92" y="65"/>
                      <a:pt x="92" y="65"/>
                    </a:cubicBezTo>
                    <a:cubicBezTo>
                      <a:pt x="91" y="65"/>
                      <a:pt x="91" y="65"/>
                      <a:pt x="90" y="65"/>
                    </a:cubicBezTo>
                    <a:cubicBezTo>
                      <a:pt x="90" y="65"/>
                      <a:pt x="89" y="66"/>
                      <a:pt x="89" y="66"/>
                    </a:cubicBezTo>
                    <a:cubicBezTo>
                      <a:pt x="89" y="67"/>
                      <a:pt x="88" y="67"/>
                      <a:pt x="87" y="67"/>
                    </a:cubicBezTo>
                    <a:cubicBezTo>
                      <a:pt x="86" y="67"/>
                      <a:pt x="86" y="67"/>
                      <a:pt x="85" y="67"/>
                    </a:cubicBezTo>
                    <a:cubicBezTo>
                      <a:pt x="84" y="66"/>
                      <a:pt x="83" y="66"/>
                      <a:pt x="83" y="65"/>
                    </a:cubicBezTo>
                    <a:cubicBezTo>
                      <a:pt x="83" y="65"/>
                      <a:pt x="82" y="65"/>
                      <a:pt x="82" y="65"/>
                    </a:cubicBezTo>
                    <a:cubicBezTo>
                      <a:pt x="81" y="64"/>
                      <a:pt x="80" y="64"/>
                      <a:pt x="80" y="64"/>
                    </a:cubicBezTo>
                    <a:cubicBezTo>
                      <a:pt x="80" y="64"/>
                      <a:pt x="79" y="64"/>
                      <a:pt x="79" y="64"/>
                    </a:cubicBezTo>
                    <a:cubicBezTo>
                      <a:pt x="79" y="64"/>
                      <a:pt x="79" y="65"/>
                      <a:pt x="79" y="65"/>
                    </a:cubicBezTo>
                    <a:cubicBezTo>
                      <a:pt x="79" y="65"/>
                      <a:pt x="80" y="67"/>
                      <a:pt x="79" y="68"/>
                    </a:cubicBezTo>
                    <a:cubicBezTo>
                      <a:pt x="78" y="68"/>
                      <a:pt x="78" y="68"/>
                      <a:pt x="78" y="68"/>
                    </a:cubicBezTo>
                    <a:cubicBezTo>
                      <a:pt x="78" y="69"/>
                      <a:pt x="78" y="69"/>
                      <a:pt x="78" y="69"/>
                    </a:cubicBezTo>
                    <a:cubicBezTo>
                      <a:pt x="77" y="69"/>
                      <a:pt x="77" y="69"/>
                      <a:pt x="76" y="69"/>
                    </a:cubicBezTo>
                    <a:cubicBezTo>
                      <a:pt x="76" y="69"/>
                      <a:pt x="76" y="69"/>
                      <a:pt x="76" y="69"/>
                    </a:cubicBezTo>
                    <a:cubicBezTo>
                      <a:pt x="75" y="69"/>
                      <a:pt x="75" y="69"/>
                      <a:pt x="75" y="69"/>
                    </a:cubicBezTo>
                    <a:cubicBezTo>
                      <a:pt x="72" y="69"/>
                      <a:pt x="72" y="69"/>
                      <a:pt x="72" y="69"/>
                    </a:cubicBezTo>
                    <a:cubicBezTo>
                      <a:pt x="72" y="69"/>
                      <a:pt x="70" y="69"/>
                      <a:pt x="70" y="69"/>
                    </a:cubicBezTo>
                    <a:cubicBezTo>
                      <a:pt x="69" y="71"/>
                      <a:pt x="67" y="71"/>
                      <a:pt x="65" y="71"/>
                    </a:cubicBezTo>
                    <a:cubicBezTo>
                      <a:pt x="62" y="71"/>
                      <a:pt x="62" y="71"/>
                      <a:pt x="62" y="71"/>
                    </a:cubicBezTo>
                    <a:cubicBezTo>
                      <a:pt x="62" y="71"/>
                      <a:pt x="61" y="72"/>
                      <a:pt x="61" y="72"/>
                    </a:cubicBezTo>
                    <a:cubicBezTo>
                      <a:pt x="60" y="73"/>
                      <a:pt x="58" y="73"/>
                      <a:pt x="56" y="73"/>
                    </a:cubicBezTo>
                    <a:cubicBezTo>
                      <a:pt x="56" y="73"/>
                      <a:pt x="56" y="73"/>
                      <a:pt x="56" y="73"/>
                    </a:cubicBezTo>
                    <a:cubicBezTo>
                      <a:pt x="55" y="74"/>
                      <a:pt x="55" y="74"/>
                      <a:pt x="55" y="74"/>
                    </a:cubicBezTo>
                    <a:cubicBezTo>
                      <a:pt x="54" y="75"/>
                      <a:pt x="54" y="75"/>
                      <a:pt x="53" y="76"/>
                    </a:cubicBezTo>
                    <a:cubicBezTo>
                      <a:pt x="52" y="77"/>
                      <a:pt x="51" y="78"/>
                      <a:pt x="50" y="78"/>
                    </a:cubicBezTo>
                    <a:cubicBezTo>
                      <a:pt x="50" y="78"/>
                      <a:pt x="49" y="78"/>
                      <a:pt x="49" y="78"/>
                    </a:cubicBezTo>
                    <a:cubicBezTo>
                      <a:pt x="49" y="78"/>
                      <a:pt x="48" y="78"/>
                      <a:pt x="47" y="78"/>
                    </a:cubicBezTo>
                    <a:cubicBezTo>
                      <a:pt x="47" y="78"/>
                      <a:pt x="47" y="77"/>
                      <a:pt x="47" y="77"/>
                    </a:cubicBezTo>
                    <a:cubicBezTo>
                      <a:pt x="47" y="78"/>
                      <a:pt x="47" y="78"/>
                      <a:pt x="47" y="78"/>
                    </a:cubicBezTo>
                    <a:cubicBezTo>
                      <a:pt x="46" y="78"/>
                      <a:pt x="46" y="78"/>
                      <a:pt x="46" y="78"/>
                    </a:cubicBezTo>
                    <a:cubicBezTo>
                      <a:pt x="45" y="79"/>
                      <a:pt x="44" y="80"/>
                      <a:pt x="43" y="80"/>
                    </a:cubicBezTo>
                    <a:cubicBezTo>
                      <a:pt x="43" y="80"/>
                      <a:pt x="42" y="79"/>
                      <a:pt x="42" y="79"/>
                    </a:cubicBezTo>
                    <a:cubicBezTo>
                      <a:pt x="41" y="79"/>
                      <a:pt x="41" y="79"/>
                      <a:pt x="41" y="79"/>
                    </a:cubicBezTo>
                    <a:cubicBezTo>
                      <a:pt x="41" y="79"/>
                      <a:pt x="41" y="79"/>
                      <a:pt x="41" y="79"/>
                    </a:cubicBezTo>
                    <a:cubicBezTo>
                      <a:pt x="39" y="79"/>
                      <a:pt x="38" y="77"/>
                      <a:pt x="38" y="75"/>
                    </a:cubicBezTo>
                    <a:cubicBezTo>
                      <a:pt x="38" y="74"/>
                      <a:pt x="38" y="74"/>
                      <a:pt x="38" y="74"/>
                    </a:cubicBezTo>
                    <a:cubicBezTo>
                      <a:pt x="38" y="74"/>
                      <a:pt x="38" y="74"/>
                      <a:pt x="38" y="74"/>
                    </a:cubicBezTo>
                    <a:cubicBezTo>
                      <a:pt x="36" y="74"/>
                      <a:pt x="35" y="73"/>
                      <a:pt x="34" y="73"/>
                    </a:cubicBezTo>
                    <a:cubicBezTo>
                      <a:pt x="34" y="73"/>
                      <a:pt x="33" y="73"/>
                      <a:pt x="33" y="73"/>
                    </a:cubicBezTo>
                    <a:cubicBezTo>
                      <a:pt x="30" y="73"/>
                      <a:pt x="30" y="73"/>
                      <a:pt x="30" y="73"/>
                    </a:cubicBezTo>
                    <a:cubicBezTo>
                      <a:pt x="29" y="73"/>
                      <a:pt x="29" y="73"/>
                      <a:pt x="28" y="73"/>
                    </a:cubicBezTo>
                    <a:cubicBezTo>
                      <a:pt x="28" y="73"/>
                      <a:pt x="27" y="73"/>
                      <a:pt x="27" y="73"/>
                    </a:cubicBezTo>
                    <a:cubicBezTo>
                      <a:pt x="27" y="73"/>
                      <a:pt x="27" y="73"/>
                      <a:pt x="27" y="73"/>
                    </a:cubicBezTo>
                    <a:cubicBezTo>
                      <a:pt x="27" y="73"/>
                      <a:pt x="27" y="73"/>
                      <a:pt x="27" y="73"/>
                    </a:cubicBezTo>
                    <a:cubicBezTo>
                      <a:pt x="27" y="74"/>
                      <a:pt x="27" y="74"/>
                      <a:pt x="28" y="75"/>
                    </a:cubicBezTo>
                    <a:cubicBezTo>
                      <a:pt x="28" y="75"/>
                      <a:pt x="28" y="75"/>
                      <a:pt x="28" y="75"/>
                    </a:cubicBezTo>
                    <a:cubicBezTo>
                      <a:pt x="28" y="75"/>
                      <a:pt x="28" y="75"/>
                      <a:pt x="28" y="75"/>
                    </a:cubicBezTo>
                    <a:cubicBezTo>
                      <a:pt x="28" y="76"/>
                      <a:pt x="27" y="76"/>
                      <a:pt x="27" y="77"/>
                    </a:cubicBezTo>
                    <a:cubicBezTo>
                      <a:pt x="27" y="77"/>
                      <a:pt x="27" y="77"/>
                      <a:pt x="27" y="77"/>
                    </a:cubicBezTo>
                    <a:cubicBezTo>
                      <a:pt x="27" y="78"/>
                      <a:pt x="27" y="79"/>
                      <a:pt x="26" y="80"/>
                    </a:cubicBezTo>
                    <a:cubicBezTo>
                      <a:pt x="26" y="80"/>
                      <a:pt x="26" y="80"/>
                      <a:pt x="26" y="80"/>
                    </a:cubicBezTo>
                    <a:cubicBezTo>
                      <a:pt x="25" y="81"/>
                      <a:pt x="25" y="81"/>
                      <a:pt x="25" y="82"/>
                    </a:cubicBezTo>
                    <a:cubicBezTo>
                      <a:pt x="24" y="83"/>
                      <a:pt x="24" y="83"/>
                      <a:pt x="24" y="83"/>
                    </a:cubicBezTo>
                    <a:cubicBezTo>
                      <a:pt x="24" y="84"/>
                      <a:pt x="23" y="86"/>
                      <a:pt x="21" y="86"/>
                    </a:cubicBezTo>
                    <a:cubicBezTo>
                      <a:pt x="20" y="86"/>
                      <a:pt x="19" y="85"/>
                      <a:pt x="19" y="85"/>
                    </a:cubicBezTo>
                    <a:cubicBezTo>
                      <a:pt x="18" y="85"/>
                      <a:pt x="18" y="85"/>
                      <a:pt x="18" y="85"/>
                    </a:cubicBezTo>
                    <a:cubicBezTo>
                      <a:pt x="17" y="84"/>
                      <a:pt x="16" y="84"/>
                      <a:pt x="15" y="83"/>
                    </a:cubicBezTo>
                    <a:cubicBezTo>
                      <a:pt x="15" y="82"/>
                      <a:pt x="15" y="82"/>
                      <a:pt x="15" y="81"/>
                    </a:cubicBezTo>
                    <a:cubicBezTo>
                      <a:pt x="15" y="81"/>
                      <a:pt x="14" y="81"/>
                      <a:pt x="13" y="80"/>
                    </a:cubicBezTo>
                    <a:cubicBezTo>
                      <a:pt x="12" y="79"/>
                      <a:pt x="12" y="77"/>
                      <a:pt x="13" y="76"/>
                    </a:cubicBezTo>
                    <a:cubicBezTo>
                      <a:pt x="13" y="75"/>
                      <a:pt x="12" y="75"/>
                      <a:pt x="12" y="75"/>
                    </a:cubicBezTo>
                    <a:cubicBezTo>
                      <a:pt x="11" y="75"/>
                      <a:pt x="10" y="74"/>
                      <a:pt x="10" y="74"/>
                    </a:cubicBezTo>
                    <a:cubicBezTo>
                      <a:pt x="9" y="74"/>
                      <a:pt x="9" y="73"/>
                      <a:pt x="9" y="73"/>
                    </a:cubicBezTo>
                    <a:cubicBezTo>
                      <a:pt x="8" y="72"/>
                      <a:pt x="7" y="72"/>
                      <a:pt x="7" y="71"/>
                    </a:cubicBezTo>
                    <a:cubicBezTo>
                      <a:pt x="6" y="72"/>
                      <a:pt x="6" y="72"/>
                      <a:pt x="6" y="72"/>
                    </a:cubicBezTo>
                    <a:cubicBezTo>
                      <a:pt x="6" y="72"/>
                      <a:pt x="6" y="72"/>
                      <a:pt x="5" y="73"/>
                    </a:cubicBezTo>
                    <a:cubicBezTo>
                      <a:pt x="5" y="73"/>
                      <a:pt x="5" y="73"/>
                      <a:pt x="5" y="73"/>
                    </a:cubicBezTo>
                    <a:cubicBezTo>
                      <a:pt x="5" y="74"/>
                      <a:pt x="5" y="75"/>
                      <a:pt x="5" y="75"/>
                    </a:cubicBezTo>
                    <a:cubicBezTo>
                      <a:pt x="5" y="76"/>
                      <a:pt x="5" y="76"/>
                      <a:pt x="5" y="76"/>
                    </a:cubicBezTo>
                    <a:cubicBezTo>
                      <a:pt x="5" y="77"/>
                      <a:pt x="5" y="78"/>
                      <a:pt x="4" y="79"/>
                    </a:cubicBezTo>
                    <a:cubicBezTo>
                      <a:pt x="4" y="80"/>
                      <a:pt x="4" y="80"/>
                      <a:pt x="4" y="80"/>
                    </a:cubicBezTo>
                    <a:cubicBezTo>
                      <a:pt x="3" y="80"/>
                      <a:pt x="3" y="80"/>
                      <a:pt x="3" y="80"/>
                    </a:cubicBezTo>
                    <a:cubicBezTo>
                      <a:pt x="3" y="81"/>
                      <a:pt x="3" y="81"/>
                      <a:pt x="2" y="82"/>
                    </a:cubicBezTo>
                    <a:cubicBezTo>
                      <a:pt x="2" y="82"/>
                      <a:pt x="2" y="83"/>
                      <a:pt x="2" y="83"/>
                    </a:cubicBezTo>
                    <a:cubicBezTo>
                      <a:pt x="2" y="83"/>
                      <a:pt x="2" y="83"/>
                      <a:pt x="2" y="83"/>
                    </a:cubicBezTo>
                    <a:cubicBezTo>
                      <a:pt x="0" y="85"/>
                      <a:pt x="0" y="85"/>
                      <a:pt x="0" y="85"/>
                    </a:cubicBezTo>
                    <a:cubicBezTo>
                      <a:pt x="0" y="86"/>
                      <a:pt x="0" y="86"/>
                      <a:pt x="0" y="86"/>
                    </a:cubicBezTo>
                    <a:cubicBezTo>
                      <a:pt x="0" y="87"/>
                      <a:pt x="0" y="87"/>
                      <a:pt x="0" y="87"/>
                    </a:cubicBezTo>
                    <a:cubicBezTo>
                      <a:pt x="0" y="88"/>
                      <a:pt x="0" y="88"/>
                      <a:pt x="0" y="88"/>
                    </a:cubicBezTo>
                    <a:cubicBezTo>
                      <a:pt x="0" y="88"/>
                      <a:pt x="0" y="88"/>
                      <a:pt x="0" y="88"/>
                    </a:cubicBezTo>
                    <a:cubicBezTo>
                      <a:pt x="0" y="88"/>
                      <a:pt x="0" y="89"/>
                      <a:pt x="0" y="89"/>
                    </a:cubicBezTo>
                    <a:cubicBezTo>
                      <a:pt x="1" y="90"/>
                      <a:pt x="1" y="90"/>
                      <a:pt x="1" y="90"/>
                    </a:cubicBezTo>
                    <a:cubicBezTo>
                      <a:pt x="1" y="90"/>
                      <a:pt x="1" y="90"/>
                      <a:pt x="1" y="90"/>
                    </a:cubicBezTo>
                    <a:cubicBezTo>
                      <a:pt x="3" y="89"/>
                      <a:pt x="3" y="89"/>
                      <a:pt x="3" y="89"/>
                    </a:cubicBezTo>
                    <a:cubicBezTo>
                      <a:pt x="7" y="90"/>
                      <a:pt x="7" y="90"/>
                      <a:pt x="7" y="90"/>
                    </a:cubicBezTo>
                    <a:cubicBezTo>
                      <a:pt x="10" y="91"/>
                      <a:pt x="10" y="91"/>
                      <a:pt x="10" y="91"/>
                    </a:cubicBezTo>
                    <a:cubicBezTo>
                      <a:pt x="12" y="94"/>
                      <a:pt x="12" y="94"/>
                      <a:pt x="12" y="94"/>
                    </a:cubicBezTo>
                    <a:cubicBezTo>
                      <a:pt x="12" y="96"/>
                      <a:pt x="12" y="96"/>
                      <a:pt x="12" y="96"/>
                    </a:cubicBezTo>
                    <a:cubicBezTo>
                      <a:pt x="13" y="96"/>
                      <a:pt x="13" y="96"/>
                      <a:pt x="13" y="96"/>
                    </a:cubicBezTo>
                    <a:cubicBezTo>
                      <a:pt x="14" y="96"/>
                      <a:pt x="14" y="96"/>
                      <a:pt x="14" y="96"/>
                    </a:cubicBezTo>
                    <a:cubicBezTo>
                      <a:pt x="16" y="97"/>
                      <a:pt x="16" y="97"/>
                      <a:pt x="16" y="97"/>
                    </a:cubicBezTo>
                    <a:cubicBezTo>
                      <a:pt x="17" y="98"/>
                      <a:pt x="17" y="98"/>
                      <a:pt x="17" y="98"/>
                    </a:cubicBezTo>
                    <a:cubicBezTo>
                      <a:pt x="17" y="98"/>
                      <a:pt x="17" y="98"/>
                      <a:pt x="17" y="98"/>
                    </a:cubicBezTo>
                    <a:cubicBezTo>
                      <a:pt x="18" y="98"/>
                      <a:pt x="18" y="98"/>
                      <a:pt x="18" y="98"/>
                    </a:cubicBezTo>
                    <a:cubicBezTo>
                      <a:pt x="18" y="98"/>
                      <a:pt x="19" y="98"/>
                      <a:pt x="19" y="98"/>
                    </a:cubicBezTo>
                    <a:cubicBezTo>
                      <a:pt x="19" y="97"/>
                      <a:pt x="19" y="97"/>
                      <a:pt x="19" y="97"/>
                    </a:cubicBezTo>
                    <a:cubicBezTo>
                      <a:pt x="20" y="95"/>
                      <a:pt x="20" y="95"/>
                      <a:pt x="20" y="95"/>
                    </a:cubicBezTo>
                    <a:cubicBezTo>
                      <a:pt x="22" y="95"/>
                      <a:pt x="22" y="95"/>
                      <a:pt x="22" y="95"/>
                    </a:cubicBezTo>
                    <a:cubicBezTo>
                      <a:pt x="22" y="95"/>
                      <a:pt x="22" y="95"/>
                      <a:pt x="22" y="95"/>
                    </a:cubicBezTo>
                    <a:cubicBezTo>
                      <a:pt x="22" y="95"/>
                      <a:pt x="22" y="95"/>
                      <a:pt x="22" y="95"/>
                    </a:cubicBezTo>
                    <a:cubicBezTo>
                      <a:pt x="22" y="95"/>
                      <a:pt x="22" y="94"/>
                      <a:pt x="22" y="94"/>
                    </a:cubicBezTo>
                    <a:cubicBezTo>
                      <a:pt x="23" y="94"/>
                      <a:pt x="23" y="94"/>
                      <a:pt x="23" y="94"/>
                    </a:cubicBezTo>
                    <a:cubicBezTo>
                      <a:pt x="23" y="93"/>
                      <a:pt x="23" y="93"/>
                      <a:pt x="23" y="93"/>
                    </a:cubicBezTo>
                    <a:cubicBezTo>
                      <a:pt x="24" y="92"/>
                      <a:pt x="25" y="92"/>
                      <a:pt x="25" y="92"/>
                    </a:cubicBezTo>
                    <a:cubicBezTo>
                      <a:pt x="25" y="92"/>
                      <a:pt x="25" y="92"/>
                      <a:pt x="25" y="92"/>
                    </a:cubicBezTo>
                    <a:cubicBezTo>
                      <a:pt x="26" y="92"/>
                      <a:pt x="26" y="92"/>
                      <a:pt x="26" y="92"/>
                    </a:cubicBezTo>
                    <a:cubicBezTo>
                      <a:pt x="26" y="92"/>
                      <a:pt x="27" y="92"/>
                      <a:pt x="28" y="93"/>
                    </a:cubicBezTo>
                    <a:cubicBezTo>
                      <a:pt x="29" y="94"/>
                      <a:pt x="29" y="94"/>
                      <a:pt x="29" y="94"/>
                    </a:cubicBezTo>
                    <a:cubicBezTo>
                      <a:pt x="30" y="95"/>
                      <a:pt x="31" y="96"/>
                      <a:pt x="30" y="98"/>
                    </a:cubicBezTo>
                    <a:cubicBezTo>
                      <a:pt x="30" y="98"/>
                      <a:pt x="30" y="98"/>
                      <a:pt x="30" y="98"/>
                    </a:cubicBezTo>
                    <a:cubicBezTo>
                      <a:pt x="30" y="98"/>
                      <a:pt x="30" y="99"/>
                      <a:pt x="30" y="99"/>
                    </a:cubicBezTo>
                    <a:cubicBezTo>
                      <a:pt x="30" y="99"/>
                      <a:pt x="30" y="99"/>
                      <a:pt x="30" y="99"/>
                    </a:cubicBezTo>
                    <a:cubicBezTo>
                      <a:pt x="32" y="100"/>
                      <a:pt x="32" y="100"/>
                      <a:pt x="32" y="100"/>
                    </a:cubicBezTo>
                    <a:cubicBezTo>
                      <a:pt x="34" y="98"/>
                      <a:pt x="34" y="98"/>
                      <a:pt x="34" y="98"/>
                    </a:cubicBezTo>
                    <a:cubicBezTo>
                      <a:pt x="39" y="101"/>
                      <a:pt x="39" y="101"/>
                      <a:pt x="39" y="101"/>
                    </a:cubicBezTo>
                    <a:cubicBezTo>
                      <a:pt x="42" y="102"/>
                      <a:pt x="42" y="102"/>
                      <a:pt x="42" y="102"/>
                    </a:cubicBezTo>
                    <a:cubicBezTo>
                      <a:pt x="43" y="100"/>
                      <a:pt x="43" y="100"/>
                      <a:pt x="43" y="100"/>
                    </a:cubicBezTo>
                    <a:cubicBezTo>
                      <a:pt x="43" y="96"/>
                      <a:pt x="43" y="96"/>
                      <a:pt x="43" y="96"/>
                    </a:cubicBezTo>
                    <a:cubicBezTo>
                      <a:pt x="49" y="93"/>
                      <a:pt x="49" y="93"/>
                      <a:pt x="49" y="93"/>
                    </a:cubicBezTo>
                    <a:cubicBezTo>
                      <a:pt x="51" y="91"/>
                      <a:pt x="51" y="91"/>
                      <a:pt x="51" y="91"/>
                    </a:cubicBezTo>
                    <a:cubicBezTo>
                      <a:pt x="65" y="90"/>
                      <a:pt x="65" y="90"/>
                      <a:pt x="65" y="90"/>
                    </a:cubicBezTo>
                    <a:cubicBezTo>
                      <a:pt x="65" y="90"/>
                      <a:pt x="65" y="90"/>
                      <a:pt x="65" y="90"/>
                    </a:cubicBezTo>
                    <a:cubicBezTo>
                      <a:pt x="65" y="90"/>
                      <a:pt x="65" y="90"/>
                      <a:pt x="65" y="90"/>
                    </a:cubicBezTo>
                    <a:cubicBezTo>
                      <a:pt x="66" y="89"/>
                      <a:pt x="72" y="88"/>
                      <a:pt x="72" y="88"/>
                    </a:cubicBezTo>
                    <a:cubicBezTo>
                      <a:pt x="73" y="88"/>
                      <a:pt x="75" y="87"/>
                      <a:pt x="77" y="87"/>
                    </a:cubicBezTo>
                    <a:cubicBezTo>
                      <a:pt x="78" y="86"/>
                      <a:pt x="78" y="86"/>
                      <a:pt x="78" y="86"/>
                    </a:cubicBezTo>
                    <a:cubicBezTo>
                      <a:pt x="81" y="90"/>
                      <a:pt x="81" y="90"/>
                      <a:pt x="81" y="90"/>
                    </a:cubicBezTo>
                    <a:cubicBezTo>
                      <a:pt x="80" y="93"/>
                      <a:pt x="80" y="93"/>
                      <a:pt x="80" y="93"/>
                    </a:cubicBezTo>
                    <a:cubicBezTo>
                      <a:pt x="81" y="95"/>
                      <a:pt x="81" y="95"/>
                      <a:pt x="81" y="95"/>
                    </a:cubicBezTo>
                    <a:cubicBezTo>
                      <a:pt x="83" y="99"/>
                      <a:pt x="83" y="99"/>
                      <a:pt x="83" y="99"/>
                    </a:cubicBezTo>
                    <a:cubicBezTo>
                      <a:pt x="83" y="100"/>
                      <a:pt x="83" y="100"/>
                      <a:pt x="83" y="100"/>
                    </a:cubicBezTo>
                    <a:cubicBezTo>
                      <a:pt x="84" y="101"/>
                      <a:pt x="85" y="102"/>
                      <a:pt x="85" y="102"/>
                    </a:cubicBezTo>
                    <a:cubicBezTo>
                      <a:pt x="85" y="103"/>
                      <a:pt x="86" y="103"/>
                      <a:pt x="86" y="104"/>
                    </a:cubicBezTo>
                    <a:cubicBezTo>
                      <a:pt x="97" y="105"/>
                      <a:pt x="97" y="105"/>
                      <a:pt x="97" y="105"/>
                    </a:cubicBezTo>
                    <a:cubicBezTo>
                      <a:pt x="105" y="107"/>
                      <a:pt x="105" y="107"/>
                      <a:pt x="105" y="107"/>
                    </a:cubicBezTo>
                    <a:cubicBezTo>
                      <a:pt x="106" y="108"/>
                      <a:pt x="111" y="109"/>
                      <a:pt x="113" y="109"/>
                    </a:cubicBezTo>
                    <a:cubicBezTo>
                      <a:pt x="113" y="109"/>
                      <a:pt x="115" y="109"/>
                      <a:pt x="115" y="109"/>
                    </a:cubicBezTo>
                    <a:cubicBezTo>
                      <a:pt x="117" y="109"/>
                      <a:pt x="120" y="109"/>
                      <a:pt x="121" y="109"/>
                    </a:cubicBezTo>
                    <a:cubicBezTo>
                      <a:pt x="127" y="109"/>
                      <a:pt x="127" y="109"/>
                      <a:pt x="127" y="109"/>
                    </a:cubicBezTo>
                    <a:cubicBezTo>
                      <a:pt x="127" y="111"/>
                      <a:pt x="127" y="111"/>
                      <a:pt x="127" y="111"/>
                    </a:cubicBezTo>
                    <a:cubicBezTo>
                      <a:pt x="134" y="113"/>
                      <a:pt x="134" y="113"/>
                      <a:pt x="134" y="113"/>
                    </a:cubicBezTo>
                    <a:cubicBezTo>
                      <a:pt x="142" y="114"/>
                      <a:pt x="142" y="114"/>
                      <a:pt x="142" y="114"/>
                    </a:cubicBezTo>
                    <a:cubicBezTo>
                      <a:pt x="149" y="114"/>
                      <a:pt x="149" y="114"/>
                      <a:pt x="149" y="114"/>
                    </a:cubicBezTo>
                    <a:cubicBezTo>
                      <a:pt x="150" y="114"/>
                      <a:pt x="150" y="114"/>
                      <a:pt x="150" y="114"/>
                    </a:cubicBezTo>
                    <a:cubicBezTo>
                      <a:pt x="153" y="113"/>
                      <a:pt x="153" y="113"/>
                      <a:pt x="153" y="113"/>
                    </a:cubicBezTo>
                    <a:cubicBezTo>
                      <a:pt x="155" y="110"/>
                      <a:pt x="155" y="110"/>
                      <a:pt x="155" y="110"/>
                    </a:cubicBezTo>
                    <a:cubicBezTo>
                      <a:pt x="157" y="110"/>
                      <a:pt x="157" y="110"/>
                      <a:pt x="157" y="110"/>
                    </a:cubicBezTo>
                    <a:cubicBezTo>
                      <a:pt x="158" y="108"/>
                      <a:pt x="158" y="108"/>
                      <a:pt x="158" y="108"/>
                    </a:cubicBezTo>
                    <a:cubicBezTo>
                      <a:pt x="160" y="105"/>
                      <a:pt x="160" y="105"/>
                      <a:pt x="160" y="105"/>
                    </a:cubicBezTo>
                    <a:cubicBezTo>
                      <a:pt x="163" y="103"/>
                      <a:pt x="163" y="103"/>
                      <a:pt x="163" y="103"/>
                    </a:cubicBezTo>
                    <a:cubicBezTo>
                      <a:pt x="167" y="103"/>
                      <a:pt x="167" y="103"/>
                      <a:pt x="167" y="103"/>
                    </a:cubicBezTo>
                    <a:cubicBezTo>
                      <a:pt x="173" y="102"/>
                      <a:pt x="173" y="102"/>
                      <a:pt x="173" y="102"/>
                    </a:cubicBezTo>
                    <a:cubicBezTo>
                      <a:pt x="177" y="103"/>
                      <a:pt x="177" y="103"/>
                      <a:pt x="177" y="103"/>
                    </a:cubicBezTo>
                    <a:cubicBezTo>
                      <a:pt x="181" y="99"/>
                      <a:pt x="181" y="99"/>
                      <a:pt x="181" y="99"/>
                    </a:cubicBezTo>
                    <a:cubicBezTo>
                      <a:pt x="184" y="99"/>
                      <a:pt x="184" y="99"/>
                      <a:pt x="184" y="99"/>
                    </a:cubicBezTo>
                    <a:cubicBezTo>
                      <a:pt x="188" y="98"/>
                      <a:pt x="188" y="98"/>
                      <a:pt x="188" y="98"/>
                    </a:cubicBezTo>
                    <a:cubicBezTo>
                      <a:pt x="193" y="101"/>
                      <a:pt x="193" y="101"/>
                      <a:pt x="193" y="101"/>
                    </a:cubicBezTo>
                    <a:cubicBezTo>
                      <a:pt x="192" y="96"/>
                      <a:pt x="192" y="96"/>
                      <a:pt x="192" y="96"/>
                    </a:cubicBezTo>
                    <a:cubicBezTo>
                      <a:pt x="193" y="92"/>
                      <a:pt x="193" y="92"/>
                      <a:pt x="193" y="92"/>
                    </a:cubicBezTo>
                    <a:cubicBezTo>
                      <a:pt x="197" y="90"/>
                      <a:pt x="197" y="90"/>
                      <a:pt x="197" y="90"/>
                    </a:cubicBezTo>
                    <a:cubicBezTo>
                      <a:pt x="199" y="84"/>
                      <a:pt x="199" y="84"/>
                      <a:pt x="199" y="84"/>
                    </a:cubicBezTo>
                    <a:cubicBezTo>
                      <a:pt x="202" y="84"/>
                      <a:pt x="202" y="84"/>
                      <a:pt x="202" y="84"/>
                    </a:cubicBezTo>
                    <a:cubicBezTo>
                      <a:pt x="204" y="80"/>
                      <a:pt x="204" y="80"/>
                      <a:pt x="204" y="80"/>
                    </a:cubicBezTo>
                    <a:cubicBezTo>
                      <a:pt x="204" y="75"/>
                      <a:pt x="204" y="75"/>
                      <a:pt x="204" y="75"/>
                    </a:cubicBezTo>
                    <a:cubicBezTo>
                      <a:pt x="203" y="73"/>
                      <a:pt x="203" y="73"/>
                      <a:pt x="203" y="73"/>
                    </a:cubicBezTo>
                    <a:cubicBezTo>
                      <a:pt x="201" y="69"/>
                      <a:pt x="201" y="69"/>
                      <a:pt x="201" y="69"/>
                    </a:cubicBezTo>
                    <a:cubicBezTo>
                      <a:pt x="201" y="69"/>
                      <a:pt x="202" y="68"/>
                      <a:pt x="203" y="68"/>
                    </a:cubicBezTo>
                    <a:cubicBezTo>
                      <a:pt x="204" y="68"/>
                      <a:pt x="206" y="66"/>
                      <a:pt x="206" y="66"/>
                    </a:cubicBezTo>
                    <a:cubicBezTo>
                      <a:pt x="211" y="63"/>
                      <a:pt x="211" y="63"/>
                      <a:pt x="211" y="63"/>
                    </a:cubicBezTo>
                    <a:cubicBezTo>
                      <a:pt x="207" y="56"/>
                      <a:pt x="207" y="56"/>
                      <a:pt x="207" y="56"/>
                    </a:cubicBezTo>
                    <a:cubicBezTo>
                      <a:pt x="205" y="57"/>
                      <a:pt x="205" y="57"/>
                      <a:pt x="205" y="57"/>
                    </a:cubicBezTo>
                    <a:cubicBezTo>
                      <a:pt x="200" y="55"/>
                      <a:pt x="200" y="55"/>
                      <a:pt x="200" y="55"/>
                    </a:cubicBezTo>
                    <a:cubicBezTo>
                      <a:pt x="204" y="53"/>
                      <a:pt x="204" y="53"/>
                      <a:pt x="204" y="53"/>
                    </a:cubicBezTo>
                    <a:cubicBezTo>
                      <a:pt x="205" y="50"/>
                      <a:pt x="205" y="50"/>
                      <a:pt x="205" y="50"/>
                    </a:cubicBezTo>
                    <a:cubicBezTo>
                      <a:pt x="211" y="53"/>
                      <a:pt x="211" y="53"/>
                      <a:pt x="211" y="53"/>
                    </a:cubicBezTo>
                    <a:cubicBezTo>
                      <a:pt x="211" y="53"/>
                      <a:pt x="214" y="54"/>
                      <a:pt x="213" y="53"/>
                    </a:cubicBezTo>
                    <a:cubicBezTo>
                      <a:pt x="213" y="51"/>
                      <a:pt x="214" y="52"/>
                      <a:pt x="214" y="53"/>
                    </a:cubicBezTo>
                    <a:cubicBezTo>
                      <a:pt x="215" y="54"/>
                      <a:pt x="217" y="52"/>
                      <a:pt x="219" y="52"/>
                    </a:cubicBezTo>
                    <a:cubicBezTo>
                      <a:pt x="221" y="52"/>
                      <a:pt x="219" y="50"/>
                      <a:pt x="219" y="49"/>
                    </a:cubicBezTo>
                    <a:close/>
                  </a:path>
                </a:pathLst>
              </a:custGeom>
              <a:grpFill/>
              <a:ln w="6350" cap="flat">
                <a:solidFill>
                  <a:schemeClr val="bg1">
                    <a:alpha val="25000"/>
                  </a:schemeClr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27725" tIns="13862" rIns="27725" bIns="13862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id-ID" sz="546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ahoma"/>
                  <a:ea typeface="+mn-ea"/>
                  <a:cs typeface="+mn-cs"/>
                </a:endParaRPr>
              </a:p>
            </p:txBody>
          </p:sp>
          <p:sp>
            <p:nvSpPr>
              <p:cNvPr id="158" name="Freeform 130">
                <a:extLst>
                  <a:ext uri="{FF2B5EF4-FFF2-40B4-BE49-F238E27FC236}">
                    <a16:creationId xmlns:a16="http://schemas.microsoft.com/office/drawing/2014/main" id="{433A7446-ED54-9EBB-5D74-B11B037CFE4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80" y="1819"/>
                <a:ext cx="495" cy="667"/>
              </a:xfrm>
              <a:custGeom>
                <a:avLst/>
                <a:gdLst>
                  <a:gd name="T0" fmla="*/ 233 w 247"/>
                  <a:gd name="T1" fmla="*/ 133 h 332"/>
                  <a:gd name="T2" fmla="*/ 230 w 247"/>
                  <a:gd name="T3" fmla="*/ 100 h 332"/>
                  <a:gd name="T4" fmla="*/ 219 w 247"/>
                  <a:gd name="T5" fmla="*/ 59 h 332"/>
                  <a:gd name="T6" fmla="*/ 211 w 247"/>
                  <a:gd name="T7" fmla="*/ 41 h 332"/>
                  <a:gd name="T8" fmla="*/ 190 w 247"/>
                  <a:gd name="T9" fmla="*/ 29 h 332"/>
                  <a:gd name="T10" fmla="*/ 195 w 247"/>
                  <a:gd name="T11" fmla="*/ 17 h 332"/>
                  <a:gd name="T12" fmla="*/ 189 w 247"/>
                  <a:gd name="T13" fmla="*/ 13 h 332"/>
                  <a:gd name="T14" fmla="*/ 184 w 247"/>
                  <a:gd name="T15" fmla="*/ 15 h 332"/>
                  <a:gd name="T16" fmla="*/ 170 w 247"/>
                  <a:gd name="T17" fmla="*/ 23 h 332"/>
                  <a:gd name="T18" fmla="*/ 166 w 247"/>
                  <a:gd name="T19" fmla="*/ 24 h 332"/>
                  <a:gd name="T20" fmla="*/ 143 w 247"/>
                  <a:gd name="T21" fmla="*/ 40 h 332"/>
                  <a:gd name="T22" fmla="*/ 126 w 247"/>
                  <a:gd name="T23" fmla="*/ 40 h 332"/>
                  <a:gd name="T24" fmla="*/ 134 w 247"/>
                  <a:gd name="T25" fmla="*/ 25 h 332"/>
                  <a:gd name="T26" fmla="*/ 133 w 247"/>
                  <a:gd name="T27" fmla="*/ 24 h 332"/>
                  <a:gd name="T28" fmla="*/ 114 w 247"/>
                  <a:gd name="T29" fmla="*/ 23 h 332"/>
                  <a:gd name="T30" fmla="*/ 106 w 247"/>
                  <a:gd name="T31" fmla="*/ 8 h 332"/>
                  <a:gd name="T32" fmla="*/ 86 w 247"/>
                  <a:gd name="T33" fmla="*/ 4 h 332"/>
                  <a:gd name="T34" fmla="*/ 75 w 247"/>
                  <a:gd name="T35" fmla="*/ 12 h 332"/>
                  <a:gd name="T36" fmla="*/ 81 w 247"/>
                  <a:gd name="T37" fmla="*/ 19 h 332"/>
                  <a:gd name="T38" fmla="*/ 78 w 247"/>
                  <a:gd name="T39" fmla="*/ 33 h 332"/>
                  <a:gd name="T40" fmla="*/ 85 w 247"/>
                  <a:gd name="T41" fmla="*/ 44 h 332"/>
                  <a:gd name="T42" fmla="*/ 69 w 247"/>
                  <a:gd name="T43" fmla="*/ 52 h 332"/>
                  <a:gd name="T44" fmla="*/ 62 w 247"/>
                  <a:gd name="T45" fmla="*/ 63 h 332"/>
                  <a:gd name="T46" fmla="*/ 52 w 247"/>
                  <a:gd name="T47" fmla="*/ 49 h 332"/>
                  <a:gd name="T48" fmla="*/ 33 w 247"/>
                  <a:gd name="T49" fmla="*/ 54 h 332"/>
                  <a:gd name="T50" fmla="*/ 33 w 247"/>
                  <a:gd name="T51" fmla="*/ 70 h 332"/>
                  <a:gd name="T52" fmla="*/ 36 w 247"/>
                  <a:gd name="T53" fmla="*/ 86 h 332"/>
                  <a:gd name="T54" fmla="*/ 23 w 247"/>
                  <a:gd name="T55" fmla="*/ 104 h 332"/>
                  <a:gd name="T56" fmla="*/ 31 w 247"/>
                  <a:gd name="T57" fmla="*/ 119 h 332"/>
                  <a:gd name="T58" fmla="*/ 25 w 247"/>
                  <a:gd name="T59" fmla="*/ 126 h 332"/>
                  <a:gd name="T60" fmla="*/ 6 w 247"/>
                  <a:gd name="T61" fmla="*/ 133 h 332"/>
                  <a:gd name="T62" fmla="*/ 7 w 247"/>
                  <a:gd name="T63" fmla="*/ 143 h 332"/>
                  <a:gd name="T64" fmla="*/ 4 w 247"/>
                  <a:gd name="T65" fmla="*/ 158 h 332"/>
                  <a:gd name="T66" fmla="*/ 2 w 247"/>
                  <a:gd name="T67" fmla="*/ 169 h 332"/>
                  <a:gd name="T68" fmla="*/ 3 w 247"/>
                  <a:gd name="T69" fmla="*/ 178 h 332"/>
                  <a:gd name="T70" fmla="*/ 10 w 247"/>
                  <a:gd name="T71" fmla="*/ 189 h 332"/>
                  <a:gd name="T72" fmla="*/ 4 w 247"/>
                  <a:gd name="T73" fmla="*/ 201 h 332"/>
                  <a:gd name="T74" fmla="*/ 11 w 247"/>
                  <a:gd name="T75" fmla="*/ 217 h 332"/>
                  <a:gd name="T76" fmla="*/ 15 w 247"/>
                  <a:gd name="T77" fmla="*/ 241 h 332"/>
                  <a:gd name="T78" fmla="*/ 43 w 247"/>
                  <a:gd name="T79" fmla="*/ 252 h 332"/>
                  <a:gd name="T80" fmla="*/ 45 w 247"/>
                  <a:gd name="T81" fmla="*/ 277 h 332"/>
                  <a:gd name="T82" fmla="*/ 38 w 247"/>
                  <a:gd name="T83" fmla="*/ 311 h 332"/>
                  <a:gd name="T84" fmla="*/ 51 w 247"/>
                  <a:gd name="T85" fmla="*/ 316 h 332"/>
                  <a:gd name="T86" fmla="*/ 60 w 247"/>
                  <a:gd name="T87" fmla="*/ 313 h 332"/>
                  <a:gd name="T88" fmla="*/ 74 w 247"/>
                  <a:gd name="T89" fmla="*/ 307 h 332"/>
                  <a:gd name="T90" fmla="*/ 87 w 247"/>
                  <a:gd name="T91" fmla="*/ 311 h 332"/>
                  <a:gd name="T92" fmla="*/ 99 w 247"/>
                  <a:gd name="T93" fmla="*/ 318 h 332"/>
                  <a:gd name="T94" fmla="*/ 113 w 247"/>
                  <a:gd name="T95" fmla="*/ 327 h 332"/>
                  <a:gd name="T96" fmla="*/ 122 w 247"/>
                  <a:gd name="T97" fmla="*/ 321 h 332"/>
                  <a:gd name="T98" fmla="*/ 141 w 247"/>
                  <a:gd name="T99" fmla="*/ 325 h 332"/>
                  <a:gd name="T100" fmla="*/ 165 w 247"/>
                  <a:gd name="T101" fmla="*/ 316 h 332"/>
                  <a:gd name="T102" fmla="*/ 185 w 247"/>
                  <a:gd name="T103" fmla="*/ 313 h 332"/>
                  <a:gd name="T104" fmla="*/ 199 w 247"/>
                  <a:gd name="T105" fmla="*/ 313 h 332"/>
                  <a:gd name="T106" fmla="*/ 190 w 247"/>
                  <a:gd name="T107" fmla="*/ 296 h 332"/>
                  <a:gd name="T108" fmla="*/ 203 w 247"/>
                  <a:gd name="T109" fmla="*/ 283 h 332"/>
                  <a:gd name="T110" fmla="*/ 218 w 247"/>
                  <a:gd name="T111" fmla="*/ 270 h 332"/>
                  <a:gd name="T112" fmla="*/ 206 w 247"/>
                  <a:gd name="T113" fmla="*/ 254 h 332"/>
                  <a:gd name="T114" fmla="*/ 183 w 247"/>
                  <a:gd name="T115" fmla="*/ 234 h 332"/>
                  <a:gd name="T116" fmla="*/ 167 w 247"/>
                  <a:gd name="T117" fmla="*/ 200 h 332"/>
                  <a:gd name="T118" fmla="*/ 190 w 247"/>
                  <a:gd name="T119" fmla="*/ 193 h 332"/>
                  <a:gd name="T120" fmla="*/ 216 w 247"/>
                  <a:gd name="T121" fmla="*/ 172 h 332"/>
                  <a:gd name="T122" fmla="*/ 236 w 247"/>
                  <a:gd name="T123" fmla="*/ 171 h 3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</a:cxnLst>
                <a:rect l="0" t="0" r="r" b="b"/>
                <a:pathLst>
                  <a:path w="247" h="332">
                    <a:moveTo>
                      <a:pt x="247" y="154"/>
                    </a:moveTo>
                    <a:cubicBezTo>
                      <a:pt x="247" y="154"/>
                      <a:pt x="245" y="151"/>
                      <a:pt x="244" y="151"/>
                    </a:cubicBezTo>
                    <a:cubicBezTo>
                      <a:pt x="244" y="151"/>
                      <a:pt x="242" y="148"/>
                      <a:pt x="242" y="147"/>
                    </a:cubicBezTo>
                    <a:cubicBezTo>
                      <a:pt x="242" y="147"/>
                      <a:pt x="242" y="145"/>
                      <a:pt x="242" y="145"/>
                    </a:cubicBezTo>
                    <a:cubicBezTo>
                      <a:pt x="242" y="145"/>
                      <a:pt x="240" y="144"/>
                      <a:pt x="239" y="144"/>
                    </a:cubicBezTo>
                    <a:cubicBezTo>
                      <a:pt x="239" y="143"/>
                      <a:pt x="236" y="143"/>
                      <a:pt x="236" y="143"/>
                    </a:cubicBezTo>
                    <a:cubicBezTo>
                      <a:pt x="236" y="140"/>
                      <a:pt x="236" y="140"/>
                      <a:pt x="236" y="140"/>
                    </a:cubicBezTo>
                    <a:cubicBezTo>
                      <a:pt x="237" y="136"/>
                      <a:pt x="237" y="136"/>
                      <a:pt x="237" y="136"/>
                    </a:cubicBezTo>
                    <a:cubicBezTo>
                      <a:pt x="233" y="133"/>
                      <a:pt x="233" y="133"/>
                      <a:pt x="233" y="133"/>
                    </a:cubicBezTo>
                    <a:cubicBezTo>
                      <a:pt x="232" y="130"/>
                      <a:pt x="232" y="130"/>
                      <a:pt x="232" y="130"/>
                    </a:cubicBezTo>
                    <a:cubicBezTo>
                      <a:pt x="232" y="130"/>
                      <a:pt x="233" y="128"/>
                      <a:pt x="233" y="127"/>
                    </a:cubicBezTo>
                    <a:cubicBezTo>
                      <a:pt x="234" y="126"/>
                      <a:pt x="235" y="123"/>
                      <a:pt x="235" y="123"/>
                    </a:cubicBezTo>
                    <a:cubicBezTo>
                      <a:pt x="233" y="120"/>
                      <a:pt x="233" y="120"/>
                      <a:pt x="233" y="120"/>
                    </a:cubicBezTo>
                    <a:cubicBezTo>
                      <a:pt x="233" y="120"/>
                      <a:pt x="232" y="119"/>
                      <a:pt x="233" y="118"/>
                    </a:cubicBezTo>
                    <a:cubicBezTo>
                      <a:pt x="233" y="118"/>
                      <a:pt x="232" y="113"/>
                      <a:pt x="232" y="113"/>
                    </a:cubicBezTo>
                    <a:cubicBezTo>
                      <a:pt x="232" y="113"/>
                      <a:pt x="232" y="109"/>
                      <a:pt x="230" y="109"/>
                    </a:cubicBezTo>
                    <a:cubicBezTo>
                      <a:pt x="229" y="109"/>
                      <a:pt x="228" y="106"/>
                      <a:pt x="228" y="106"/>
                    </a:cubicBezTo>
                    <a:cubicBezTo>
                      <a:pt x="230" y="100"/>
                      <a:pt x="230" y="100"/>
                      <a:pt x="230" y="100"/>
                    </a:cubicBezTo>
                    <a:cubicBezTo>
                      <a:pt x="230" y="100"/>
                      <a:pt x="231" y="96"/>
                      <a:pt x="228" y="95"/>
                    </a:cubicBezTo>
                    <a:cubicBezTo>
                      <a:pt x="225" y="94"/>
                      <a:pt x="221" y="92"/>
                      <a:pt x="220" y="91"/>
                    </a:cubicBezTo>
                    <a:cubicBezTo>
                      <a:pt x="220" y="90"/>
                      <a:pt x="218" y="88"/>
                      <a:pt x="217" y="87"/>
                    </a:cubicBezTo>
                    <a:cubicBezTo>
                      <a:pt x="216" y="87"/>
                      <a:pt x="216" y="87"/>
                      <a:pt x="216" y="87"/>
                    </a:cubicBezTo>
                    <a:cubicBezTo>
                      <a:pt x="217" y="80"/>
                      <a:pt x="217" y="80"/>
                      <a:pt x="217" y="80"/>
                    </a:cubicBezTo>
                    <a:cubicBezTo>
                      <a:pt x="221" y="77"/>
                      <a:pt x="221" y="77"/>
                      <a:pt x="221" y="77"/>
                    </a:cubicBezTo>
                    <a:cubicBezTo>
                      <a:pt x="221" y="70"/>
                      <a:pt x="221" y="70"/>
                      <a:pt x="221" y="70"/>
                    </a:cubicBezTo>
                    <a:cubicBezTo>
                      <a:pt x="221" y="63"/>
                      <a:pt x="221" y="63"/>
                      <a:pt x="221" y="63"/>
                    </a:cubicBezTo>
                    <a:cubicBezTo>
                      <a:pt x="221" y="63"/>
                      <a:pt x="222" y="61"/>
                      <a:pt x="219" y="59"/>
                    </a:cubicBezTo>
                    <a:cubicBezTo>
                      <a:pt x="217" y="56"/>
                      <a:pt x="217" y="53"/>
                      <a:pt x="217" y="52"/>
                    </a:cubicBezTo>
                    <a:cubicBezTo>
                      <a:pt x="217" y="52"/>
                      <a:pt x="216" y="49"/>
                      <a:pt x="216" y="48"/>
                    </a:cubicBezTo>
                    <a:cubicBezTo>
                      <a:pt x="216" y="47"/>
                      <a:pt x="215" y="47"/>
                      <a:pt x="215" y="46"/>
                    </a:cubicBezTo>
                    <a:cubicBezTo>
                      <a:pt x="212" y="46"/>
                      <a:pt x="208" y="47"/>
                      <a:pt x="208" y="47"/>
                    </a:cubicBezTo>
                    <a:cubicBezTo>
                      <a:pt x="208" y="47"/>
                      <a:pt x="207" y="46"/>
                      <a:pt x="206" y="46"/>
                    </a:cubicBezTo>
                    <a:cubicBezTo>
                      <a:pt x="206" y="46"/>
                      <a:pt x="204" y="44"/>
                      <a:pt x="204" y="44"/>
                    </a:cubicBezTo>
                    <a:cubicBezTo>
                      <a:pt x="206" y="44"/>
                      <a:pt x="206" y="44"/>
                      <a:pt x="206" y="44"/>
                    </a:cubicBezTo>
                    <a:cubicBezTo>
                      <a:pt x="209" y="43"/>
                      <a:pt x="209" y="43"/>
                      <a:pt x="209" y="43"/>
                    </a:cubicBezTo>
                    <a:cubicBezTo>
                      <a:pt x="211" y="41"/>
                      <a:pt x="211" y="41"/>
                      <a:pt x="211" y="41"/>
                    </a:cubicBezTo>
                    <a:cubicBezTo>
                      <a:pt x="212" y="40"/>
                      <a:pt x="212" y="40"/>
                      <a:pt x="212" y="40"/>
                    </a:cubicBezTo>
                    <a:cubicBezTo>
                      <a:pt x="211" y="36"/>
                      <a:pt x="211" y="36"/>
                      <a:pt x="211" y="36"/>
                    </a:cubicBezTo>
                    <a:cubicBezTo>
                      <a:pt x="210" y="36"/>
                      <a:pt x="210" y="36"/>
                      <a:pt x="210" y="36"/>
                    </a:cubicBezTo>
                    <a:cubicBezTo>
                      <a:pt x="210" y="36"/>
                      <a:pt x="206" y="34"/>
                      <a:pt x="206" y="33"/>
                    </a:cubicBezTo>
                    <a:cubicBezTo>
                      <a:pt x="206" y="33"/>
                      <a:pt x="205" y="31"/>
                      <a:pt x="205" y="31"/>
                    </a:cubicBezTo>
                    <a:cubicBezTo>
                      <a:pt x="203" y="31"/>
                      <a:pt x="203" y="31"/>
                      <a:pt x="203" y="31"/>
                    </a:cubicBezTo>
                    <a:cubicBezTo>
                      <a:pt x="203" y="31"/>
                      <a:pt x="197" y="31"/>
                      <a:pt x="197" y="31"/>
                    </a:cubicBezTo>
                    <a:cubicBezTo>
                      <a:pt x="197" y="32"/>
                      <a:pt x="193" y="31"/>
                      <a:pt x="193" y="31"/>
                    </a:cubicBezTo>
                    <a:cubicBezTo>
                      <a:pt x="193" y="31"/>
                      <a:pt x="191" y="30"/>
                      <a:pt x="190" y="29"/>
                    </a:cubicBezTo>
                    <a:cubicBezTo>
                      <a:pt x="190" y="28"/>
                      <a:pt x="190" y="27"/>
                      <a:pt x="190" y="26"/>
                    </a:cubicBezTo>
                    <a:cubicBezTo>
                      <a:pt x="190" y="25"/>
                      <a:pt x="190" y="26"/>
                      <a:pt x="192" y="25"/>
                    </a:cubicBezTo>
                    <a:cubicBezTo>
                      <a:pt x="193" y="24"/>
                      <a:pt x="194" y="24"/>
                      <a:pt x="195" y="24"/>
                    </a:cubicBezTo>
                    <a:cubicBezTo>
                      <a:pt x="195" y="23"/>
                      <a:pt x="195" y="23"/>
                      <a:pt x="195" y="23"/>
                    </a:cubicBezTo>
                    <a:cubicBezTo>
                      <a:pt x="195" y="23"/>
                      <a:pt x="199" y="23"/>
                      <a:pt x="199" y="23"/>
                    </a:cubicBezTo>
                    <a:cubicBezTo>
                      <a:pt x="199" y="23"/>
                      <a:pt x="199" y="21"/>
                      <a:pt x="199" y="21"/>
                    </a:cubicBezTo>
                    <a:cubicBezTo>
                      <a:pt x="197" y="20"/>
                      <a:pt x="197" y="20"/>
                      <a:pt x="197" y="20"/>
                    </a:cubicBezTo>
                    <a:cubicBezTo>
                      <a:pt x="197" y="20"/>
                      <a:pt x="195" y="18"/>
                      <a:pt x="195" y="18"/>
                    </a:cubicBezTo>
                    <a:cubicBezTo>
                      <a:pt x="195" y="17"/>
                      <a:pt x="195" y="17"/>
                      <a:pt x="195" y="17"/>
                    </a:cubicBezTo>
                    <a:cubicBezTo>
                      <a:pt x="195" y="17"/>
                      <a:pt x="197" y="15"/>
                      <a:pt x="197" y="15"/>
                    </a:cubicBezTo>
                    <a:cubicBezTo>
                      <a:pt x="198" y="14"/>
                      <a:pt x="197" y="13"/>
                      <a:pt x="197" y="13"/>
                    </a:cubicBezTo>
                    <a:cubicBezTo>
                      <a:pt x="197" y="13"/>
                      <a:pt x="196" y="12"/>
                      <a:pt x="195" y="12"/>
                    </a:cubicBezTo>
                    <a:cubicBezTo>
                      <a:pt x="195" y="12"/>
                      <a:pt x="194" y="14"/>
                      <a:pt x="194" y="14"/>
                    </a:cubicBezTo>
                    <a:cubicBezTo>
                      <a:pt x="193" y="14"/>
                      <a:pt x="193" y="16"/>
                      <a:pt x="193" y="16"/>
                    </a:cubicBezTo>
                    <a:cubicBezTo>
                      <a:pt x="193" y="16"/>
                      <a:pt x="191" y="17"/>
                      <a:pt x="191" y="17"/>
                    </a:cubicBezTo>
                    <a:cubicBezTo>
                      <a:pt x="190" y="16"/>
                      <a:pt x="191" y="16"/>
                      <a:pt x="191" y="15"/>
                    </a:cubicBezTo>
                    <a:cubicBezTo>
                      <a:pt x="191" y="15"/>
                      <a:pt x="190" y="14"/>
                      <a:pt x="190" y="14"/>
                    </a:cubicBezTo>
                    <a:cubicBezTo>
                      <a:pt x="190" y="14"/>
                      <a:pt x="189" y="13"/>
                      <a:pt x="189" y="13"/>
                    </a:cubicBezTo>
                    <a:cubicBezTo>
                      <a:pt x="189" y="12"/>
                      <a:pt x="190" y="12"/>
                      <a:pt x="191" y="12"/>
                    </a:cubicBezTo>
                    <a:cubicBezTo>
                      <a:pt x="191" y="11"/>
                      <a:pt x="191" y="10"/>
                      <a:pt x="191" y="10"/>
                    </a:cubicBezTo>
                    <a:cubicBezTo>
                      <a:pt x="191" y="10"/>
                      <a:pt x="191" y="9"/>
                      <a:pt x="190" y="9"/>
                    </a:cubicBezTo>
                    <a:cubicBezTo>
                      <a:pt x="190" y="8"/>
                      <a:pt x="189" y="9"/>
                      <a:pt x="189" y="9"/>
                    </a:cubicBezTo>
                    <a:cubicBezTo>
                      <a:pt x="189" y="9"/>
                      <a:pt x="187" y="11"/>
                      <a:pt x="187" y="11"/>
                    </a:cubicBezTo>
                    <a:cubicBezTo>
                      <a:pt x="187" y="11"/>
                      <a:pt x="186" y="12"/>
                      <a:pt x="186" y="12"/>
                    </a:cubicBezTo>
                    <a:cubicBezTo>
                      <a:pt x="186" y="12"/>
                      <a:pt x="186" y="14"/>
                      <a:pt x="186" y="14"/>
                    </a:cubicBezTo>
                    <a:cubicBezTo>
                      <a:pt x="186" y="14"/>
                      <a:pt x="184" y="15"/>
                      <a:pt x="184" y="15"/>
                    </a:cubicBezTo>
                    <a:cubicBezTo>
                      <a:pt x="184" y="15"/>
                      <a:pt x="184" y="15"/>
                      <a:pt x="184" y="15"/>
                    </a:cubicBezTo>
                    <a:cubicBezTo>
                      <a:pt x="184" y="15"/>
                      <a:pt x="183" y="17"/>
                      <a:pt x="183" y="17"/>
                    </a:cubicBezTo>
                    <a:cubicBezTo>
                      <a:pt x="183" y="17"/>
                      <a:pt x="183" y="19"/>
                      <a:pt x="183" y="19"/>
                    </a:cubicBezTo>
                    <a:cubicBezTo>
                      <a:pt x="183" y="19"/>
                      <a:pt x="182" y="20"/>
                      <a:pt x="181" y="21"/>
                    </a:cubicBezTo>
                    <a:cubicBezTo>
                      <a:pt x="180" y="21"/>
                      <a:pt x="180" y="22"/>
                      <a:pt x="180" y="22"/>
                    </a:cubicBezTo>
                    <a:cubicBezTo>
                      <a:pt x="180" y="23"/>
                      <a:pt x="180" y="23"/>
                      <a:pt x="180" y="23"/>
                    </a:cubicBezTo>
                    <a:cubicBezTo>
                      <a:pt x="177" y="24"/>
                      <a:pt x="177" y="24"/>
                      <a:pt x="177" y="24"/>
                    </a:cubicBezTo>
                    <a:cubicBezTo>
                      <a:pt x="177" y="24"/>
                      <a:pt x="175" y="23"/>
                      <a:pt x="175" y="23"/>
                    </a:cubicBezTo>
                    <a:cubicBezTo>
                      <a:pt x="175" y="23"/>
                      <a:pt x="173" y="23"/>
                      <a:pt x="173" y="23"/>
                    </a:cubicBezTo>
                    <a:cubicBezTo>
                      <a:pt x="173" y="23"/>
                      <a:pt x="170" y="23"/>
                      <a:pt x="170" y="23"/>
                    </a:cubicBezTo>
                    <a:cubicBezTo>
                      <a:pt x="170" y="23"/>
                      <a:pt x="169" y="24"/>
                      <a:pt x="169" y="24"/>
                    </a:cubicBezTo>
                    <a:cubicBezTo>
                      <a:pt x="168" y="26"/>
                      <a:pt x="168" y="26"/>
                      <a:pt x="168" y="26"/>
                    </a:cubicBezTo>
                    <a:cubicBezTo>
                      <a:pt x="168" y="26"/>
                      <a:pt x="168" y="24"/>
                      <a:pt x="168" y="24"/>
                    </a:cubicBezTo>
                    <a:cubicBezTo>
                      <a:pt x="169" y="23"/>
                      <a:pt x="170" y="22"/>
                      <a:pt x="170" y="22"/>
                    </a:cubicBezTo>
                    <a:cubicBezTo>
                      <a:pt x="171" y="22"/>
                      <a:pt x="171" y="21"/>
                      <a:pt x="171" y="20"/>
                    </a:cubicBezTo>
                    <a:cubicBezTo>
                      <a:pt x="171" y="20"/>
                      <a:pt x="170" y="19"/>
                      <a:pt x="170" y="19"/>
                    </a:cubicBezTo>
                    <a:cubicBezTo>
                      <a:pt x="168" y="20"/>
                      <a:pt x="168" y="20"/>
                      <a:pt x="168" y="20"/>
                    </a:cubicBezTo>
                    <a:cubicBezTo>
                      <a:pt x="168" y="20"/>
                      <a:pt x="167" y="22"/>
                      <a:pt x="167" y="23"/>
                    </a:cubicBezTo>
                    <a:cubicBezTo>
                      <a:pt x="167" y="24"/>
                      <a:pt x="166" y="24"/>
                      <a:pt x="166" y="24"/>
                    </a:cubicBezTo>
                    <a:cubicBezTo>
                      <a:pt x="164" y="26"/>
                      <a:pt x="164" y="26"/>
                      <a:pt x="164" y="26"/>
                    </a:cubicBezTo>
                    <a:cubicBezTo>
                      <a:pt x="163" y="28"/>
                      <a:pt x="163" y="28"/>
                      <a:pt x="163" y="28"/>
                    </a:cubicBezTo>
                    <a:cubicBezTo>
                      <a:pt x="163" y="28"/>
                      <a:pt x="160" y="31"/>
                      <a:pt x="159" y="31"/>
                    </a:cubicBezTo>
                    <a:cubicBezTo>
                      <a:pt x="159" y="32"/>
                      <a:pt x="156" y="33"/>
                      <a:pt x="156" y="33"/>
                    </a:cubicBezTo>
                    <a:cubicBezTo>
                      <a:pt x="156" y="33"/>
                      <a:pt x="151" y="33"/>
                      <a:pt x="150" y="33"/>
                    </a:cubicBezTo>
                    <a:cubicBezTo>
                      <a:pt x="149" y="33"/>
                      <a:pt x="148" y="35"/>
                      <a:pt x="148" y="35"/>
                    </a:cubicBezTo>
                    <a:cubicBezTo>
                      <a:pt x="148" y="35"/>
                      <a:pt x="147" y="36"/>
                      <a:pt x="147" y="37"/>
                    </a:cubicBezTo>
                    <a:cubicBezTo>
                      <a:pt x="146" y="37"/>
                      <a:pt x="145" y="38"/>
                      <a:pt x="145" y="38"/>
                    </a:cubicBezTo>
                    <a:cubicBezTo>
                      <a:pt x="144" y="39"/>
                      <a:pt x="143" y="40"/>
                      <a:pt x="143" y="40"/>
                    </a:cubicBezTo>
                    <a:cubicBezTo>
                      <a:pt x="143" y="40"/>
                      <a:pt x="142" y="42"/>
                      <a:pt x="142" y="42"/>
                    </a:cubicBezTo>
                    <a:cubicBezTo>
                      <a:pt x="142" y="43"/>
                      <a:pt x="139" y="42"/>
                      <a:pt x="139" y="42"/>
                    </a:cubicBezTo>
                    <a:cubicBezTo>
                      <a:pt x="138" y="41"/>
                      <a:pt x="138" y="41"/>
                      <a:pt x="138" y="41"/>
                    </a:cubicBezTo>
                    <a:cubicBezTo>
                      <a:pt x="135" y="40"/>
                      <a:pt x="135" y="40"/>
                      <a:pt x="135" y="40"/>
                    </a:cubicBezTo>
                    <a:cubicBezTo>
                      <a:pt x="132" y="40"/>
                      <a:pt x="132" y="40"/>
                      <a:pt x="132" y="40"/>
                    </a:cubicBezTo>
                    <a:cubicBezTo>
                      <a:pt x="131" y="41"/>
                      <a:pt x="131" y="41"/>
                      <a:pt x="131" y="41"/>
                    </a:cubicBezTo>
                    <a:cubicBezTo>
                      <a:pt x="130" y="42"/>
                      <a:pt x="130" y="42"/>
                      <a:pt x="130" y="42"/>
                    </a:cubicBezTo>
                    <a:cubicBezTo>
                      <a:pt x="128" y="42"/>
                      <a:pt x="128" y="42"/>
                      <a:pt x="128" y="42"/>
                    </a:cubicBezTo>
                    <a:cubicBezTo>
                      <a:pt x="126" y="40"/>
                      <a:pt x="126" y="40"/>
                      <a:pt x="126" y="40"/>
                    </a:cubicBezTo>
                    <a:cubicBezTo>
                      <a:pt x="125" y="38"/>
                      <a:pt x="125" y="38"/>
                      <a:pt x="125" y="38"/>
                    </a:cubicBezTo>
                    <a:cubicBezTo>
                      <a:pt x="126" y="37"/>
                      <a:pt x="126" y="37"/>
                      <a:pt x="126" y="37"/>
                    </a:cubicBezTo>
                    <a:cubicBezTo>
                      <a:pt x="129" y="37"/>
                      <a:pt x="129" y="37"/>
                      <a:pt x="129" y="37"/>
                    </a:cubicBezTo>
                    <a:cubicBezTo>
                      <a:pt x="131" y="35"/>
                      <a:pt x="131" y="35"/>
                      <a:pt x="131" y="35"/>
                    </a:cubicBezTo>
                    <a:cubicBezTo>
                      <a:pt x="131" y="34"/>
                      <a:pt x="131" y="34"/>
                      <a:pt x="131" y="34"/>
                    </a:cubicBezTo>
                    <a:cubicBezTo>
                      <a:pt x="131" y="34"/>
                      <a:pt x="133" y="33"/>
                      <a:pt x="133" y="33"/>
                    </a:cubicBezTo>
                    <a:cubicBezTo>
                      <a:pt x="134" y="33"/>
                      <a:pt x="134" y="31"/>
                      <a:pt x="134" y="31"/>
                    </a:cubicBezTo>
                    <a:cubicBezTo>
                      <a:pt x="134" y="28"/>
                      <a:pt x="134" y="28"/>
                      <a:pt x="134" y="28"/>
                    </a:cubicBezTo>
                    <a:cubicBezTo>
                      <a:pt x="134" y="25"/>
                      <a:pt x="134" y="25"/>
                      <a:pt x="134" y="25"/>
                    </a:cubicBezTo>
                    <a:cubicBezTo>
                      <a:pt x="135" y="23"/>
                      <a:pt x="135" y="23"/>
                      <a:pt x="135" y="23"/>
                    </a:cubicBezTo>
                    <a:cubicBezTo>
                      <a:pt x="138" y="22"/>
                      <a:pt x="138" y="22"/>
                      <a:pt x="138" y="22"/>
                    </a:cubicBezTo>
                    <a:cubicBezTo>
                      <a:pt x="138" y="20"/>
                      <a:pt x="138" y="20"/>
                      <a:pt x="138" y="20"/>
                    </a:cubicBezTo>
                    <a:cubicBezTo>
                      <a:pt x="137" y="17"/>
                      <a:pt x="137" y="17"/>
                      <a:pt x="137" y="17"/>
                    </a:cubicBezTo>
                    <a:cubicBezTo>
                      <a:pt x="137" y="17"/>
                      <a:pt x="133" y="17"/>
                      <a:pt x="133" y="17"/>
                    </a:cubicBezTo>
                    <a:cubicBezTo>
                      <a:pt x="132" y="17"/>
                      <a:pt x="131" y="18"/>
                      <a:pt x="131" y="18"/>
                    </a:cubicBezTo>
                    <a:cubicBezTo>
                      <a:pt x="131" y="21"/>
                      <a:pt x="131" y="21"/>
                      <a:pt x="131" y="21"/>
                    </a:cubicBezTo>
                    <a:cubicBezTo>
                      <a:pt x="133" y="23"/>
                      <a:pt x="133" y="23"/>
                      <a:pt x="133" y="23"/>
                    </a:cubicBezTo>
                    <a:cubicBezTo>
                      <a:pt x="133" y="24"/>
                      <a:pt x="133" y="24"/>
                      <a:pt x="133" y="24"/>
                    </a:cubicBezTo>
                    <a:cubicBezTo>
                      <a:pt x="131" y="25"/>
                      <a:pt x="131" y="25"/>
                      <a:pt x="131" y="25"/>
                    </a:cubicBezTo>
                    <a:cubicBezTo>
                      <a:pt x="129" y="24"/>
                      <a:pt x="129" y="24"/>
                      <a:pt x="129" y="24"/>
                    </a:cubicBezTo>
                    <a:cubicBezTo>
                      <a:pt x="128" y="26"/>
                      <a:pt x="128" y="26"/>
                      <a:pt x="128" y="26"/>
                    </a:cubicBezTo>
                    <a:cubicBezTo>
                      <a:pt x="127" y="28"/>
                      <a:pt x="127" y="28"/>
                      <a:pt x="127" y="28"/>
                    </a:cubicBezTo>
                    <a:cubicBezTo>
                      <a:pt x="123" y="27"/>
                      <a:pt x="123" y="27"/>
                      <a:pt x="123" y="27"/>
                    </a:cubicBezTo>
                    <a:cubicBezTo>
                      <a:pt x="120" y="25"/>
                      <a:pt x="120" y="25"/>
                      <a:pt x="120" y="25"/>
                    </a:cubicBezTo>
                    <a:cubicBezTo>
                      <a:pt x="118" y="23"/>
                      <a:pt x="118" y="23"/>
                      <a:pt x="118" y="23"/>
                    </a:cubicBezTo>
                    <a:cubicBezTo>
                      <a:pt x="115" y="23"/>
                      <a:pt x="115" y="23"/>
                      <a:pt x="115" y="23"/>
                    </a:cubicBezTo>
                    <a:cubicBezTo>
                      <a:pt x="114" y="23"/>
                      <a:pt x="114" y="23"/>
                      <a:pt x="114" y="23"/>
                    </a:cubicBezTo>
                    <a:cubicBezTo>
                      <a:pt x="111" y="23"/>
                      <a:pt x="111" y="23"/>
                      <a:pt x="111" y="23"/>
                    </a:cubicBezTo>
                    <a:cubicBezTo>
                      <a:pt x="110" y="22"/>
                      <a:pt x="110" y="22"/>
                      <a:pt x="110" y="22"/>
                    </a:cubicBezTo>
                    <a:cubicBezTo>
                      <a:pt x="109" y="21"/>
                      <a:pt x="109" y="21"/>
                      <a:pt x="109" y="21"/>
                    </a:cubicBezTo>
                    <a:cubicBezTo>
                      <a:pt x="107" y="21"/>
                      <a:pt x="107" y="21"/>
                      <a:pt x="107" y="21"/>
                    </a:cubicBezTo>
                    <a:cubicBezTo>
                      <a:pt x="105" y="20"/>
                      <a:pt x="105" y="20"/>
                      <a:pt x="105" y="20"/>
                    </a:cubicBezTo>
                    <a:cubicBezTo>
                      <a:pt x="105" y="18"/>
                      <a:pt x="105" y="18"/>
                      <a:pt x="105" y="18"/>
                    </a:cubicBezTo>
                    <a:cubicBezTo>
                      <a:pt x="105" y="18"/>
                      <a:pt x="106" y="15"/>
                      <a:pt x="106" y="14"/>
                    </a:cubicBezTo>
                    <a:cubicBezTo>
                      <a:pt x="107" y="14"/>
                      <a:pt x="107" y="12"/>
                      <a:pt x="107" y="12"/>
                    </a:cubicBezTo>
                    <a:cubicBezTo>
                      <a:pt x="106" y="8"/>
                      <a:pt x="106" y="8"/>
                      <a:pt x="106" y="8"/>
                    </a:cubicBezTo>
                    <a:cubicBezTo>
                      <a:pt x="99" y="1"/>
                      <a:pt x="99" y="1"/>
                      <a:pt x="99" y="1"/>
                    </a:cubicBezTo>
                    <a:cubicBezTo>
                      <a:pt x="99" y="3"/>
                      <a:pt x="99" y="3"/>
                      <a:pt x="99" y="3"/>
                    </a:cubicBezTo>
                    <a:cubicBezTo>
                      <a:pt x="97" y="4"/>
                      <a:pt x="97" y="4"/>
                      <a:pt x="97" y="4"/>
                    </a:cubicBezTo>
                    <a:cubicBezTo>
                      <a:pt x="96" y="2"/>
                      <a:pt x="96" y="2"/>
                      <a:pt x="96" y="2"/>
                    </a:cubicBezTo>
                    <a:cubicBezTo>
                      <a:pt x="96" y="2"/>
                      <a:pt x="95" y="1"/>
                      <a:pt x="95" y="2"/>
                    </a:cubicBezTo>
                    <a:cubicBezTo>
                      <a:pt x="94" y="2"/>
                      <a:pt x="91" y="4"/>
                      <a:pt x="91" y="4"/>
                    </a:cubicBezTo>
                    <a:cubicBezTo>
                      <a:pt x="91" y="4"/>
                      <a:pt x="90" y="4"/>
                      <a:pt x="89" y="4"/>
                    </a:cubicBezTo>
                    <a:cubicBezTo>
                      <a:pt x="89" y="4"/>
                      <a:pt x="88" y="5"/>
                      <a:pt x="88" y="5"/>
                    </a:cubicBezTo>
                    <a:cubicBezTo>
                      <a:pt x="86" y="4"/>
                      <a:pt x="86" y="4"/>
                      <a:pt x="86" y="4"/>
                    </a:cubicBezTo>
                    <a:cubicBezTo>
                      <a:pt x="83" y="2"/>
                      <a:pt x="83" y="2"/>
                      <a:pt x="83" y="2"/>
                    </a:cubicBezTo>
                    <a:cubicBezTo>
                      <a:pt x="83" y="2"/>
                      <a:pt x="81" y="2"/>
                      <a:pt x="80" y="2"/>
                    </a:cubicBezTo>
                    <a:cubicBezTo>
                      <a:pt x="79" y="2"/>
                      <a:pt x="76" y="0"/>
                      <a:pt x="76" y="0"/>
                    </a:cubicBezTo>
                    <a:cubicBezTo>
                      <a:pt x="74" y="0"/>
                      <a:pt x="74" y="0"/>
                      <a:pt x="74" y="0"/>
                    </a:cubicBezTo>
                    <a:cubicBezTo>
                      <a:pt x="71" y="1"/>
                      <a:pt x="71" y="1"/>
                      <a:pt x="71" y="1"/>
                    </a:cubicBezTo>
                    <a:cubicBezTo>
                      <a:pt x="72" y="7"/>
                      <a:pt x="72" y="7"/>
                      <a:pt x="72" y="7"/>
                    </a:cubicBezTo>
                    <a:cubicBezTo>
                      <a:pt x="73" y="9"/>
                      <a:pt x="73" y="9"/>
                      <a:pt x="73" y="9"/>
                    </a:cubicBezTo>
                    <a:cubicBezTo>
                      <a:pt x="74" y="11"/>
                      <a:pt x="74" y="11"/>
                      <a:pt x="74" y="11"/>
                    </a:cubicBezTo>
                    <a:cubicBezTo>
                      <a:pt x="75" y="12"/>
                      <a:pt x="75" y="12"/>
                      <a:pt x="75" y="12"/>
                    </a:cubicBezTo>
                    <a:cubicBezTo>
                      <a:pt x="77" y="14"/>
                      <a:pt x="77" y="14"/>
                      <a:pt x="77" y="14"/>
                    </a:cubicBezTo>
                    <a:cubicBezTo>
                      <a:pt x="79" y="17"/>
                      <a:pt x="79" y="17"/>
                      <a:pt x="79" y="17"/>
                    </a:cubicBezTo>
                    <a:cubicBezTo>
                      <a:pt x="80" y="19"/>
                      <a:pt x="80" y="19"/>
                      <a:pt x="80" y="19"/>
                    </a:cubicBezTo>
                    <a:cubicBezTo>
                      <a:pt x="79" y="19"/>
                      <a:pt x="79" y="19"/>
                      <a:pt x="79" y="19"/>
                    </a:cubicBezTo>
                    <a:cubicBezTo>
                      <a:pt x="77" y="19"/>
                      <a:pt x="77" y="19"/>
                      <a:pt x="77" y="19"/>
                    </a:cubicBezTo>
                    <a:cubicBezTo>
                      <a:pt x="77" y="21"/>
                      <a:pt x="77" y="21"/>
                      <a:pt x="77" y="21"/>
                    </a:cubicBezTo>
                    <a:cubicBezTo>
                      <a:pt x="77" y="21"/>
                      <a:pt x="78" y="21"/>
                      <a:pt x="78" y="21"/>
                    </a:cubicBezTo>
                    <a:cubicBezTo>
                      <a:pt x="79" y="21"/>
                      <a:pt x="80" y="20"/>
                      <a:pt x="80" y="20"/>
                    </a:cubicBezTo>
                    <a:cubicBezTo>
                      <a:pt x="81" y="19"/>
                      <a:pt x="81" y="19"/>
                      <a:pt x="81" y="19"/>
                    </a:cubicBezTo>
                    <a:cubicBezTo>
                      <a:pt x="82" y="21"/>
                      <a:pt x="82" y="21"/>
                      <a:pt x="82" y="21"/>
                    </a:cubicBezTo>
                    <a:cubicBezTo>
                      <a:pt x="76" y="23"/>
                      <a:pt x="76" y="23"/>
                      <a:pt x="76" y="23"/>
                    </a:cubicBezTo>
                    <a:cubicBezTo>
                      <a:pt x="72" y="24"/>
                      <a:pt x="72" y="24"/>
                      <a:pt x="72" y="24"/>
                    </a:cubicBezTo>
                    <a:cubicBezTo>
                      <a:pt x="71" y="27"/>
                      <a:pt x="71" y="27"/>
                      <a:pt x="71" y="27"/>
                    </a:cubicBezTo>
                    <a:cubicBezTo>
                      <a:pt x="73" y="29"/>
                      <a:pt x="73" y="29"/>
                      <a:pt x="73" y="29"/>
                    </a:cubicBezTo>
                    <a:cubicBezTo>
                      <a:pt x="75" y="29"/>
                      <a:pt x="75" y="29"/>
                      <a:pt x="75" y="29"/>
                    </a:cubicBezTo>
                    <a:cubicBezTo>
                      <a:pt x="78" y="29"/>
                      <a:pt x="78" y="29"/>
                      <a:pt x="78" y="29"/>
                    </a:cubicBezTo>
                    <a:cubicBezTo>
                      <a:pt x="78" y="29"/>
                      <a:pt x="78" y="30"/>
                      <a:pt x="77" y="31"/>
                    </a:cubicBezTo>
                    <a:cubicBezTo>
                      <a:pt x="77" y="33"/>
                      <a:pt x="78" y="33"/>
                      <a:pt x="78" y="33"/>
                    </a:cubicBezTo>
                    <a:cubicBezTo>
                      <a:pt x="80" y="33"/>
                      <a:pt x="80" y="33"/>
                      <a:pt x="80" y="33"/>
                    </a:cubicBezTo>
                    <a:cubicBezTo>
                      <a:pt x="80" y="33"/>
                      <a:pt x="80" y="34"/>
                      <a:pt x="79" y="35"/>
                    </a:cubicBezTo>
                    <a:cubicBezTo>
                      <a:pt x="78" y="35"/>
                      <a:pt x="78" y="38"/>
                      <a:pt x="78" y="38"/>
                    </a:cubicBezTo>
                    <a:cubicBezTo>
                      <a:pt x="81" y="40"/>
                      <a:pt x="81" y="40"/>
                      <a:pt x="81" y="40"/>
                    </a:cubicBezTo>
                    <a:cubicBezTo>
                      <a:pt x="80" y="41"/>
                      <a:pt x="80" y="41"/>
                      <a:pt x="80" y="41"/>
                    </a:cubicBezTo>
                    <a:cubicBezTo>
                      <a:pt x="79" y="43"/>
                      <a:pt x="79" y="43"/>
                      <a:pt x="79" y="43"/>
                    </a:cubicBezTo>
                    <a:cubicBezTo>
                      <a:pt x="79" y="43"/>
                      <a:pt x="81" y="45"/>
                      <a:pt x="81" y="46"/>
                    </a:cubicBezTo>
                    <a:cubicBezTo>
                      <a:pt x="81" y="46"/>
                      <a:pt x="84" y="46"/>
                      <a:pt x="84" y="46"/>
                    </a:cubicBezTo>
                    <a:cubicBezTo>
                      <a:pt x="84" y="46"/>
                      <a:pt x="85" y="44"/>
                      <a:pt x="85" y="44"/>
                    </a:cubicBezTo>
                    <a:cubicBezTo>
                      <a:pt x="85" y="44"/>
                      <a:pt x="87" y="45"/>
                      <a:pt x="87" y="45"/>
                    </a:cubicBezTo>
                    <a:cubicBezTo>
                      <a:pt x="88" y="45"/>
                      <a:pt x="89" y="47"/>
                      <a:pt x="89" y="47"/>
                    </a:cubicBezTo>
                    <a:cubicBezTo>
                      <a:pt x="86" y="47"/>
                      <a:pt x="86" y="47"/>
                      <a:pt x="86" y="47"/>
                    </a:cubicBezTo>
                    <a:cubicBezTo>
                      <a:pt x="84" y="48"/>
                      <a:pt x="84" y="48"/>
                      <a:pt x="84" y="48"/>
                    </a:cubicBezTo>
                    <a:cubicBezTo>
                      <a:pt x="79" y="48"/>
                      <a:pt x="79" y="48"/>
                      <a:pt x="79" y="48"/>
                    </a:cubicBezTo>
                    <a:cubicBezTo>
                      <a:pt x="75" y="48"/>
                      <a:pt x="75" y="48"/>
                      <a:pt x="75" y="48"/>
                    </a:cubicBezTo>
                    <a:cubicBezTo>
                      <a:pt x="73" y="47"/>
                      <a:pt x="73" y="47"/>
                      <a:pt x="73" y="47"/>
                    </a:cubicBezTo>
                    <a:cubicBezTo>
                      <a:pt x="70" y="49"/>
                      <a:pt x="70" y="49"/>
                      <a:pt x="70" y="49"/>
                    </a:cubicBezTo>
                    <a:cubicBezTo>
                      <a:pt x="69" y="52"/>
                      <a:pt x="69" y="52"/>
                      <a:pt x="69" y="52"/>
                    </a:cubicBezTo>
                    <a:cubicBezTo>
                      <a:pt x="68" y="56"/>
                      <a:pt x="68" y="56"/>
                      <a:pt x="68" y="56"/>
                    </a:cubicBezTo>
                    <a:cubicBezTo>
                      <a:pt x="68" y="56"/>
                      <a:pt x="70" y="60"/>
                      <a:pt x="71" y="60"/>
                    </a:cubicBezTo>
                    <a:cubicBezTo>
                      <a:pt x="71" y="60"/>
                      <a:pt x="68" y="61"/>
                      <a:pt x="68" y="61"/>
                    </a:cubicBezTo>
                    <a:cubicBezTo>
                      <a:pt x="66" y="60"/>
                      <a:pt x="66" y="60"/>
                      <a:pt x="66" y="60"/>
                    </a:cubicBezTo>
                    <a:cubicBezTo>
                      <a:pt x="66" y="60"/>
                      <a:pt x="64" y="58"/>
                      <a:pt x="63" y="58"/>
                    </a:cubicBezTo>
                    <a:cubicBezTo>
                      <a:pt x="62" y="57"/>
                      <a:pt x="61" y="58"/>
                      <a:pt x="61" y="58"/>
                    </a:cubicBezTo>
                    <a:cubicBezTo>
                      <a:pt x="60" y="61"/>
                      <a:pt x="60" y="61"/>
                      <a:pt x="60" y="61"/>
                    </a:cubicBezTo>
                    <a:cubicBezTo>
                      <a:pt x="61" y="61"/>
                      <a:pt x="61" y="61"/>
                      <a:pt x="61" y="61"/>
                    </a:cubicBezTo>
                    <a:cubicBezTo>
                      <a:pt x="62" y="63"/>
                      <a:pt x="62" y="63"/>
                      <a:pt x="62" y="63"/>
                    </a:cubicBezTo>
                    <a:cubicBezTo>
                      <a:pt x="62" y="65"/>
                      <a:pt x="62" y="65"/>
                      <a:pt x="62" y="65"/>
                    </a:cubicBezTo>
                    <a:cubicBezTo>
                      <a:pt x="60" y="66"/>
                      <a:pt x="60" y="66"/>
                      <a:pt x="60" y="66"/>
                    </a:cubicBezTo>
                    <a:cubicBezTo>
                      <a:pt x="60" y="66"/>
                      <a:pt x="59" y="65"/>
                      <a:pt x="59" y="64"/>
                    </a:cubicBezTo>
                    <a:cubicBezTo>
                      <a:pt x="59" y="64"/>
                      <a:pt x="58" y="61"/>
                      <a:pt x="58" y="61"/>
                    </a:cubicBezTo>
                    <a:cubicBezTo>
                      <a:pt x="58" y="60"/>
                      <a:pt x="58" y="58"/>
                      <a:pt x="58" y="58"/>
                    </a:cubicBezTo>
                    <a:cubicBezTo>
                      <a:pt x="58" y="58"/>
                      <a:pt x="57" y="56"/>
                      <a:pt x="57" y="56"/>
                    </a:cubicBezTo>
                    <a:cubicBezTo>
                      <a:pt x="58" y="55"/>
                      <a:pt x="56" y="54"/>
                      <a:pt x="56" y="53"/>
                    </a:cubicBezTo>
                    <a:cubicBezTo>
                      <a:pt x="56" y="53"/>
                      <a:pt x="54" y="51"/>
                      <a:pt x="54" y="51"/>
                    </a:cubicBezTo>
                    <a:cubicBezTo>
                      <a:pt x="52" y="49"/>
                      <a:pt x="52" y="49"/>
                      <a:pt x="52" y="49"/>
                    </a:cubicBezTo>
                    <a:cubicBezTo>
                      <a:pt x="49" y="51"/>
                      <a:pt x="49" y="51"/>
                      <a:pt x="49" y="51"/>
                    </a:cubicBezTo>
                    <a:cubicBezTo>
                      <a:pt x="44" y="50"/>
                      <a:pt x="44" y="50"/>
                      <a:pt x="44" y="50"/>
                    </a:cubicBezTo>
                    <a:cubicBezTo>
                      <a:pt x="41" y="52"/>
                      <a:pt x="41" y="52"/>
                      <a:pt x="41" y="52"/>
                    </a:cubicBezTo>
                    <a:cubicBezTo>
                      <a:pt x="41" y="53"/>
                      <a:pt x="41" y="53"/>
                      <a:pt x="41" y="53"/>
                    </a:cubicBezTo>
                    <a:cubicBezTo>
                      <a:pt x="37" y="54"/>
                      <a:pt x="37" y="54"/>
                      <a:pt x="37" y="54"/>
                    </a:cubicBezTo>
                    <a:cubicBezTo>
                      <a:pt x="37" y="54"/>
                      <a:pt x="36" y="54"/>
                      <a:pt x="36" y="54"/>
                    </a:cubicBezTo>
                    <a:cubicBezTo>
                      <a:pt x="35" y="54"/>
                      <a:pt x="35" y="54"/>
                      <a:pt x="34" y="54"/>
                    </a:cubicBezTo>
                    <a:cubicBezTo>
                      <a:pt x="33" y="54"/>
                      <a:pt x="33" y="54"/>
                      <a:pt x="33" y="54"/>
                    </a:cubicBezTo>
                    <a:cubicBezTo>
                      <a:pt x="33" y="54"/>
                      <a:pt x="33" y="54"/>
                      <a:pt x="33" y="54"/>
                    </a:cubicBezTo>
                    <a:cubicBezTo>
                      <a:pt x="32" y="54"/>
                      <a:pt x="32" y="54"/>
                      <a:pt x="32" y="54"/>
                    </a:cubicBezTo>
                    <a:cubicBezTo>
                      <a:pt x="32" y="54"/>
                      <a:pt x="32" y="54"/>
                      <a:pt x="32" y="54"/>
                    </a:cubicBezTo>
                    <a:cubicBezTo>
                      <a:pt x="30" y="56"/>
                      <a:pt x="30" y="56"/>
                      <a:pt x="30" y="56"/>
                    </a:cubicBezTo>
                    <a:cubicBezTo>
                      <a:pt x="32" y="59"/>
                      <a:pt x="32" y="59"/>
                      <a:pt x="32" y="59"/>
                    </a:cubicBezTo>
                    <a:cubicBezTo>
                      <a:pt x="32" y="62"/>
                      <a:pt x="32" y="62"/>
                      <a:pt x="32" y="62"/>
                    </a:cubicBezTo>
                    <a:cubicBezTo>
                      <a:pt x="32" y="62"/>
                      <a:pt x="30" y="64"/>
                      <a:pt x="29" y="64"/>
                    </a:cubicBezTo>
                    <a:cubicBezTo>
                      <a:pt x="29" y="64"/>
                      <a:pt x="29" y="65"/>
                      <a:pt x="28" y="67"/>
                    </a:cubicBezTo>
                    <a:cubicBezTo>
                      <a:pt x="29" y="68"/>
                      <a:pt x="29" y="68"/>
                      <a:pt x="29" y="68"/>
                    </a:cubicBezTo>
                    <a:cubicBezTo>
                      <a:pt x="33" y="70"/>
                      <a:pt x="33" y="70"/>
                      <a:pt x="33" y="70"/>
                    </a:cubicBezTo>
                    <a:cubicBezTo>
                      <a:pt x="33" y="70"/>
                      <a:pt x="33" y="72"/>
                      <a:pt x="33" y="72"/>
                    </a:cubicBezTo>
                    <a:cubicBezTo>
                      <a:pt x="34" y="72"/>
                      <a:pt x="36" y="73"/>
                      <a:pt x="36" y="73"/>
                    </a:cubicBezTo>
                    <a:cubicBezTo>
                      <a:pt x="36" y="75"/>
                      <a:pt x="36" y="75"/>
                      <a:pt x="36" y="75"/>
                    </a:cubicBezTo>
                    <a:cubicBezTo>
                      <a:pt x="36" y="76"/>
                      <a:pt x="36" y="76"/>
                      <a:pt x="36" y="76"/>
                    </a:cubicBezTo>
                    <a:cubicBezTo>
                      <a:pt x="36" y="76"/>
                      <a:pt x="36" y="76"/>
                      <a:pt x="36" y="77"/>
                    </a:cubicBezTo>
                    <a:cubicBezTo>
                      <a:pt x="36" y="77"/>
                      <a:pt x="36" y="79"/>
                      <a:pt x="36" y="79"/>
                    </a:cubicBezTo>
                    <a:cubicBezTo>
                      <a:pt x="36" y="80"/>
                      <a:pt x="36" y="85"/>
                      <a:pt x="36" y="85"/>
                    </a:cubicBezTo>
                    <a:cubicBezTo>
                      <a:pt x="36" y="86"/>
                      <a:pt x="36" y="86"/>
                      <a:pt x="36" y="86"/>
                    </a:cubicBezTo>
                    <a:cubicBezTo>
                      <a:pt x="36" y="86"/>
                      <a:pt x="36" y="86"/>
                      <a:pt x="36" y="86"/>
                    </a:cubicBezTo>
                    <a:cubicBezTo>
                      <a:pt x="36" y="86"/>
                      <a:pt x="34" y="89"/>
                      <a:pt x="33" y="91"/>
                    </a:cubicBezTo>
                    <a:cubicBezTo>
                      <a:pt x="33" y="92"/>
                      <a:pt x="33" y="92"/>
                      <a:pt x="33" y="93"/>
                    </a:cubicBezTo>
                    <a:cubicBezTo>
                      <a:pt x="33" y="93"/>
                      <a:pt x="33" y="93"/>
                      <a:pt x="33" y="93"/>
                    </a:cubicBezTo>
                    <a:cubicBezTo>
                      <a:pt x="32" y="98"/>
                      <a:pt x="32" y="98"/>
                      <a:pt x="32" y="98"/>
                    </a:cubicBezTo>
                    <a:cubicBezTo>
                      <a:pt x="32" y="99"/>
                      <a:pt x="31" y="103"/>
                      <a:pt x="29" y="103"/>
                    </a:cubicBezTo>
                    <a:cubicBezTo>
                      <a:pt x="28" y="103"/>
                      <a:pt x="28" y="103"/>
                      <a:pt x="28" y="103"/>
                    </a:cubicBezTo>
                    <a:cubicBezTo>
                      <a:pt x="28" y="103"/>
                      <a:pt x="28" y="103"/>
                      <a:pt x="28" y="103"/>
                    </a:cubicBezTo>
                    <a:cubicBezTo>
                      <a:pt x="28" y="103"/>
                      <a:pt x="27" y="103"/>
                      <a:pt x="27" y="102"/>
                    </a:cubicBezTo>
                    <a:cubicBezTo>
                      <a:pt x="23" y="104"/>
                      <a:pt x="23" y="104"/>
                      <a:pt x="23" y="104"/>
                    </a:cubicBezTo>
                    <a:cubicBezTo>
                      <a:pt x="23" y="105"/>
                      <a:pt x="23" y="105"/>
                      <a:pt x="23" y="105"/>
                    </a:cubicBezTo>
                    <a:cubicBezTo>
                      <a:pt x="23" y="105"/>
                      <a:pt x="24" y="105"/>
                      <a:pt x="24" y="105"/>
                    </a:cubicBezTo>
                    <a:cubicBezTo>
                      <a:pt x="25" y="105"/>
                      <a:pt x="25" y="105"/>
                      <a:pt x="25" y="105"/>
                    </a:cubicBezTo>
                    <a:cubicBezTo>
                      <a:pt x="27" y="106"/>
                      <a:pt x="27" y="106"/>
                      <a:pt x="27" y="106"/>
                    </a:cubicBezTo>
                    <a:cubicBezTo>
                      <a:pt x="28" y="106"/>
                      <a:pt x="28" y="106"/>
                      <a:pt x="28" y="106"/>
                    </a:cubicBezTo>
                    <a:cubicBezTo>
                      <a:pt x="32" y="111"/>
                      <a:pt x="32" y="111"/>
                      <a:pt x="32" y="111"/>
                    </a:cubicBezTo>
                    <a:cubicBezTo>
                      <a:pt x="31" y="114"/>
                      <a:pt x="31" y="114"/>
                      <a:pt x="31" y="114"/>
                    </a:cubicBezTo>
                    <a:cubicBezTo>
                      <a:pt x="31" y="114"/>
                      <a:pt x="31" y="115"/>
                      <a:pt x="31" y="116"/>
                    </a:cubicBezTo>
                    <a:cubicBezTo>
                      <a:pt x="32" y="117"/>
                      <a:pt x="32" y="118"/>
                      <a:pt x="31" y="119"/>
                    </a:cubicBezTo>
                    <a:cubicBezTo>
                      <a:pt x="31" y="119"/>
                      <a:pt x="31" y="119"/>
                      <a:pt x="31" y="119"/>
                    </a:cubicBezTo>
                    <a:cubicBezTo>
                      <a:pt x="30" y="119"/>
                      <a:pt x="30" y="119"/>
                      <a:pt x="30" y="119"/>
                    </a:cubicBezTo>
                    <a:cubicBezTo>
                      <a:pt x="29" y="119"/>
                      <a:pt x="29" y="120"/>
                      <a:pt x="29" y="120"/>
                    </a:cubicBezTo>
                    <a:cubicBezTo>
                      <a:pt x="29" y="120"/>
                      <a:pt x="29" y="120"/>
                      <a:pt x="29" y="120"/>
                    </a:cubicBezTo>
                    <a:cubicBezTo>
                      <a:pt x="28" y="121"/>
                      <a:pt x="28" y="121"/>
                      <a:pt x="28" y="121"/>
                    </a:cubicBezTo>
                    <a:cubicBezTo>
                      <a:pt x="28" y="121"/>
                      <a:pt x="27" y="122"/>
                      <a:pt x="25" y="123"/>
                    </a:cubicBezTo>
                    <a:cubicBezTo>
                      <a:pt x="25" y="123"/>
                      <a:pt x="24" y="124"/>
                      <a:pt x="22" y="124"/>
                    </a:cubicBezTo>
                    <a:cubicBezTo>
                      <a:pt x="22" y="124"/>
                      <a:pt x="22" y="124"/>
                      <a:pt x="22" y="124"/>
                    </a:cubicBezTo>
                    <a:cubicBezTo>
                      <a:pt x="25" y="126"/>
                      <a:pt x="25" y="126"/>
                      <a:pt x="25" y="126"/>
                    </a:cubicBezTo>
                    <a:cubicBezTo>
                      <a:pt x="24" y="130"/>
                      <a:pt x="24" y="130"/>
                      <a:pt x="24" y="130"/>
                    </a:cubicBezTo>
                    <a:cubicBezTo>
                      <a:pt x="21" y="131"/>
                      <a:pt x="21" y="131"/>
                      <a:pt x="21" y="131"/>
                    </a:cubicBezTo>
                    <a:cubicBezTo>
                      <a:pt x="20" y="133"/>
                      <a:pt x="20" y="133"/>
                      <a:pt x="20" y="133"/>
                    </a:cubicBezTo>
                    <a:cubicBezTo>
                      <a:pt x="17" y="133"/>
                      <a:pt x="17" y="133"/>
                      <a:pt x="17" y="133"/>
                    </a:cubicBezTo>
                    <a:cubicBezTo>
                      <a:pt x="14" y="134"/>
                      <a:pt x="14" y="134"/>
                      <a:pt x="14" y="134"/>
                    </a:cubicBezTo>
                    <a:cubicBezTo>
                      <a:pt x="13" y="134"/>
                      <a:pt x="13" y="134"/>
                      <a:pt x="13" y="134"/>
                    </a:cubicBezTo>
                    <a:cubicBezTo>
                      <a:pt x="12" y="137"/>
                      <a:pt x="12" y="137"/>
                      <a:pt x="12" y="137"/>
                    </a:cubicBezTo>
                    <a:cubicBezTo>
                      <a:pt x="8" y="134"/>
                      <a:pt x="8" y="134"/>
                      <a:pt x="8" y="134"/>
                    </a:cubicBezTo>
                    <a:cubicBezTo>
                      <a:pt x="6" y="133"/>
                      <a:pt x="6" y="133"/>
                      <a:pt x="6" y="133"/>
                    </a:cubicBezTo>
                    <a:cubicBezTo>
                      <a:pt x="4" y="134"/>
                      <a:pt x="4" y="134"/>
                      <a:pt x="4" y="134"/>
                    </a:cubicBezTo>
                    <a:cubicBezTo>
                      <a:pt x="3" y="134"/>
                      <a:pt x="3" y="134"/>
                      <a:pt x="3" y="134"/>
                    </a:cubicBezTo>
                    <a:cubicBezTo>
                      <a:pt x="3" y="134"/>
                      <a:pt x="3" y="134"/>
                      <a:pt x="3" y="134"/>
                    </a:cubicBezTo>
                    <a:cubicBezTo>
                      <a:pt x="3" y="135"/>
                      <a:pt x="4" y="135"/>
                      <a:pt x="4" y="135"/>
                    </a:cubicBezTo>
                    <a:cubicBezTo>
                      <a:pt x="5" y="136"/>
                      <a:pt x="5" y="136"/>
                      <a:pt x="5" y="136"/>
                    </a:cubicBezTo>
                    <a:cubicBezTo>
                      <a:pt x="4" y="138"/>
                      <a:pt x="4" y="138"/>
                      <a:pt x="4" y="138"/>
                    </a:cubicBezTo>
                    <a:cubicBezTo>
                      <a:pt x="6" y="140"/>
                      <a:pt x="6" y="140"/>
                      <a:pt x="6" y="140"/>
                    </a:cubicBezTo>
                    <a:cubicBezTo>
                      <a:pt x="6" y="141"/>
                      <a:pt x="6" y="141"/>
                      <a:pt x="6" y="141"/>
                    </a:cubicBezTo>
                    <a:cubicBezTo>
                      <a:pt x="7" y="143"/>
                      <a:pt x="7" y="143"/>
                      <a:pt x="7" y="143"/>
                    </a:cubicBezTo>
                    <a:cubicBezTo>
                      <a:pt x="7" y="145"/>
                      <a:pt x="7" y="145"/>
                      <a:pt x="7" y="145"/>
                    </a:cubicBezTo>
                    <a:cubicBezTo>
                      <a:pt x="9" y="148"/>
                      <a:pt x="9" y="148"/>
                      <a:pt x="9" y="148"/>
                    </a:cubicBezTo>
                    <a:cubicBezTo>
                      <a:pt x="8" y="151"/>
                      <a:pt x="8" y="151"/>
                      <a:pt x="8" y="151"/>
                    </a:cubicBezTo>
                    <a:cubicBezTo>
                      <a:pt x="8" y="152"/>
                      <a:pt x="8" y="153"/>
                      <a:pt x="8" y="154"/>
                    </a:cubicBezTo>
                    <a:cubicBezTo>
                      <a:pt x="8" y="154"/>
                      <a:pt x="8" y="154"/>
                      <a:pt x="8" y="154"/>
                    </a:cubicBezTo>
                    <a:cubicBezTo>
                      <a:pt x="7" y="154"/>
                      <a:pt x="7" y="154"/>
                      <a:pt x="7" y="154"/>
                    </a:cubicBezTo>
                    <a:cubicBezTo>
                      <a:pt x="7" y="155"/>
                      <a:pt x="6" y="156"/>
                      <a:pt x="6" y="156"/>
                    </a:cubicBezTo>
                    <a:cubicBezTo>
                      <a:pt x="4" y="158"/>
                      <a:pt x="4" y="158"/>
                      <a:pt x="4" y="158"/>
                    </a:cubicBezTo>
                    <a:cubicBezTo>
                      <a:pt x="4" y="158"/>
                      <a:pt x="4" y="158"/>
                      <a:pt x="4" y="158"/>
                    </a:cubicBezTo>
                    <a:cubicBezTo>
                      <a:pt x="6" y="159"/>
                      <a:pt x="8" y="160"/>
                      <a:pt x="7" y="162"/>
                    </a:cubicBezTo>
                    <a:cubicBezTo>
                      <a:pt x="7" y="163"/>
                      <a:pt x="7" y="163"/>
                      <a:pt x="7" y="163"/>
                    </a:cubicBezTo>
                    <a:cubicBezTo>
                      <a:pt x="7" y="163"/>
                      <a:pt x="7" y="163"/>
                      <a:pt x="7" y="163"/>
                    </a:cubicBezTo>
                    <a:cubicBezTo>
                      <a:pt x="5" y="164"/>
                      <a:pt x="4" y="164"/>
                      <a:pt x="2" y="164"/>
                    </a:cubicBezTo>
                    <a:cubicBezTo>
                      <a:pt x="1" y="164"/>
                      <a:pt x="1" y="164"/>
                      <a:pt x="1" y="164"/>
                    </a:cubicBezTo>
                    <a:cubicBezTo>
                      <a:pt x="1" y="165"/>
                      <a:pt x="1" y="165"/>
                      <a:pt x="1" y="165"/>
                    </a:cubicBezTo>
                    <a:cubicBezTo>
                      <a:pt x="0" y="166"/>
                      <a:pt x="0" y="166"/>
                      <a:pt x="0" y="166"/>
                    </a:cubicBezTo>
                    <a:cubicBezTo>
                      <a:pt x="0" y="166"/>
                      <a:pt x="2" y="167"/>
                      <a:pt x="2" y="167"/>
                    </a:cubicBezTo>
                    <a:cubicBezTo>
                      <a:pt x="2" y="167"/>
                      <a:pt x="2" y="169"/>
                      <a:pt x="2" y="169"/>
                    </a:cubicBezTo>
                    <a:cubicBezTo>
                      <a:pt x="3" y="169"/>
                      <a:pt x="3" y="170"/>
                      <a:pt x="3" y="170"/>
                    </a:cubicBezTo>
                    <a:cubicBezTo>
                      <a:pt x="4" y="170"/>
                      <a:pt x="4" y="170"/>
                      <a:pt x="4" y="170"/>
                    </a:cubicBezTo>
                    <a:cubicBezTo>
                      <a:pt x="4" y="171"/>
                      <a:pt x="4" y="171"/>
                      <a:pt x="4" y="171"/>
                    </a:cubicBezTo>
                    <a:cubicBezTo>
                      <a:pt x="4" y="171"/>
                      <a:pt x="4" y="173"/>
                      <a:pt x="3" y="174"/>
                    </a:cubicBezTo>
                    <a:cubicBezTo>
                      <a:pt x="3" y="175"/>
                      <a:pt x="3" y="176"/>
                      <a:pt x="1" y="177"/>
                    </a:cubicBezTo>
                    <a:cubicBezTo>
                      <a:pt x="1" y="177"/>
                      <a:pt x="1" y="177"/>
                      <a:pt x="1" y="177"/>
                    </a:cubicBezTo>
                    <a:cubicBezTo>
                      <a:pt x="1" y="177"/>
                      <a:pt x="1" y="177"/>
                      <a:pt x="1" y="177"/>
                    </a:cubicBezTo>
                    <a:cubicBezTo>
                      <a:pt x="2" y="177"/>
                      <a:pt x="2" y="178"/>
                      <a:pt x="3" y="178"/>
                    </a:cubicBezTo>
                    <a:cubicBezTo>
                      <a:pt x="3" y="178"/>
                      <a:pt x="3" y="178"/>
                      <a:pt x="3" y="178"/>
                    </a:cubicBezTo>
                    <a:cubicBezTo>
                      <a:pt x="4" y="180"/>
                      <a:pt x="4" y="180"/>
                      <a:pt x="4" y="180"/>
                    </a:cubicBezTo>
                    <a:cubicBezTo>
                      <a:pt x="4" y="180"/>
                      <a:pt x="4" y="180"/>
                      <a:pt x="4" y="180"/>
                    </a:cubicBezTo>
                    <a:cubicBezTo>
                      <a:pt x="4" y="180"/>
                      <a:pt x="6" y="181"/>
                      <a:pt x="6" y="181"/>
                    </a:cubicBezTo>
                    <a:cubicBezTo>
                      <a:pt x="7" y="182"/>
                      <a:pt x="7" y="182"/>
                      <a:pt x="7" y="182"/>
                    </a:cubicBezTo>
                    <a:cubicBezTo>
                      <a:pt x="7" y="183"/>
                      <a:pt x="7" y="183"/>
                      <a:pt x="7" y="183"/>
                    </a:cubicBezTo>
                    <a:cubicBezTo>
                      <a:pt x="7" y="183"/>
                      <a:pt x="7" y="185"/>
                      <a:pt x="6" y="186"/>
                    </a:cubicBezTo>
                    <a:cubicBezTo>
                      <a:pt x="7" y="187"/>
                      <a:pt x="7" y="187"/>
                      <a:pt x="7" y="187"/>
                    </a:cubicBezTo>
                    <a:cubicBezTo>
                      <a:pt x="7" y="187"/>
                      <a:pt x="8" y="187"/>
                      <a:pt x="10" y="188"/>
                    </a:cubicBezTo>
                    <a:cubicBezTo>
                      <a:pt x="10" y="189"/>
                      <a:pt x="10" y="189"/>
                      <a:pt x="10" y="189"/>
                    </a:cubicBezTo>
                    <a:cubicBezTo>
                      <a:pt x="10" y="189"/>
                      <a:pt x="10" y="189"/>
                      <a:pt x="10" y="189"/>
                    </a:cubicBezTo>
                    <a:cubicBezTo>
                      <a:pt x="10" y="189"/>
                      <a:pt x="11" y="191"/>
                      <a:pt x="11" y="192"/>
                    </a:cubicBezTo>
                    <a:cubicBezTo>
                      <a:pt x="11" y="193"/>
                      <a:pt x="10" y="194"/>
                      <a:pt x="10" y="195"/>
                    </a:cubicBezTo>
                    <a:cubicBezTo>
                      <a:pt x="10" y="196"/>
                      <a:pt x="10" y="196"/>
                      <a:pt x="10" y="196"/>
                    </a:cubicBezTo>
                    <a:cubicBezTo>
                      <a:pt x="10" y="197"/>
                      <a:pt x="10" y="198"/>
                      <a:pt x="8" y="199"/>
                    </a:cubicBezTo>
                    <a:cubicBezTo>
                      <a:pt x="8" y="199"/>
                      <a:pt x="7" y="200"/>
                      <a:pt x="7" y="200"/>
                    </a:cubicBezTo>
                    <a:cubicBezTo>
                      <a:pt x="7" y="201"/>
                      <a:pt x="6" y="201"/>
                      <a:pt x="5" y="201"/>
                    </a:cubicBezTo>
                    <a:cubicBezTo>
                      <a:pt x="5" y="201"/>
                      <a:pt x="5" y="201"/>
                      <a:pt x="5" y="201"/>
                    </a:cubicBezTo>
                    <a:cubicBezTo>
                      <a:pt x="5" y="201"/>
                      <a:pt x="5" y="201"/>
                      <a:pt x="4" y="201"/>
                    </a:cubicBezTo>
                    <a:cubicBezTo>
                      <a:pt x="4" y="203"/>
                      <a:pt x="4" y="203"/>
                      <a:pt x="4" y="203"/>
                    </a:cubicBezTo>
                    <a:cubicBezTo>
                      <a:pt x="3" y="204"/>
                      <a:pt x="3" y="204"/>
                      <a:pt x="3" y="204"/>
                    </a:cubicBezTo>
                    <a:cubicBezTo>
                      <a:pt x="3" y="204"/>
                      <a:pt x="3" y="204"/>
                      <a:pt x="3" y="204"/>
                    </a:cubicBezTo>
                    <a:cubicBezTo>
                      <a:pt x="2" y="207"/>
                      <a:pt x="2" y="207"/>
                      <a:pt x="2" y="207"/>
                    </a:cubicBezTo>
                    <a:cubicBezTo>
                      <a:pt x="3" y="210"/>
                      <a:pt x="3" y="210"/>
                      <a:pt x="3" y="210"/>
                    </a:cubicBezTo>
                    <a:cubicBezTo>
                      <a:pt x="5" y="215"/>
                      <a:pt x="5" y="215"/>
                      <a:pt x="5" y="215"/>
                    </a:cubicBezTo>
                    <a:cubicBezTo>
                      <a:pt x="5" y="215"/>
                      <a:pt x="6" y="215"/>
                      <a:pt x="6" y="216"/>
                    </a:cubicBezTo>
                    <a:cubicBezTo>
                      <a:pt x="7" y="216"/>
                      <a:pt x="7" y="216"/>
                      <a:pt x="8" y="217"/>
                    </a:cubicBezTo>
                    <a:cubicBezTo>
                      <a:pt x="8" y="217"/>
                      <a:pt x="9" y="217"/>
                      <a:pt x="11" y="217"/>
                    </a:cubicBezTo>
                    <a:cubicBezTo>
                      <a:pt x="12" y="218"/>
                      <a:pt x="12" y="218"/>
                      <a:pt x="12" y="218"/>
                    </a:cubicBezTo>
                    <a:cubicBezTo>
                      <a:pt x="13" y="222"/>
                      <a:pt x="13" y="222"/>
                      <a:pt x="13" y="222"/>
                    </a:cubicBezTo>
                    <a:cubicBezTo>
                      <a:pt x="12" y="226"/>
                      <a:pt x="12" y="226"/>
                      <a:pt x="12" y="226"/>
                    </a:cubicBezTo>
                    <a:cubicBezTo>
                      <a:pt x="10" y="228"/>
                      <a:pt x="10" y="228"/>
                      <a:pt x="10" y="228"/>
                    </a:cubicBezTo>
                    <a:cubicBezTo>
                      <a:pt x="8" y="230"/>
                      <a:pt x="8" y="230"/>
                      <a:pt x="8" y="230"/>
                    </a:cubicBezTo>
                    <a:cubicBezTo>
                      <a:pt x="9" y="232"/>
                      <a:pt x="9" y="232"/>
                      <a:pt x="9" y="232"/>
                    </a:cubicBezTo>
                    <a:cubicBezTo>
                      <a:pt x="9" y="232"/>
                      <a:pt x="9" y="232"/>
                      <a:pt x="9" y="232"/>
                    </a:cubicBezTo>
                    <a:cubicBezTo>
                      <a:pt x="14" y="237"/>
                      <a:pt x="14" y="237"/>
                      <a:pt x="14" y="237"/>
                    </a:cubicBezTo>
                    <a:cubicBezTo>
                      <a:pt x="15" y="241"/>
                      <a:pt x="15" y="241"/>
                      <a:pt x="15" y="241"/>
                    </a:cubicBezTo>
                    <a:cubicBezTo>
                      <a:pt x="17" y="244"/>
                      <a:pt x="17" y="244"/>
                      <a:pt x="17" y="244"/>
                    </a:cubicBezTo>
                    <a:cubicBezTo>
                      <a:pt x="18" y="245"/>
                      <a:pt x="18" y="245"/>
                      <a:pt x="18" y="245"/>
                    </a:cubicBezTo>
                    <a:cubicBezTo>
                      <a:pt x="21" y="243"/>
                      <a:pt x="21" y="243"/>
                      <a:pt x="21" y="243"/>
                    </a:cubicBezTo>
                    <a:cubicBezTo>
                      <a:pt x="27" y="247"/>
                      <a:pt x="27" y="247"/>
                      <a:pt x="27" y="247"/>
                    </a:cubicBezTo>
                    <a:cubicBezTo>
                      <a:pt x="30" y="248"/>
                      <a:pt x="30" y="248"/>
                      <a:pt x="30" y="248"/>
                    </a:cubicBezTo>
                    <a:cubicBezTo>
                      <a:pt x="32" y="247"/>
                      <a:pt x="32" y="247"/>
                      <a:pt x="32" y="247"/>
                    </a:cubicBezTo>
                    <a:cubicBezTo>
                      <a:pt x="37" y="245"/>
                      <a:pt x="37" y="245"/>
                      <a:pt x="37" y="245"/>
                    </a:cubicBezTo>
                    <a:cubicBezTo>
                      <a:pt x="40" y="250"/>
                      <a:pt x="40" y="250"/>
                      <a:pt x="40" y="250"/>
                    </a:cubicBezTo>
                    <a:cubicBezTo>
                      <a:pt x="43" y="252"/>
                      <a:pt x="43" y="252"/>
                      <a:pt x="43" y="252"/>
                    </a:cubicBezTo>
                    <a:cubicBezTo>
                      <a:pt x="49" y="252"/>
                      <a:pt x="49" y="252"/>
                      <a:pt x="49" y="252"/>
                    </a:cubicBezTo>
                    <a:cubicBezTo>
                      <a:pt x="62" y="256"/>
                      <a:pt x="62" y="256"/>
                      <a:pt x="62" y="256"/>
                    </a:cubicBezTo>
                    <a:cubicBezTo>
                      <a:pt x="54" y="265"/>
                      <a:pt x="54" y="265"/>
                      <a:pt x="54" y="265"/>
                    </a:cubicBezTo>
                    <a:cubicBezTo>
                      <a:pt x="54" y="265"/>
                      <a:pt x="48" y="273"/>
                      <a:pt x="45" y="275"/>
                    </a:cubicBezTo>
                    <a:cubicBezTo>
                      <a:pt x="44" y="275"/>
                      <a:pt x="44" y="275"/>
                      <a:pt x="44" y="275"/>
                    </a:cubicBezTo>
                    <a:cubicBezTo>
                      <a:pt x="44" y="275"/>
                      <a:pt x="44" y="275"/>
                      <a:pt x="44" y="275"/>
                    </a:cubicBezTo>
                    <a:cubicBezTo>
                      <a:pt x="44" y="275"/>
                      <a:pt x="44" y="275"/>
                      <a:pt x="44" y="276"/>
                    </a:cubicBezTo>
                    <a:cubicBezTo>
                      <a:pt x="45" y="276"/>
                      <a:pt x="45" y="276"/>
                      <a:pt x="45" y="276"/>
                    </a:cubicBezTo>
                    <a:cubicBezTo>
                      <a:pt x="45" y="277"/>
                      <a:pt x="45" y="277"/>
                      <a:pt x="45" y="277"/>
                    </a:cubicBezTo>
                    <a:cubicBezTo>
                      <a:pt x="45" y="286"/>
                      <a:pt x="45" y="286"/>
                      <a:pt x="45" y="286"/>
                    </a:cubicBezTo>
                    <a:cubicBezTo>
                      <a:pt x="44" y="286"/>
                      <a:pt x="44" y="286"/>
                      <a:pt x="44" y="286"/>
                    </a:cubicBezTo>
                    <a:cubicBezTo>
                      <a:pt x="44" y="286"/>
                      <a:pt x="42" y="291"/>
                      <a:pt x="40" y="294"/>
                    </a:cubicBezTo>
                    <a:cubicBezTo>
                      <a:pt x="40" y="294"/>
                      <a:pt x="40" y="294"/>
                      <a:pt x="39" y="294"/>
                    </a:cubicBezTo>
                    <a:cubicBezTo>
                      <a:pt x="40" y="294"/>
                      <a:pt x="40" y="294"/>
                      <a:pt x="40" y="294"/>
                    </a:cubicBezTo>
                    <a:cubicBezTo>
                      <a:pt x="41" y="295"/>
                      <a:pt x="41" y="301"/>
                      <a:pt x="41" y="301"/>
                    </a:cubicBezTo>
                    <a:cubicBezTo>
                      <a:pt x="41" y="303"/>
                      <a:pt x="40" y="308"/>
                      <a:pt x="40" y="309"/>
                    </a:cubicBezTo>
                    <a:cubicBezTo>
                      <a:pt x="40" y="309"/>
                      <a:pt x="40" y="309"/>
                      <a:pt x="40" y="309"/>
                    </a:cubicBezTo>
                    <a:cubicBezTo>
                      <a:pt x="38" y="311"/>
                      <a:pt x="38" y="311"/>
                      <a:pt x="38" y="311"/>
                    </a:cubicBezTo>
                    <a:cubicBezTo>
                      <a:pt x="39" y="312"/>
                      <a:pt x="41" y="313"/>
                      <a:pt x="42" y="315"/>
                    </a:cubicBezTo>
                    <a:cubicBezTo>
                      <a:pt x="42" y="315"/>
                      <a:pt x="42" y="315"/>
                      <a:pt x="42" y="315"/>
                    </a:cubicBezTo>
                    <a:cubicBezTo>
                      <a:pt x="42" y="316"/>
                      <a:pt x="42" y="316"/>
                      <a:pt x="42" y="316"/>
                    </a:cubicBezTo>
                    <a:cubicBezTo>
                      <a:pt x="43" y="315"/>
                      <a:pt x="43" y="315"/>
                      <a:pt x="44" y="315"/>
                    </a:cubicBezTo>
                    <a:cubicBezTo>
                      <a:pt x="45" y="314"/>
                      <a:pt x="46" y="313"/>
                      <a:pt x="47" y="313"/>
                    </a:cubicBezTo>
                    <a:cubicBezTo>
                      <a:pt x="48" y="313"/>
                      <a:pt x="48" y="313"/>
                      <a:pt x="48" y="313"/>
                    </a:cubicBezTo>
                    <a:cubicBezTo>
                      <a:pt x="48" y="314"/>
                      <a:pt x="48" y="314"/>
                      <a:pt x="48" y="314"/>
                    </a:cubicBezTo>
                    <a:cubicBezTo>
                      <a:pt x="49" y="314"/>
                      <a:pt x="49" y="315"/>
                      <a:pt x="50" y="316"/>
                    </a:cubicBezTo>
                    <a:cubicBezTo>
                      <a:pt x="51" y="316"/>
                      <a:pt x="51" y="316"/>
                      <a:pt x="51" y="316"/>
                    </a:cubicBezTo>
                    <a:cubicBezTo>
                      <a:pt x="52" y="316"/>
                      <a:pt x="52" y="316"/>
                      <a:pt x="52" y="316"/>
                    </a:cubicBezTo>
                    <a:cubicBezTo>
                      <a:pt x="53" y="316"/>
                      <a:pt x="53" y="316"/>
                      <a:pt x="53" y="316"/>
                    </a:cubicBezTo>
                    <a:cubicBezTo>
                      <a:pt x="54" y="315"/>
                      <a:pt x="54" y="315"/>
                      <a:pt x="55" y="314"/>
                    </a:cubicBezTo>
                    <a:cubicBezTo>
                      <a:pt x="55" y="314"/>
                      <a:pt x="56" y="313"/>
                      <a:pt x="57" y="313"/>
                    </a:cubicBezTo>
                    <a:cubicBezTo>
                      <a:pt x="58" y="313"/>
                      <a:pt x="59" y="314"/>
                      <a:pt x="59" y="314"/>
                    </a:cubicBezTo>
                    <a:cubicBezTo>
                      <a:pt x="60" y="314"/>
                      <a:pt x="60" y="314"/>
                      <a:pt x="60" y="314"/>
                    </a:cubicBezTo>
                    <a:cubicBezTo>
                      <a:pt x="60" y="314"/>
                      <a:pt x="60" y="314"/>
                      <a:pt x="60" y="314"/>
                    </a:cubicBezTo>
                    <a:cubicBezTo>
                      <a:pt x="61" y="315"/>
                      <a:pt x="61" y="315"/>
                      <a:pt x="61" y="315"/>
                    </a:cubicBezTo>
                    <a:cubicBezTo>
                      <a:pt x="61" y="314"/>
                      <a:pt x="60" y="314"/>
                      <a:pt x="60" y="313"/>
                    </a:cubicBezTo>
                    <a:cubicBezTo>
                      <a:pt x="60" y="312"/>
                      <a:pt x="59" y="311"/>
                      <a:pt x="61" y="310"/>
                    </a:cubicBezTo>
                    <a:cubicBezTo>
                      <a:pt x="61" y="310"/>
                      <a:pt x="61" y="310"/>
                      <a:pt x="61" y="310"/>
                    </a:cubicBezTo>
                    <a:cubicBezTo>
                      <a:pt x="61" y="309"/>
                      <a:pt x="62" y="308"/>
                      <a:pt x="63" y="307"/>
                    </a:cubicBezTo>
                    <a:cubicBezTo>
                      <a:pt x="63" y="307"/>
                      <a:pt x="64" y="307"/>
                      <a:pt x="64" y="307"/>
                    </a:cubicBezTo>
                    <a:cubicBezTo>
                      <a:pt x="64" y="306"/>
                      <a:pt x="64" y="306"/>
                      <a:pt x="64" y="306"/>
                    </a:cubicBezTo>
                    <a:cubicBezTo>
                      <a:pt x="70" y="305"/>
                      <a:pt x="70" y="305"/>
                      <a:pt x="70" y="305"/>
                    </a:cubicBezTo>
                    <a:cubicBezTo>
                      <a:pt x="70" y="306"/>
                      <a:pt x="70" y="306"/>
                      <a:pt x="70" y="306"/>
                    </a:cubicBezTo>
                    <a:cubicBezTo>
                      <a:pt x="71" y="306"/>
                      <a:pt x="72" y="306"/>
                      <a:pt x="73" y="307"/>
                    </a:cubicBezTo>
                    <a:cubicBezTo>
                      <a:pt x="73" y="307"/>
                      <a:pt x="74" y="307"/>
                      <a:pt x="74" y="307"/>
                    </a:cubicBezTo>
                    <a:cubicBezTo>
                      <a:pt x="74" y="307"/>
                      <a:pt x="74" y="308"/>
                      <a:pt x="74" y="308"/>
                    </a:cubicBezTo>
                    <a:cubicBezTo>
                      <a:pt x="74" y="308"/>
                      <a:pt x="74" y="308"/>
                      <a:pt x="74" y="308"/>
                    </a:cubicBezTo>
                    <a:cubicBezTo>
                      <a:pt x="75" y="308"/>
                      <a:pt x="75" y="309"/>
                      <a:pt x="76" y="309"/>
                    </a:cubicBezTo>
                    <a:cubicBezTo>
                      <a:pt x="76" y="309"/>
                      <a:pt x="77" y="310"/>
                      <a:pt x="78" y="311"/>
                    </a:cubicBezTo>
                    <a:cubicBezTo>
                      <a:pt x="79" y="311"/>
                      <a:pt x="79" y="311"/>
                      <a:pt x="80" y="310"/>
                    </a:cubicBezTo>
                    <a:cubicBezTo>
                      <a:pt x="81" y="310"/>
                      <a:pt x="81" y="310"/>
                      <a:pt x="81" y="310"/>
                    </a:cubicBezTo>
                    <a:cubicBezTo>
                      <a:pt x="82" y="310"/>
                      <a:pt x="83" y="310"/>
                      <a:pt x="83" y="311"/>
                    </a:cubicBezTo>
                    <a:cubicBezTo>
                      <a:pt x="84" y="311"/>
                      <a:pt x="84" y="311"/>
                      <a:pt x="85" y="311"/>
                    </a:cubicBezTo>
                    <a:cubicBezTo>
                      <a:pt x="87" y="311"/>
                      <a:pt x="87" y="311"/>
                      <a:pt x="87" y="311"/>
                    </a:cubicBezTo>
                    <a:cubicBezTo>
                      <a:pt x="87" y="311"/>
                      <a:pt x="88" y="311"/>
                      <a:pt x="88" y="311"/>
                    </a:cubicBezTo>
                    <a:cubicBezTo>
                      <a:pt x="89" y="311"/>
                      <a:pt x="89" y="312"/>
                      <a:pt x="90" y="312"/>
                    </a:cubicBezTo>
                    <a:cubicBezTo>
                      <a:pt x="91" y="313"/>
                      <a:pt x="91" y="313"/>
                      <a:pt x="91" y="313"/>
                    </a:cubicBezTo>
                    <a:cubicBezTo>
                      <a:pt x="91" y="313"/>
                      <a:pt x="92" y="313"/>
                      <a:pt x="92" y="313"/>
                    </a:cubicBezTo>
                    <a:cubicBezTo>
                      <a:pt x="93" y="314"/>
                      <a:pt x="93" y="314"/>
                      <a:pt x="94" y="314"/>
                    </a:cubicBezTo>
                    <a:cubicBezTo>
                      <a:pt x="94" y="314"/>
                      <a:pt x="94" y="314"/>
                      <a:pt x="95" y="315"/>
                    </a:cubicBezTo>
                    <a:cubicBezTo>
                      <a:pt x="96" y="315"/>
                      <a:pt x="96" y="315"/>
                      <a:pt x="96" y="315"/>
                    </a:cubicBezTo>
                    <a:cubicBezTo>
                      <a:pt x="97" y="316"/>
                      <a:pt x="97" y="316"/>
                      <a:pt x="98" y="316"/>
                    </a:cubicBezTo>
                    <a:cubicBezTo>
                      <a:pt x="99" y="317"/>
                      <a:pt x="99" y="318"/>
                      <a:pt x="99" y="318"/>
                    </a:cubicBezTo>
                    <a:cubicBezTo>
                      <a:pt x="99" y="319"/>
                      <a:pt x="100" y="319"/>
                      <a:pt x="100" y="319"/>
                    </a:cubicBezTo>
                    <a:cubicBezTo>
                      <a:pt x="100" y="319"/>
                      <a:pt x="100" y="319"/>
                      <a:pt x="100" y="319"/>
                    </a:cubicBezTo>
                    <a:cubicBezTo>
                      <a:pt x="101" y="318"/>
                      <a:pt x="102" y="318"/>
                      <a:pt x="102" y="318"/>
                    </a:cubicBezTo>
                    <a:cubicBezTo>
                      <a:pt x="102" y="318"/>
                      <a:pt x="104" y="316"/>
                      <a:pt x="105" y="317"/>
                    </a:cubicBezTo>
                    <a:cubicBezTo>
                      <a:pt x="106" y="318"/>
                      <a:pt x="108" y="320"/>
                      <a:pt x="108" y="320"/>
                    </a:cubicBezTo>
                    <a:cubicBezTo>
                      <a:pt x="108" y="320"/>
                      <a:pt x="109" y="321"/>
                      <a:pt x="110" y="321"/>
                    </a:cubicBezTo>
                    <a:cubicBezTo>
                      <a:pt x="110" y="321"/>
                      <a:pt x="111" y="322"/>
                      <a:pt x="112" y="322"/>
                    </a:cubicBezTo>
                    <a:cubicBezTo>
                      <a:pt x="112" y="323"/>
                      <a:pt x="112" y="322"/>
                      <a:pt x="112" y="324"/>
                    </a:cubicBezTo>
                    <a:cubicBezTo>
                      <a:pt x="112" y="325"/>
                      <a:pt x="111" y="327"/>
                      <a:pt x="113" y="327"/>
                    </a:cubicBezTo>
                    <a:cubicBezTo>
                      <a:pt x="114" y="326"/>
                      <a:pt x="114" y="326"/>
                      <a:pt x="115" y="326"/>
                    </a:cubicBezTo>
                    <a:cubicBezTo>
                      <a:pt x="115" y="327"/>
                      <a:pt x="116" y="326"/>
                      <a:pt x="115" y="328"/>
                    </a:cubicBezTo>
                    <a:cubicBezTo>
                      <a:pt x="115" y="330"/>
                      <a:pt x="114" y="330"/>
                      <a:pt x="115" y="330"/>
                    </a:cubicBezTo>
                    <a:cubicBezTo>
                      <a:pt x="117" y="331"/>
                      <a:pt x="118" y="332"/>
                      <a:pt x="119" y="331"/>
                    </a:cubicBezTo>
                    <a:cubicBezTo>
                      <a:pt x="119" y="329"/>
                      <a:pt x="119" y="331"/>
                      <a:pt x="120" y="329"/>
                    </a:cubicBezTo>
                    <a:cubicBezTo>
                      <a:pt x="121" y="327"/>
                      <a:pt x="120" y="327"/>
                      <a:pt x="121" y="327"/>
                    </a:cubicBezTo>
                    <a:cubicBezTo>
                      <a:pt x="122" y="326"/>
                      <a:pt x="121" y="326"/>
                      <a:pt x="122" y="325"/>
                    </a:cubicBezTo>
                    <a:cubicBezTo>
                      <a:pt x="122" y="323"/>
                      <a:pt x="123" y="324"/>
                      <a:pt x="122" y="323"/>
                    </a:cubicBezTo>
                    <a:cubicBezTo>
                      <a:pt x="122" y="323"/>
                      <a:pt x="122" y="322"/>
                      <a:pt x="122" y="321"/>
                    </a:cubicBezTo>
                    <a:cubicBezTo>
                      <a:pt x="121" y="320"/>
                      <a:pt x="120" y="320"/>
                      <a:pt x="122" y="320"/>
                    </a:cubicBezTo>
                    <a:cubicBezTo>
                      <a:pt x="124" y="319"/>
                      <a:pt x="124" y="319"/>
                      <a:pt x="124" y="319"/>
                    </a:cubicBezTo>
                    <a:cubicBezTo>
                      <a:pt x="125" y="318"/>
                      <a:pt x="127" y="318"/>
                      <a:pt x="127" y="318"/>
                    </a:cubicBezTo>
                    <a:cubicBezTo>
                      <a:pt x="127" y="318"/>
                      <a:pt x="129" y="318"/>
                      <a:pt x="130" y="318"/>
                    </a:cubicBezTo>
                    <a:cubicBezTo>
                      <a:pt x="130" y="318"/>
                      <a:pt x="133" y="318"/>
                      <a:pt x="133" y="319"/>
                    </a:cubicBezTo>
                    <a:cubicBezTo>
                      <a:pt x="133" y="320"/>
                      <a:pt x="135" y="320"/>
                      <a:pt x="135" y="320"/>
                    </a:cubicBezTo>
                    <a:cubicBezTo>
                      <a:pt x="135" y="320"/>
                      <a:pt x="137" y="320"/>
                      <a:pt x="137" y="322"/>
                    </a:cubicBezTo>
                    <a:cubicBezTo>
                      <a:pt x="138" y="323"/>
                      <a:pt x="138" y="325"/>
                      <a:pt x="138" y="325"/>
                    </a:cubicBezTo>
                    <a:cubicBezTo>
                      <a:pt x="139" y="325"/>
                      <a:pt x="140" y="326"/>
                      <a:pt x="141" y="325"/>
                    </a:cubicBezTo>
                    <a:cubicBezTo>
                      <a:pt x="142" y="324"/>
                      <a:pt x="142" y="324"/>
                      <a:pt x="143" y="324"/>
                    </a:cubicBezTo>
                    <a:cubicBezTo>
                      <a:pt x="144" y="323"/>
                      <a:pt x="142" y="323"/>
                      <a:pt x="145" y="323"/>
                    </a:cubicBezTo>
                    <a:cubicBezTo>
                      <a:pt x="148" y="324"/>
                      <a:pt x="147" y="324"/>
                      <a:pt x="148" y="323"/>
                    </a:cubicBezTo>
                    <a:cubicBezTo>
                      <a:pt x="150" y="321"/>
                      <a:pt x="150" y="321"/>
                      <a:pt x="151" y="320"/>
                    </a:cubicBezTo>
                    <a:cubicBezTo>
                      <a:pt x="152" y="320"/>
                      <a:pt x="152" y="319"/>
                      <a:pt x="152" y="319"/>
                    </a:cubicBezTo>
                    <a:cubicBezTo>
                      <a:pt x="153" y="319"/>
                      <a:pt x="155" y="319"/>
                      <a:pt x="156" y="319"/>
                    </a:cubicBezTo>
                    <a:cubicBezTo>
                      <a:pt x="157" y="318"/>
                      <a:pt x="157" y="316"/>
                      <a:pt x="158" y="316"/>
                    </a:cubicBezTo>
                    <a:cubicBezTo>
                      <a:pt x="158" y="316"/>
                      <a:pt x="161" y="316"/>
                      <a:pt x="162" y="316"/>
                    </a:cubicBezTo>
                    <a:cubicBezTo>
                      <a:pt x="163" y="316"/>
                      <a:pt x="165" y="316"/>
                      <a:pt x="165" y="316"/>
                    </a:cubicBezTo>
                    <a:cubicBezTo>
                      <a:pt x="165" y="315"/>
                      <a:pt x="165" y="314"/>
                      <a:pt x="167" y="314"/>
                    </a:cubicBezTo>
                    <a:cubicBezTo>
                      <a:pt x="168" y="314"/>
                      <a:pt x="169" y="314"/>
                      <a:pt x="170" y="314"/>
                    </a:cubicBezTo>
                    <a:cubicBezTo>
                      <a:pt x="172" y="314"/>
                      <a:pt x="172" y="314"/>
                      <a:pt x="172" y="314"/>
                    </a:cubicBezTo>
                    <a:cubicBezTo>
                      <a:pt x="173" y="314"/>
                      <a:pt x="174" y="316"/>
                      <a:pt x="174" y="313"/>
                    </a:cubicBezTo>
                    <a:cubicBezTo>
                      <a:pt x="173" y="311"/>
                      <a:pt x="173" y="311"/>
                      <a:pt x="174" y="310"/>
                    </a:cubicBezTo>
                    <a:cubicBezTo>
                      <a:pt x="175" y="310"/>
                      <a:pt x="177" y="310"/>
                      <a:pt x="177" y="310"/>
                    </a:cubicBezTo>
                    <a:cubicBezTo>
                      <a:pt x="177" y="310"/>
                      <a:pt x="181" y="311"/>
                      <a:pt x="181" y="311"/>
                    </a:cubicBezTo>
                    <a:cubicBezTo>
                      <a:pt x="181" y="311"/>
                      <a:pt x="182" y="312"/>
                      <a:pt x="183" y="312"/>
                    </a:cubicBezTo>
                    <a:cubicBezTo>
                      <a:pt x="183" y="312"/>
                      <a:pt x="184" y="313"/>
                      <a:pt x="185" y="313"/>
                    </a:cubicBezTo>
                    <a:cubicBezTo>
                      <a:pt x="185" y="312"/>
                      <a:pt x="186" y="311"/>
                      <a:pt x="186" y="311"/>
                    </a:cubicBezTo>
                    <a:cubicBezTo>
                      <a:pt x="187" y="311"/>
                      <a:pt x="190" y="310"/>
                      <a:pt x="190" y="311"/>
                    </a:cubicBezTo>
                    <a:cubicBezTo>
                      <a:pt x="190" y="311"/>
                      <a:pt x="193" y="312"/>
                      <a:pt x="193" y="312"/>
                    </a:cubicBezTo>
                    <a:cubicBezTo>
                      <a:pt x="192" y="312"/>
                      <a:pt x="192" y="313"/>
                      <a:pt x="192" y="314"/>
                    </a:cubicBezTo>
                    <a:cubicBezTo>
                      <a:pt x="192" y="315"/>
                      <a:pt x="192" y="316"/>
                      <a:pt x="192" y="316"/>
                    </a:cubicBezTo>
                    <a:cubicBezTo>
                      <a:pt x="193" y="317"/>
                      <a:pt x="194" y="318"/>
                      <a:pt x="194" y="318"/>
                    </a:cubicBezTo>
                    <a:cubicBezTo>
                      <a:pt x="195" y="318"/>
                      <a:pt x="198" y="319"/>
                      <a:pt x="198" y="319"/>
                    </a:cubicBezTo>
                    <a:cubicBezTo>
                      <a:pt x="198" y="319"/>
                      <a:pt x="199" y="321"/>
                      <a:pt x="199" y="317"/>
                    </a:cubicBezTo>
                    <a:cubicBezTo>
                      <a:pt x="199" y="314"/>
                      <a:pt x="199" y="313"/>
                      <a:pt x="199" y="313"/>
                    </a:cubicBezTo>
                    <a:cubicBezTo>
                      <a:pt x="199" y="310"/>
                      <a:pt x="199" y="310"/>
                      <a:pt x="199" y="310"/>
                    </a:cubicBezTo>
                    <a:cubicBezTo>
                      <a:pt x="199" y="310"/>
                      <a:pt x="199" y="309"/>
                      <a:pt x="199" y="309"/>
                    </a:cubicBezTo>
                    <a:cubicBezTo>
                      <a:pt x="198" y="309"/>
                      <a:pt x="198" y="309"/>
                      <a:pt x="198" y="309"/>
                    </a:cubicBezTo>
                    <a:cubicBezTo>
                      <a:pt x="197" y="309"/>
                      <a:pt x="194" y="309"/>
                      <a:pt x="194" y="308"/>
                    </a:cubicBezTo>
                    <a:cubicBezTo>
                      <a:pt x="193" y="308"/>
                      <a:pt x="193" y="307"/>
                      <a:pt x="193" y="306"/>
                    </a:cubicBezTo>
                    <a:cubicBezTo>
                      <a:pt x="193" y="306"/>
                      <a:pt x="195" y="304"/>
                      <a:pt x="195" y="304"/>
                    </a:cubicBezTo>
                    <a:cubicBezTo>
                      <a:pt x="195" y="302"/>
                      <a:pt x="195" y="302"/>
                      <a:pt x="195" y="302"/>
                    </a:cubicBezTo>
                    <a:cubicBezTo>
                      <a:pt x="193" y="298"/>
                      <a:pt x="193" y="298"/>
                      <a:pt x="193" y="298"/>
                    </a:cubicBezTo>
                    <a:cubicBezTo>
                      <a:pt x="190" y="296"/>
                      <a:pt x="190" y="296"/>
                      <a:pt x="190" y="296"/>
                    </a:cubicBezTo>
                    <a:cubicBezTo>
                      <a:pt x="189" y="292"/>
                      <a:pt x="189" y="292"/>
                      <a:pt x="189" y="292"/>
                    </a:cubicBezTo>
                    <a:cubicBezTo>
                      <a:pt x="189" y="292"/>
                      <a:pt x="189" y="292"/>
                      <a:pt x="189" y="292"/>
                    </a:cubicBezTo>
                    <a:cubicBezTo>
                      <a:pt x="189" y="291"/>
                      <a:pt x="189" y="291"/>
                      <a:pt x="189" y="291"/>
                    </a:cubicBezTo>
                    <a:cubicBezTo>
                      <a:pt x="191" y="290"/>
                      <a:pt x="191" y="290"/>
                      <a:pt x="191" y="290"/>
                    </a:cubicBezTo>
                    <a:cubicBezTo>
                      <a:pt x="193" y="289"/>
                      <a:pt x="195" y="287"/>
                      <a:pt x="195" y="287"/>
                    </a:cubicBezTo>
                    <a:cubicBezTo>
                      <a:pt x="195" y="287"/>
                      <a:pt x="195" y="287"/>
                      <a:pt x="196" y="286"/>
                    </a:cubicBezTo>
                    <a:cubicBezTo>
                      <a:pt x="197" y="285"/>
                      <a:pt x="197" y="285"/>
                      <a:pt x="197" y="285"/>
                    </a:cubicBezTo>
                    <a:cubicBezTo>
                      <a:pt x="197" y="285"/>
                      <a:pt x="201" y="283"/>
                      <a:pt x="202" y="283"/>
                    </a:cubicBezTo>
                    <a:cubicBezTo>
                      <a:pt x="202" y="283"/>
                      <a:pt x="202" y="283"/>
                      <a:pt x="203" y="283"/>
                    </a:cubicBezTo>
                    <a:cubicBezTo>
                      <a:pt x="203" y="283"/>
                      <a:pt x="203" y="283"/>
                      <a:pt x="203" y="283"/>
                    </a:cubicBezTo>
                    <a:cubicBezTo>
                      <a:pt x="207" y="279"/>
                      <a:pt x="207" y="279"/>
                      <a:pt x="207" y="279"/>
                    </a:cubicBezTo>
                    <a:cubicBezTo>
                      <a:pt x="207" y="275"/>
                      <a:pt x="207" y="275"/>
                      <a:pt x="207" y="275"/>
                    </a:cubicBezTo>
                    <a:cubicBezTo>
                      <a:pt x="208" y="273"/>
                      <a:pt x="208" y="273"/>
                      <a:pt x="208" y="273"/>
                    </a:cubicBezTo>
                    <a:cubicBezTo>
                      <a:pt x="208" y="272"/>
                      <a:pt x="208" y="271"/>
                      <a:pt x="208" y="271"/>
                    </a:cubicBezTo>
                    <a:cubicBezTo>
                      <a:pt x="213" y="270"/>
                      <a:pt x="213" y="270"/>
                      <a:pt x="213" y="270"/>
                    </a:cubicBezTo>
                    <a:cubicBezTo>
                      <a:pt x="213" y="270"/>
                      <a:pt x="213" y="271"/>
                      <a:pt x="214" y="272"/>
                    </a:cubicBezTo>
                    <a:cubicBezTo>
                      <a:pt x="215" y="272"/>
                      <a:pt x="216" y="271"/>
                      <a:pt x="216" y="271"/>
                    </a:cubicBezTo>
                    <a:cubicBezTo>
                      <a:pt x="217" y="271"/>
                      <a:pt x="218" y="270"/>
                      <a:pt x="218" y="270"/>
                    </a:cubicBezTo>
                    <a:cubicBezTo>
                      <a:pt x="218" y="267"/>
                      <a:pt x="218" y="267"/>
                      <a:pt x="218" y="267"/>
                    </a:cubicBezTo>
                    <a:cubicBezTo>
                      <a:pt x="217" y="263"/>
                      <a:pt x="217" y="263"/>
                      <a:pt x="217" y="263"/>
                    </a:cubicBezTo>
                    <a:cubicBezTo>
                      <a:pt x="217" y="261"/>
                      <a:pt x="217" y="261"/>
                      <a:pt x="217" y="261"/>
                    </a:cubicBezTo>
                    <a:cubicBezTo>
                      <a:pt x="217" y="261"/>
                      <a:pt x="217" y="261"/>
                      <a:pt x="217" y="261"/>
                    </a:cubicBezTo>
                    <a:cubicBezTo>
                      <a:pt x="217" y="261"/>
                      <a:pt x="217" y="260"/>
                      <a:pt x="217" y="260"/>
                    </a:cubicBezTo>
                    <a:cubicBezTo>
                      <a:pt x="215" y="258"/>
                      <a:pt x="216" y="259"/>
                      <a:pt x="215" y="258"/>
                    </a:cubicBezTo>
                    <a:cubicBezTo>
                      <a:pt x="213" y="257"/>
                      <a:pt x="212" y="257"/>
                      <a:pt x="211" y="256"/>
                    </a:cubicBezTo>
                    <a:cubicBezTo>
                      <a:pt x="211" y="255"/>
                      <a:pt x="212" y="254"/>
                      <a:pt x="210" y="254"/>
                    </a:cubicBezTo>
                    <a:cubicBezTo>
                      <a:pt x="208" y="254"/>
                      <a:pt x="207" y="255"/>
                      <a:pt x="206" y="254"/>
                    </a:cubicBezTo>
                    <a:cubicBezTo>
                      <a:pt x="205" y="253"/>
                      <a:pt x="205" y="253"/>
                      <a:pt x="204" y="252"/>
                    </a:cubicBezTo>
                    <a:cubicBezTo>
                      <a:pt x="204" y="250"/>
                      <a:pt x="204" y="248"/>
                      <a:pt x="203" y="248"/>
                    </a:cubicBezTo>
                    <a:cubicBezTo>
                      <a:pt x="201" y="248"/>
                      <a:pt x="200" y="248"/>
                      <a:pt x="200" y="248"/>
                    </a:cubicBezTo>
                    <a:cubicBezTo>
                      <a:pt x="200" y="248"/>
                      <a:pt x="199" y="248"/>
                      <a:pt x="199" y="246"/>
                    </a:cubicBezTo>
                    <a:cubicBezTo>
                      <a:pt x="198" y="244"/>
                      <a:pt x="200" y="245"/>
                      <a:pt x="197" y="243"/>
                    </a:cubicBezTo>
                    <a:cubicBezTo>
                      <a:pt x="195" y="240"/>
                      <a:pt x="196" y="241"/>
                      <a:pt x="194" y="239"/>
                    </a:cubicBezTo>
                    <a:cubicBezTo>
                      <a:pt x="192" y="238"/>
                      <a:pt x="187" y="239"/>
                      <a:pt x="187" y="239"/>
                    </a:cubicBezTo>
                    <a:cubicBezTo>
                      <a:pt x="187" y="239"/>
                      <a:pt x="187" y="238"/>
                      <a:pt x="186" y="237"/>
                    </a:cubicBezTo>
                    <a:cubicBezTo>
                      <a:pt x="184" y="235"/>
                      <a:pt x="185" y="236"/>
                      <a:pt x="183" y="234"/>
                    </a:cubicBezTo>
                    <a:cubicBezTo>
                      <a:pt x="181" y="232"/>
                      <a:pt x="182" y="233"/>
                      <a:pt x="181" y="231"/>
                    </a:cubicBezTo>
                    <a:cubicBezTo>
                      <a:pt x="181" y="228"/>
                      <a:pt x="181" y="227"/>
                      <a:pt x="180" y="226"/>
                    </a:cubicBezTo>
                    <a:cubicBezTo>
                      <a:pt x="178" y="224"/>
                      <a:pt x="177" y="223"/>
                      <a:pt x="177" y="223"/>
                    </a:cubicBezTo>
                    <a:cubicBezTo>
                      <a:pt x="177" y="223"/>
                      <a:pt x="176" y="220"/>
                      <a:pt x="177" y="219"/>
                    </a:cubicBezTo>
                    <a:cubicBezTo>
                      <a:pt x="179" y="217"/>
                      <a:pt x="179" y="216"/>
                      <a:pt x="179" y="216"/>
                    </a:cubicBezTo>
                    <a:cubicBezTo>
                      <a:pt x="179" y="215"/>
                      <a:pt x="180" y="213"/>
                      <a:pt x="178" y="211"/>
                    </a:cubicBezTo>
                    <a:cubicBezTo>
                      <a:pt x="175" y="210"/>
                      <a:pt x="175" y="209"/>
                      <a:pt x="173" y="208"/>
                    </a:cubicBezTo>
                    <a:cubicBezTo>
                      <a:pt x="171" y="207"/>
                      <a:pt x="170" y="207"/>
                      <a:pt x="169" y="206"/>
                    </a:cubicBezTo>
                    <a:cubicBezTo>
                      <a:pt x="169" y="205"/>
                      <a:pt x="167" y="200"/>
                      <a:pt x="167" y="200"/>
                    </a:cubicBezTo>
                    <a:cubicBezTo>
                      <a:pt x="166" y="198"/>
                      <a:pt x="166" y="198"/>
                      <a:pt x="166" y="198"/>
                    </a:cubicBezTo>
                    <a:cubicBezTo>
                      <a:pt x="170" y="198"/>
                      <a:pt x="170" y="198"/>
                      <a:pt x="170" y="198"/>
                    </a:cubicBezTo>
                    <a:cubicBezTo>
                      <a:pt x="171" y="200"/>
                      <a:pt x="171" y="200"/>
                      <a:pt x="171" y="200"/>
                    </a:cubicBezTo>
                    <a:cubicBezTo>
                      <a:pt x="172" y="203"/>
                      <a:pt x="172" y="203"/>
                      <a:pt x="172" y="203"/>
                    </a:cubicBezTo>
                    <a:cubicBezTo>
                      <a:pt x="174" y="198"/>
                      <a:pt x="174" y="198"/>
                      <a:pt x="174" y="198"/>
                    </a:cubicBezTo>
                    <a:cubicBezTo>
                      <a:pt x="178" y="195"/>
                      <a:pt x="178" y="195"/>
                      <a:pt x="178" y="195"/>
                    </a:cubicBezTo>
                    <a:cubicBezTo>
                      <a:pt x="178" y="195"/>
                      <a:pt x="177" y="195"/>
                      <a:pt x="180" y="194"/>
                    </a:cubicBezTo>
                    <a:cubicBezTo>
                      <a:pt x="182" y="194"/>
                      <a:pt x="184" y="193"/>
                      <a:pt x="185" y="193"/>
                    </a:cubicBezTo>
                    <a:cubicBezTo>
                      <a:pt x="186" y="193"/>
                      <a:pt x="188" y="194"/>
                      <a:pt x="190" y="193"/>
                    </a:cubicBezTo>
                    <a:cubicBezTo>
                      <a:pt x="191" y="193"/>
                      <a:pt x="192" y="193"/>
                      <a:pt x="192" y="191"/>
                    </a:cubicBezTo>
                    <a:cubicBezTo>
                      <a:pt x="192" y="190"/>
                      <a:pt x="191" y="189"/>
                      <a:pt x="194" y="188"/>
                    </a:cubicBezTo>
                    <a:cubicBezTo>
                      <a:pt x="197" y="187"/>
                      <a:pt x="197" y="186"/>
                      <a:pt x="197" y="186"/>
                    </a:cubicBezTo>
                    <a:cubicBezTo>
                      <a:pt x="200" y="184"/>
                      <a:pt x="200" y="184"/>
                      <a:pt x="200" y="184"/>
                    </a:cubicBezTo>
                    <a:cubicBezTo>
                      <a:pt x="202" y="184"/>
                      <a:pt x="206" y="180"/>
                      <a:pt x="206" y="180"/>
                    </a:cubicBezTo>
                    <a:cubicBezTo>
                      <a:pt x="211" y="178"/>
                      <a:pt x="211" y="178"/>
                      <a:pt x="211" y="178"/>
                    </a:cubicBezTo>
                    <a:cubicBezTo>
                      <a:pt x="213" y="177"/>
                      <a:pt x="213" y="177"/>
                      <a:pt x="213" y="177"/>
                    </a:cubicBezTo>
                    <a:cubicBezTo>
                      <a:pt x="214" y="173"/>
                      <a:pt x="214" y="173"/>
                      <a:pt x="214" y="173"/>
                    </a:cubicBezTo>
                    <a:cubicBezTo>
                      <a:pt x="214" y="173"/>
                      <a:pt x="213" y="172"/>
                      <a:pt x="216" y="172"/>
                    </a:cubicBezTo>
                    <a:cubicBezTo>
                      <a:pt x="218" y="172"/>
                      <a:pt x="226" y="170"/>
                      <a:pt x="226" y="170"/>
                    </a:cubicBezTo>
                    <a:cubicBezTo>
                      <a:pt x="227" y="168"/>
                      <a:pt x="227" y="168"/>
                      <a:pt x="227" y="168"/>
                    </a:cubicBezTo>
                    <a:cubicBezTo>
                      <a:pt x="224" y="166"/>
                      <a:pt x="224" y="166"/>
                      <a:pt x="224" y="166"/>
                    </a:cubicBezTo>
                    <a:cubicBezTo>
                      <a:pt x="224" y="166"/>
                      <a:pt x="225" y="163"/>
                      <a:pt x="225" y="163"/>
                    </a:cubicBezTo>
                    <a:cubicBezTo>
                      <a:pt x="226" y="163"/>
                      <a:pt x="229" y="162"/>
                      <a:pt x="230" y="162"/>
                    </a:cubicBezTo>
                    <a:cubicBezTo>
                      <a:pt x="232" y="163"/>
                      <a:pt x="234" y="164"/>
                      <a:pt x="234" y="165"/>
                    </a:cubicBezTo>
                    <a:cubicBezTo>
                      <a:pt x="234" y="166"/>
                      <a:pt x="235" y="165"/>
                      <a:pt x="235" y="166"/>
                    </a:cubicBezTo>
                    <a:cubicBezTo>
                      <a:pt x="234" y="168"/>
                      <a:pt x="235" y="169"/>
                      <a:pt x="235" y="169"/>
                    </a:cubicBezTo>
                    <a:cubicBezTo>
                      <a:pt x="235" y="169"/>
                      <a:pt x="235" y="170"/>
                      <a:pt x="236" y="171"/>
                    </a:cubicBezTo>
                    <a:cubicBezTo>
                      <a:pt x="237" y="171"/>
                      <a:pt x="238" y="171"/>
                      <a:pt x="238" y="171"/>
                    </a:cubicBezTo>
                    <a:cubicBezTo>
                      <a:pt x="238" y="171"/>
                      <a:pt x="239" y="171"/>
                      <a:pt x="239" y="171"/>
                    </a:cubicBezTo>
                    <a:cubicBezTo>
                      <a:pt x="241" y="168"/>
                      <a:pt x="241" y="168"/>
                      <a:pt x="241" y="168"/>
                    </a:cubicBezTo>
                    <a:cubicBezTo>
                      <a:pt x="242" y="167"/>
                      <a:pt x="243" y="165"/>
                      <a:pt x="243" y="165"/>
                    </a:cubicBezTo>
                    <a:cubicBezTo>
                      <a:pt x="243" y="165"/>
                      <a:pt x="244" y="164"/>
                      <a:pt x="244" y="164"/>
                    </a:cubicBezTo>
                    <a:cubicBezTo>
                      <a:pt x="244" y="164"/>
                      <a:pt x="244" y="162"/>
                      <a:pt x="244" y="161"/>
                    </a:cubicBezTo>
                    <a:cubicBezTo>
                      <a:pt x="244" y="161"/>
                      <a:pt x="242" y="160"/>
                      <a:pt x="244" y="158"/>
                    </a:cubicBezTo>
                    <a:cubicBezTo>
                      <a:pt x="247" y="156"/>
                      <a:pt x="247" y="154"/>
                      <a:pt x="247" y="154"/>
                    </a:cubicBezTo>
                    <a:close/>
                  </a:path>
                </a:pathLst>
              </a:custGeom>
              <a:grpFill/>
              <a:ln w="6350" cap="flat">
                <a:solidFill>
                  <a:schemeClr val="bg1">
                    <a:alpha val="25000"/>
                  </a:schemeClr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27725" tIns="13862" rIns="27725" bIns="13862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id-ID" sz="546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ahoma"/>
                  <a:ea typeface="+mn-ea"/>
                  <a:cs typeface="+mn-cs"/>
                </a:endParaRPr>
              </a:p>
            </p:txBody>
          </p:sp>
          <p:sp>
            <p:nvSpPr>
              <p:cNvPr id="159" name="Freeform 131">
                <a:extLst>
                  <a:ext uri="{FF2B5EF4-FFF2-40B4-BE49-F238E27FC236}">
                    <a16:creationId xmlns:a16="http://schemas.microsoft.com/office/drawing/2014/main" id="{AFF77B0E-FD0D-8FB3-BF69-B29885D47B2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293" y="2106"/>
                <a:ext cx="203" cy="171"/>
              </a:xfrm>
              <a:custGeom>
                <a:avLst/>
                <a:gdLst>
                  <a:gd name="T0" fmla="*/ 84 w 101"/>
                  <a:gd name="T1" fmla="*/ 82 h 85"/>
                  <a:gd name="T2" fmla="*/ 83 w 101"/>
                  <a:gd name="T3" fmla="*/ 80 h 85"/>
                  <a:gd name="T4" fmla="*/ 80 w 101"/>
                  <a:gd name="T5" fmla="*/ 75 h 85"/>
                  <a:gd name="T6" fmla="*/ 83 w 101"/>
                  <a:gd name="T7" fmla="*/ 67 h 85"/>
                  <a:gd name="T8" fmla="*/ 85 w 101"/>
                  <a:gd name="T9" fmla="*/ 63 h 85"/>
                  <a:gd name="T10" fmla="*/ 87 w 101"/>
                  <a:gd name="T11" fmla="*/ 60 h 85"/>
                  <a:gd name="T12" fmla="*/ 89 w 101"/>
                  <a:gd name="T13" fmla="*/ 58 h 85"/>
                  <a:gd name="T14" fmla="*/ 91 w 101"/>
                  <a:gd name="T15" fmla="*/ 57 h 85"/>
                  <a:gd name="T16" fmla="*/ 95 w 101"/>
                  <a:gd name="T17" fmla="*/ 58 h 85"/>
                  <a:gd name="T18" fmla="*/ 98 w 101"/>
                  <a:gd name="T19" fmla="*/ 56 h 85"/>
                  <a:gd name="T20" fmla="*/ 101 w 101"/>
                  <a:gd name="T21" fmla="*/ 52 h 85"/>
                  <a:gd name="T22" fmla="*/ 97 w 101"/>
                  <a:gd name="T23" fmla="*/ 46 h 85"/>
                  <a:gd name="T24" fmla="*/ 96 w 101"/>
                  <a:gd name="T25" fmla="*/ 39 h 85"/>
                  <a:gd name="T26" fmla="*/ 91 w 101"/>
                  <a:gd name="T27" fmla="*/ 35 h 85"/>
                  <a:gd name="T28" fmla="*/ 83 w 101"/>
                  <a:gd name="T29" fmla="*/ 34 h 85"/>
                  <a:gd name="T30" fmla="*/ 83 w 101"/>
                  <a:gd name="T31" fmla="*/ 28 h 85"/>
                  <a:gd name="T32" fmla="*/ 88 w 101"/>
                  <a:gd name="T33" fmla="*/ 20 h 85"/>
                  <a:gd name="T34" fmla="*/ 80 w 101"/>
                  <a:gd name="T35" fmla="*/ 14 h 85"/>
                  <a:gd name="T36" fmla="*/ 75 w 101"/>
                  <a:gd name="T37" fmla="*/ 11 h 85"/>
                  <a:gd name="T38" fmla="*/ 69 w 101"/>
                  <a:gd name="T39" fmla="*/ 8 h 85"/>
                  <a:gd name="T40" fmla="*/ 67 w 101"/>
                  <a:gd name="T41" fmla="*/ 2 h 85"/>
                  <a:gd name="T42" fmla="*/ 61 w 101"/>
                  <a:gd name="T43" fmla="*/ 3 h 85"/>
                  <a:gd name="T44" fmla="*/ 57 w 101"/>
                  <a:gd name="T45" fmla="*/ 3 h 85"/>
                  <a:gd name="T46" fmla="*/ 51 w 101"/>
                  <a:gd name="T47" fmla="*/ 1 h 85"/>
                  <a:gd name="T48" fmla="*/ 47 w 101"/>
                  <a:gd name="T49" fmla="*/ 5 h 85"/>
                  <a:gd name="T50" fmla="*/ 31 w 101"/>
                  <a:gd name="T51" fmla="*/ 8 h 85"/>
                  <a:gd name="T52" fmla="*/ 24 w 101"/>
                  <a:gd name="T53" fmla="*/ 6 h 85"/>
                  <a:gd name="T54" fmla="*/ 15 w 101"/>
                  <a:gd name="T55" fmla="*/ 5 h 85"/>
                  <a:gd name="T56" fmla="*/ 0 w 101"/>
                  <a:gd name="T57" fmla="*/ 17 h 85"/>
                  <a:gd name="T58" fmla="*/ 2 w 101"/>
                  <a:gd name="T59" fmla="*/ 24 h 85"/>
                  <a:gd name="T60" fmla="*/ 9 w 101"/>
                  <a:gd name="T61" fmla="*/ 27 h 85"/>
                  <a:gd name="T62" fmla="*/ 17 w 101"/>
                  <a:gd name="T63" fmla="*/ 30 h 85"/>
                  <a:gd name="T64" fmla="*/ 19 w 101"/>
                  <a:gd name="T65" fmla="*/ 39 h 85"/>
                  <a:gd name="T66" fmla="*/ 23 w 101"/>
                  <a:gd name="T67" fmla="*/ 38 h 85"/>
                  <a:gd name="T68" fmla="*/ 27 w 101"/>
                  <a:gd name="T69" fmla="*/ 43 h 85"/>
                  <a:gd name="T70" fmla="*/ 30 w 101"/>
                  <a:gd name="T71" fmla="*/ 47 h 85"/>
                  <a:gd name="T72" fmla="*/ 38 w 101"/>
                  <a:gd name="T73" fmla="*/ 47 h 85"/>
                  <a:gd name="T74" fmla="*/ 43 w 101"/>
                  <a:gd name="T75" fmla="*/ 51 h 85"/>
                  <a:gd name="T76" fmla="*/ 42 w 101"/>
                  <a:gd name="T77" fmla="*/ 57 h 85"/>
                  <a:gd name="T78" fmla="*/ 41 w 101"/>
                  <a:gd name="T79" fmla="*/ 64 h 85"/>
                  <a:gd name="T80" fmla="*/ 48 w 101"/>
                  <a:gd name="T81" fmla="*/ 64 h 85"/>
                  <a:gd name="T82" fmla="*/ 53 w 101"/>
                  <a:gd name="T83" fmla="*/ 59 h 85"/>
                  <a:gd name="T84" fmla="*/ 57 w 101"/>
                  <a:gd name="T85" fmla="*/ 56 h 85"/>
                  <a:gd name="T86" fmla="*/ 61 w 101"/>
                  <a:gd name="T87" fmla="*/ 62 h 85"/>
                  <a:gd name="T88" fmla="*/ 59 w 101"/>
                  <a:gd name="T89" fmla="*/ 67 h 85"/>
                  <a:gd name="T90" fmla="*/ 60 w 101"/>
                  <a:gd name="T91" fmla="*/ 72 h 85"/>
                  <a:gd name="T92" fmla="*/ 67 w 101"/>
                  <a:gd name="T93" fmla="*/ 74 h 85"/>
                  <a:gd name="T94" fmla="*/ 72 w 101"/>
                  <a:gd name="T95" fmla="*/ 80 h 85"/>
                  <a:gd name="T96" fmla="*/ 76 w 101"/>
                  <a:gd name="T97" fmla="*/ 82 h 85"/>
                  <a:gd name="T98" fmla="*/ 79 w 101"/>
                  <a:gd name="T99" fmla="*/ 84 h 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</a:cxnLst>
                <a:rect l="0" t="0" r="r" b="b"/>
                <a:pathLst>
                  <a:path w="101" h="85">
                    <a:moveTo>
                      <a:pt x="80" y="84"/>
                    </a:moveTo>
                    <a:cubicBezTo>
                      <a:pt x="80" y="84"/>
                      <a:pt x="82" y="84"/>
                      <a:pt x="83" y="83"/>
                    </a:cubicBezTo>
                    <a:cubicBezTo>
                      <a:pt x="83" y="83"/>
                      <a:pt x="83" y="83"/>
                      <a:pt x="83" y="83"/>
                    </a:cubicBezTo>
                    <a:cubicBezTo>
                      <a:pt x="84" y="82"/>
                      <a:pt x="84" y="82"/>
                      <a:pt x="84" y="82"/>
                    </a:cubicBezTo>
                    <a:cubicBezTo>
                      <a:pt x="84" y="82"/>
                      <a:pt x="84" y="81"/>
                      <a:pt x="84" y="81"/>
                    </a:cubicBezTo>
                    <a:cubicBezTo>
                      <a:pt x="84" y="81"/>
                      <a:pt x="84" y="81"/>
                      <a:pt x="84" y="81"/>
                    </a:cubicBezTo>
                    <a:cubicBezTo>
                      <a:pt x="84" y="81"/>
                      <a:pt x="84" y="81"/>
                      <a:pt x="84" y="81"/>
                    </a:cubicBezTo>
                    <a:cubicBezTo>
                      <a:pt x="83" y="80"/>
                      <a:pt x="83" y="80"/>
                      <a:pt x="83" y="80"/>
                    </a:cubicBezTo>
                    <a:cubicBezTo>
                      <a:pt x="82" y="77"/>
                      <a:pt x="82" y="77"/>
                      <a:pt x="82" y="77"/>
                    </a:cubicBezTo>
                    <a:cubicBezTo>
                      <a:pt x="80" y="77"/>
                      <a:pt x="80" y="77"/>
                      <a:pt x="80" y="77"/>
                    </a:cubicBezTo>
                    <a:cubicBezTo>
                      <a:pt x="80" y="76"/>
                      <a:pt x="80" y="76"/>
                      <a:pt x="80" y="76"/>
                    </a:cubicBezTo>
                    <a:cubicBezTo>
                      <a:pt x="80" y="75"/>
                      <a:pt x="80" y="75"/>
                      <a:pt x="80" y="75"/>
                    </a:cubicBezTo>
                    <a:cubicBezTo>
                      <a:pt x="80" y="74"/>
                      <a:pt x="81" y="73"/>
                      <a:pt x="81" y="73"/>
                    </a:cubicBezTo>
                    <a:cubicBezTo>
                      <a:pt x="81" y="72"/>
                      <a:pt x="81" y="72"/>
                      <a:pt x="81" y="72"/>
                    </a:cubicBezTo>
                    <a:cubicBezTo>
                      <a:pt x="81" y="72"/>
                      <a:pt x="80" y="71"/>
                      <a:pt x="80" y="70"/>
                    </a:cubicBezTo>
                    <a:cubicBezTo>
                      <a:pt x="81" y="69"/>
                      <a:pt x="83" y="67"/>
                      <a:pt x="83" y="67"/>
                    </a:cubicBezTo>
                    <a:cubicBezTo>
                      <a:pt x="83" y="66"/>
                      <a:pt x="83" y="66"/>
                      <a:pt x="83" y="66"/>
                    </a:cubicBezTo>
                    <a:cubicBezTo>
                      <a:pt x="83" y="65"/>
                      <a:pt x="83" y="65"/>
                      <a:pt x="83" y="65"/>
                    </a:cubicBezTo>
                    <a:cubicBezTo>
                      <a:pt x="84" y="65"/>
                      <a:pt x="84" y="64"/>
                      <a:pt x="85" y="63"/>
                    </a:cubicBezTo>
                    <a:cubicBezTo>
                      <a:pt x="85" y="63"/>
                      <a:pt x="85" y="63"/>
                      <a:pt x="85" y="63"/>
                    </a:cubicBezTo>
                    <a:cubicBezTo>
                      <a:pt x="85" y="63"/>
                      <a:pt x="85" y="63"/>
                      <a:pt x="85" y="63"/>
                    </a:cubicBezTo>
                    <a:cubicBezTo>
                      <a:pt x="85" y="62"/>
                      <a:pt x="85" y="62"/>
                      <a:pt x="85" y="62"/>
                    </a:cubicBezTo>
                    <a:cubicBezTo>
                      <a:pt x="85" y="61"/>
                      <a:pt x="86" y="60"/>
                      <a:pt x="87" y="60"/>
                    </a:cubicBezTo>
                    <a:cubicBezTo>
                      <a:pt x="87" y="60"/>
                      <a:pt x="87" y="60"/>
                      <a:pt x="87" y="60"/>
                    </a:cubicBezTo>
                    <a:cubicBezTo>
                      <a:pt x="87" y="59"/>
                      <a:pt x="87" y="59"/>
                      <a:pt x="87" y="59"/>
                    </a:cubicBezTo>
                    <a:cubicBezTo>
                      <a:pt x="88" y="59"/>
                      <a:pt x="88" y="58"/>
                      <a:pt x="88" y="58"/>
                    </a:cubicBezTo>
                    <a:cubicBezTo>
                      <a:pt x="88" y="58"/>
                      <a:pt x="88" y="58"/>
                      <a:pt x="88" y="58"/>
                    </a:cubicBezTo>
                    <a:cubicBezTo>
                      <a:pt x="89" y="58"/>
                      <a:pt x="89" y="58"/>
                      <a:pt x="89" y="58"/>
                    </a:cubicBezTo>
                    <a:cubicBezTo>
                      <a:pt x="89" y="58"/>
                      <a:pt x="89" y="57"/>
                      <a:pt x="89" y="57"/>
                    </a:cubicBezTo>
                    <a:cubicBezTo>
                      <a:pt x="90" y="57"/>
                      <a:pt x="91" y="57"/>
                      <a:pt x="91" y="57"/>
                    </a:cubicBezTo>
                    <a:cubicBezTo>
                      <a:pt x="91" y="57"/>
                      <a:pt x="91" y="57"/>
                      <a:pt x="91" y="57"/>
                    </a:cubicBezTo>
                    <a:cubicBezTo>
                      <a:pt x="91" y="57"/>
                      <a:pt x="91" y="57"/>
                      <a:pt x="91" y="57"/>
                    </a:cubicBezTo>
                    <a:cubicBezTo>
                      <a:pt x="92" y="57"/>
                      <a:pt x="92" y="57"/>
                      <a:pt x="92" y="58"/>
                    </a:cubicBezTo>
                    <a:cubicBezTo>
                      <a:pt x="93" y="57"/>
                      <a:pt x="93" y="57"/>
                      <a:pt x="93" y="57"/>
                    </a:cubicBezTo>
                    <a:cubicBezTo>
                      <a:pt x="94" y="57"/>
                      <a:pt x="94" y="57"/>
                      <a:pt x="94" y="57"/>
                    </a:cubicBezTo>
                    <a:cubicBezTo>
                      <a:pt x="95" y="58"/>
                      <a:pt x="95" y="58"/>
                      <a:pt x="95" y="58"/>
                    </a:cubicBezTo>
                    <a:cubicBezTo>
                      <a:pt x="95" y="58"/>
                      <a:pt x="95" y="58"/>
                      <a:pt x="95" y="58"/>
                    </a:cubicBezTo>
                    <a:cubicBezTo>
                      <a:pt x="96" y="57"/>
                      <a:pt x="96" y="57"/>
                      <a:pt x="96" y="57"/>
                    </a:cubicBezTo>
                    <a:cubicBezTo>
                      <a:pt x="96" y="57"/>
                      <a:pt x="96" y="56"/>
                      <a:pt x="97" y="56"/>
                    </a:cubicBezTo>
                    <a:cubicBezTo>
                      <a:pt x="97" y="56"/>
                      <a:pt x="97" y="56"/>
                      <a:pt x="98" y="56"/>
                    </a:cubicBezTo>
                    <a:cubicBezTo>
                      <a:pt x="99" y="56"/>
                      <a:pt x="99" y="54"/>
                      <a:pt x="99" y="54"/>
                    </a:cubicBezTo>
                    <a:cubicBezTo>
                      <a:pt x="100" y="54"/>
                      <a:pt x="100" y="54"/>
                      <a:pt x="100" y="54"/>
                    </a:cubicBezTo>
                    <a:cubicBezTo>
                      <a:pt x="100" y="54"/>
                      <a:pt x="101" y="53"/>
                      <a:pt x="101" y="53"/>
                    </a:cubicBezTo>
                    <a:cubicBezTo>
                      <a:pt x="101" y="52"/>
                      <a:pt x="101" y="52"/>
                      <a:pt x="101" y="52"/>
                    </a:cubicBezTo>
                    <a:cubicBezTo>
                      <a:pt x="101" y="52"/>
                      <a:pt x="101" y="50"/>
                      <a:pt x="101" y="49"/>
                    </a:cubicBezTo>
                    <a:cubicBezTo>
                      <a:pt x="101" y="48"/>
                      <a:pt x="101" y="47"/>
                      <a:pt x="101" y="47"/>
                    </a:cubicBezTo>
                    <a:cubicBezTo>
                      <a:pt x="101" y="47"/>
                      <a:pt x="100" y="46"/>
                      <a:pt x="100" y="46"/>
                    </a:cubicBezTo>
                    <a:cubicBezTo>
                      <a:pt x="99" y="46"/>
                      <a:pt x="98" y="46"/>
                      <a:pt x="97" y="46"/>
                    </a:cubicBezTo>
                    <a:cubicBezTo>
                      <a:pt x="97" y="46"/>
                      <a:pt x="96" y="44"/>
                      <a:pt x="96" y="44"/>
                    </a:cubicBezTo>
                    <a:cubicBezTo>
                      <a:pt x="96" y="44"/>
                      <a:pt x="97" y="43"/>
                      <a:pt x="97" y="43"/>
                    </a:cubicBezTo>
                    <a:cubicBezTo>
                      <a:pt x="98" y="42"/>
                      <a:pt x="98" y="40"/>
                      <a:pt x="98" y="40"/>
                    </a:cubicBezTo>
                    <a:cubicBezTo>
                      <a:pt x="98" y="40"/>
                      <a:pt x="96" y="40"/>
                      <a:pt x="96" y="39"/>
                    </a:cubicBezTo>
                    <a:cubicBezTo>
                      <a:pt x="96" y="39"/>
                      <a:pt x="95" y="39"/>
                      <a:pt x="95" y="39"/>
                    </a:cubicBezTo>
                    <a:cubicBezTo>
                      <a:pt x="94" y="37"/>
                      <a:pt x="94" y="37"/>
                      <a:pt x="94" y="37"/>
                    </a:cubicBezTo>
                    <a:cubicBezTo>
                      <a:pt x="94" y="37"/>
                      <a:pt x="93" y="36"/>
                      <a:pt x="92" y="36"/>
                    </a:cubicBezTo>
                    <a:cubicBezTo>
                      <a:pt x="92" y="36"/>
                      <a:pt x="91" y="35"/>
                      <a:pt x="91" y="35"/>
                    </a:cubicBezTo>
                    <a:cubicBezTo>
                      <a:pt x="91" y="35"/>
                      <a:pt x="90" y="34"/>
                      <a:pt x="89" y="34"/>
                    </a:cubicBezTo>
                    <a:cubicBezTo>
                      <a:pt x="89" y="34"/>
                      <a:pt x="88" y="34"/>
                      <a:pt x="87" y="34"/>
                    </a:cubicBezTo>
                    <a:cubicBezTo>
                      <a:pt x="86" y="34"/>
                      <a:pt x="85" y="34"/>
                      <a:pt x="85" y="34"/>
                    </a:cubicBezTo>
                    <a:cubicBezTo>
                      <a:pt x="83" y="34"/>
                      <a:pt x="83" y="34"/>
                      <a:pt x="83" y="34"/>
                    </a:cubicBezTo>
                    <a:cubicBezTo>
                      <a:pt x="83" y="33"/>
                      <a:pt x="83" y="33"/>
                      <a:pt x="83" y="33"/>
                    </a:cubicBezTo>
                    <a:cubicBezTo>
                      <a:pt x="81" y="31"/>
                      <a:pt x="81" y="31"/>
                      <a:pt x="81" y="31"/>
                    </a:cubicBezTo>
                    <a:cubicBezTo>
                      <a:pt x="81" y="31"/>
                      <a:pt x="81" y="29"/>
                      <a:pt x="81" y="29"/>
                    </a:cubicBezTo>
                    <a:cubicBezTo>
                      <a:pt x="81" y="28"/>
                      <a:pt x="82" y="28"/>
                      <a:pt x="83" y="28"/>
                    </a:cubicBezTo>
                    <a:cubicBezTo>
                      <a:pt x="83" y="28"/>
                      <a:pt x="84" y="26"/>
                      <a:pt x="84" y="26"/>
                    </a:cubicBezTo>
                    <a:cubicBezTo>
                      <a:pt x="84" y="26"/>
                      <a:pt x="85" y="25"/>
                      <a:pt x="86" y="24"/>
                    </a:cubicBezTo>
                    <a:cubicBezTo>
                      <a:pt x="86" y="24"/>
                      <a:pt x="87" y="22"/>
                      <a:pt x="87" y="21"/>
                    </a:cubicBezTo>
                    <a:cubicBezTo>
                      <a:pt x="87" y="21"/>
                      <a:pt x="88" y="20"/>
                      <a:pt x="88" y="20"/>
                    </a:cubicBezTo>
                    <a:cubicBezTo>
                      <a:pt x="88" y="20"/>
                      <a:pt x="89" y="18"/>
                      <a:pt x="89" y="18"/>
                    </a:cubicBezTo>
                    <a:cubicBezTo>
                      <a:pt x="89" y="17"/>
                      <a:pt x="88" y="17"/>
                      <a:pt x="87" y="17"/>
                    </a:cubicBezTo>
                    <a:cubicBezTo>
                      <a:pt x="87" y="17"/>
                      <a:pt x="84" y="16"/>
                      <a:pt x="84" y="15"/>
                    </a:cubicBezTo>
                    <a:cubicBezTo>
                      <a:pt x="84" y="15"/>
                      <a:pt x="82" y="15"/>
                      <a:pt x="80" y="14"/>
                    </a:cubicBezTo>
                    <a:cubicBezTo>
                      <a:pt x="78" y="14"/>
                      <a:pt x="80" y="13"/>
                      <a:pt x="80" y="12"/>
                    </a:cubicBezTo>
                    <a:cubicBezTo>
                      <a:pt x="80" y="11"/>
                      <a:pt x="78" y="11"/>
                      <a:pt x="78" y="11"/>
                    </a:cubicBezTo>
                    <a:cubicBezTo>
                      <a:pt x="78" y="10"/>
                      <a:pt x="78" y="11"/>
                      <a:pt x="77" y="12"/>
                    </a:cubicBezTo>
                    <a:cubicBezTo>
                      <a:pt x="76" y="12"/>
                      <a:pt x="75" y="11"/>
                      <a:pt x="75" y="11"/>
                    </a:cubicBezTo>
                    <a:cubicBezTo>
                      <a:pt x="74" y="11"/>
                      <a:pt x="72" y="11"/>
                      <a:pt x="72" y="11"/>
                    </a:cubicBezTo>
                    <a:cubicBezTo>
                      <a:pt x="72" y="11"/>
                      <a:pt x="72" y="10"/>
                      <a:pt x="72" y="9"/>
                    </a:cubicBezTo>
                    <a:cubicBezTo>
                      <a:pt x="72" y="8"/>
                      <a:pt x="71" y="9"/>
                      <a:pt x="71" y="9"/>
                    </a:cubicBezTo>
                    <a:cubicBezTo>
                      <a:pt x="71" y="9"/>
                      <a:pt x="70" y="8"/>
                      <a:pt x="69" y="8"/>
                    </a:cubicBezTo>
                    <a:cubicBezTo>
                      <a:pt x="69" y="8"/>
                      <a:pt x="70" y="8"/>
                      <a:pt x="70" y="7"/>
                    </a:cubicBezTo>
                    <a:cubicBezTo>
                      <a:pt x="70" y="7"/>
                      <a:pt x="69" y="7"/>
                      <a:pt x="69" y="7"/>
                    </a:cubicBezTo>
                    <a:cubicBezTo>
                      <a:pt x="68" y="7"/>
                      <a:pt x="68" y="5"/>
                      <a:pt x="68" y="5"/>
                    </a:cubicBezTo>
                    <a:cubicBezTo>
                      <a:pt x="68" y="5"/>
                      <a:pt x="67" y="3"/>
                      <a:pt x="67" y="2"/>
                    </a:cubicBezTo>
                    <a:cubicBezTo>
                      <a:pt x="67" y="1"/>
                      <a:pt x="66" y="2"/>
                      <a:pt x="66" y="2"/>
                    </a:cubicBezTo>
                    <a:cubicBezTo>
                      <a:pt x="65" y="5"/>
                      <a:pt x="65" y="5"/>
                      <a:pt x="65" y="5"/>
                    </a:cubicBezTo>
                    <a:cubicBezTo>
                      <a:pt x="65" y="5"/>
                      <a:pt x="64" y="5"/>
                      <a:pt x="62" y="4"/>
                    </a:cubicBezTo>
                    <a:cubicBezTo>
                      <a:pt x="60" y="3"/>
                      <a:pt x="61" y="3"/>
                      <a:pt x="61" y="3"/>
                    </a:cubicBezTo>
                    <a:cubicBezTo>
                      <a:pt x="62" y="1"/>
                      <a:pt x="62" y="1"/>
                      <a:pt x="62" y="1"/>
                    </a:cubicBezTo>
                    <a:cubicBezTo>
                      <a:pt x="62" y="1"/>
                      <a:pt x="61" y="1"/>
                      <a:pt x="60" y="0"/>
                    </a:cubicBezTo>
                    <a:cubicBezTo>
                      <a:pt x="59" y="0"/>
                      <a:pt x="59" y="0"/>
                      <a:pt x="58" y="1"/>
                    </a:cubicBezTo>
                    <a:cubicBezTo>
                      <a:pt x="58" y="2"/>
                      <a:pt x="57" y="3"/>
                      <a:pt x="57" y="3"/>
                    </a:cubicBezTo>
                    <a:cubicBezTo>
                      <a:pt x="56" y="4"/>
                      <a:pt x="56" y="3"/>
                      <a:pt x="55" y="3"/>
                    </a:cubicBezTo>
                    <a:cubicBezTo>
                      <a:pt x="53" y="3"/>
                      <a:pt x="53" y="3"/>
                      <a:pt x="53" y="3"/>
                    </a:cubicBezTo>
                    <a:cubicBezTo>
                      <a:pt x="53" y="2"/>
                      <a:pt x="52" y="2"/>
                      <a:pt x="52" y="1"/>
                    </a:cubicBezTo>
                    <a:cubicBezTo>
                      <a:pt x="52" y="0"/>
                      <a:pt x="51" y="1"/>
                      <a:pt x="51" y="1"/>
                    </a:cubicBezTo>
                    <a:cubicBezTo>
                      <a:pt x="51" y="1"/>
                      <a:pt x="50" y="1"/>
                      <a:pt x="49" y="2"/>
                    </a:cubicBezTo>
                    <a:cubicBezTo>
                      <a:pt x="49" y="2"/>
                      <a:pt x="49" y="3"/>
                      <a:pt x="50" y="4"/>
                    </a:cubicBezTo>
                    <a:cubicBezTo>
                      <a:pt x="50" y="4"/>
                      <a:pt x="50" y="6"/>
                      <a:pt x="50" y="6"/>
                    </a:cubicBezTo>
                    <a:cubicBezTo>
                      <a:pt x="50" y="6"/>
                      <a:pt x="48" y="5"/>
                      <a:pt x="47" y="5"/>
                    </a:cubicBezTo>
                    <a:cubicBezTo>
                      <a:pt x="47" y="5"/>
                      <a:pt x="46" y="5"/>
                      <a:pt x="45" y="5"/>
                    </a:cubicBezTo>
                    <a:cubicBezTo>
                      <a:pt x="43" y="4"/>
                      <a:pt x="44" y="6"/>
                      <a:pt x="44" y="6"/>
                    </a:cubicBezTo>
                    <a:cubicBezTo>
                      <a:pt x="44" y="6"/>
                      <a:pt x="42" y="8"/>
                      <a:pt x="42" y="8"/>
                    </a:cubicBezTo>
                    <a:cubicBezTo>
                      <a:pt x="34" y="10"/>
                      <a:pt x="37" y="9"/>
                      <a:pt x="31" y="8"/>
                    </a:cubicBezTo>
                    <a:cubicBezTo>
                      <a:pt x="31" y="8"/>
                      <a:pt x="31" y="4"/>
                      <a:pt x="30" y="4"/>
                    </a:cubicBezTo>
                    <a:cubicBezTo>
                      <a:pt x="29" y="3"/>
                      <a:pt x="28" y="4"/>
                      <a:pt x="27" y="4"/>
                    </a:cubicBezTo>
                    <a:cubicBezTo>
                      <a:pt x="27" y="5"/>
                      <a:pt x="27" y="6"/>
                      <a:pt x="26" y="6"/>
                    </a:cubicBezTo>
                    <a:cubicBezTo>
                      <a:pt x="26" y="7"/>
                      <a:pt x="25" y="6"/>
                      <a:pt x="24" y="6"/>
                    </a:cubicBezTo>
                    <a:cubicBezTo>
                      <a:pt x="24" y="5"/>
                      <a:pt x="23" y="3"/>
                      <a:pt x="23" y="3"/>
                    </a:cubicBezTo>
                    <a:cubicBezTo>
                      <a:pt x="22" y="4"/>
                      <a:pt x="22" y="4"/>
                      <a:pt x="22" y="4"/>
                    </a:cubicBezTo>
                    <a:cubicBezTo>
                      <a:pt x="19" y="4"/>
                      <a:pt x="19" y="4"/>
                      <a:pt x="19" y="4"/>
                    </a:cubicBezTo>
                    <a:cubicBezTo>
                      <a:pt x="15" y="5"/>
                      <a:pt x="15" y="5"/>
                      <a:pt x="15" y="5"/>
                    </a:cubicBezTo>
                    <a:cubicBezTo>
                      <a:pt x="15" y="5"/>
                      <a:pt x="9" y="9"/>
                      <a:pt x="4" y="11"/>
                    </a:cubicBezTo>
                    <a:cubicBezTo>
                      <a:pt x="1" y="14"/>
                      <a:pt x="1" y="14"/>
                      <a:pt x="1" y="14"/>
                    </a:cubicBezTo>
                    <a:cubicBezTo>
                      <a:pt x="1" y="15"/>
                      <a:pt x="1" y="15"/>
                      <a:pt x="0" y="15"/>
                    </a:cubicBezTo>
                    <a:cubicBezTo>
                      <a:pt x="0" y="17"/>
                      <a:pt x="0" y="17"/>
                      <a:pt x="0" y="17"/>
                    </a:cubicBezTo>
                    <a:cubicBezTo>
                      <a:pt x="0" y="17"/>
                      <a:pt x="0" y="17"/>
                      <a:pt x="1" y="17"/>
                    </a:cubicBezTo>
                    <a:cubicBezTo>
                      <a:pt x="2" y="18"/>
                      <a:pt x="2" y="19"/>
                      <a:pt x="2" y="21"/>
                    </a:cubicBezTo>
                    <a:cubicBezTo>
                      <a:pt x="2" y="23"/>
                      <a:pt x="2" y="23"/>
                      <a:pt x="2" y="23"/>
                    </a:cubicBezTo>
                    <a:cubicBezTo>
                      <a:pt x="2" y="23"/>
                      <a:pt x="2" y="24"/>
                      <a:pt x="2" y="24"/>
                    </a:cubicBezTo>
                    <a:cubicBezTo>
                      <a:pt x="3" y="25"/>
                      <a:pt x="4" y="26"/>
                      <a:pt x="5" y="27"/>
                    </a:cubicBezTo>
                    <a:cubicBezTo>
                      <a:pt x="5" y="28"/>
                      <a:pt x="5" y="28"/>
                      <a:pt x="5" y="29"/>
                    </a:cubicBezTo>
                    <a:cubicBezTo>
                      <a:pt x="6" y="28"/>
                      <a:pt x="6" y="27"/>
                      <a:pt x="8" y="27"/>
                    </a:cubicBezTo>
                    <a:cubicBezTo>
                      <a:pt x="8" y="27"/>
                      <a:pt x="9" y="27"/>
                      <a:pt x="9" y="27"/>
                    </a:cubicBezTo>
                    <a:cubicBezTo>
                      <a:pt x="9" y="27"/>
                      <a:pt x="10" y="27"/>
                      <a:pt x="11" y="26"/>
                    </a:cubicBezTo>
                    <a:cubicBezTo>
                      <a:pt x="12" y="25"/>
                      <a:pt x="12" y="25"/>
                      <a:pt x="12" y="25"/>
                    </a:cubicBezTo>
                    <a:cubicBezTo>
                      <a:pt x="15" y="28"/>
                      <a:pt x="15" y="28"/>
                      <a:pt x="15" y="28"/>
                    </a:cubicBezTo>
                    <a:cubicBezTo>
                      <a:pt x="16" y="29"/>
                      <a:pt x="16" y="29"/>
                      <a:pt x="17" y="30"/>
                    </a:cubicBezTo>
                    <a:cubicBezTo>
                      <a:pt x="18" y="31"/>
                      <a:pt x="18" y="33"/>
                      <a:pt x="17" y="34"/>
                    </a:cubicBezTo>
                    <a:cubicBezTo>
                      <a:pt x="18" y="34"/>
                      <a:pt x="18" y="35"/>
                      <a:pt x="18" y="35"/>
                    </a:cubicBezTo>
                    <a:cubicBezTo>
                      <a:pt x="18" y="35"/>
                      <a:pt x="18" y="36"/>
                      <a:pt x="18" y="36"/>
                    </a:cubicBezTo>
                    <a:cubicBezTo>
                      <a:pt x="19" y="36"/>
                      <a:pt x="19" y="37"/>
                      <a:pt x="19" y="39"/>
                    </a:cubicBezTo>
                    <a:cubicBezTo>
                      <a:pt x="19" y="39"/>
                      <a:pt x="19" y="39"/>
                      <a:pt x="19" y="39"/>
                    </a:cubicBezTo>
                    <a:cubicBezTo>
                      <a:pt x="20" y="39"/>
                      <a:pt x="20" y="39"/>
                      <a:pt x="20" y="39"/>
                    </a:cubicBezTo>
                    <a:cubicBezTo>
                      <a:pt x="20" y="39"/>
                      <a:pt x="21" y="38"/>
                      <a:pt x="21" y="38"/>
                    </a:cubicBezTo>
                    <a:cubicBezTo>
                      <a:pt x="23" y="38"/>
                      <a:pt x="23" y="38"/>
                      <a:pt x="23" y="38"/>
                    </a:cubicBezTo>
                    <a:cubicBezTo>
                      <a:pt x="24" y="40"/>
                      <a:pt x="24" y="40"/>
                      <a:pt x="24" y="40"/>
                    </a:cubicBezTo>
                    <a:cubicBezTo>
                      <a:pt x="25" y="39"/>
                      <a:pt x="25" y="39"/>
                      <a:pt x="25" y="39"/>
                    </a:cubicBezTo>
                    <a:cubicBezTo>
                      <a:pt x="26" y="40"/>
                      <a:pt x="26" y="40"/>
                      <a:pt x="26" y="40"/>
                    </a:cubicBezTo>
                    <a:cubicBezTo>
                      <a:pt x="26" y="40"/>
                      <a:pt x="27" y="42"/>
                      <a:pt x="27" y="43"/>
                    </a:cubicBezTo>
                    <a:cubicBezTo>
                      <a:pt x="28" y="43"/>
                      <a:pt x="28" y="44"/>
                      <a:pt x="28" y="44"/>
                    </a:cubicBezTo>
                    <a:cubicBezTo>
                      <a:pt x="29" y="45"/>
                      <a:pt x="29" y="45"/>
                      <a:pt x="29" y="45"/>
                    </a:cubicBezTo>
                    <a:cubicBezTo>
                      <a:pt x="29" y="47"/>
                      <a:pt x="29" y="47"/>
                      <a:pt x="29" y="47"/>
                    </a:cubicBezTo>
                    <a:cubicBezTo>
                      <a:pt x="29" y="47"/>
                      <a:pt x="29" y="47"/>
                      <a:pt x="30" y="47"/>
                    </a:cubicBezTo>
                    <a:cubicBezTo>
                      <a:pt x="31" y="47"/>
                      <a:pt x="32" y="47"/>
                      <a:pt x="32" y="47"/>
                    </a:cubicBezTo>
                    <a:cubicBezTo>
                      <a:pt x="33" y="47"/>
                      <a:pt x="33" y="47"/>
                      <a:pt x="34" y="47"/>
                    </a:cubicBezTo>
                    <a:cubicBezTo>
                      <a:pt x="34" y="47"/>
                      <a:pt x="35" y="47"/>
                      <a:pt x="35" y="47"/>
                    </a:cubicBezTo>
                    <a:cubicBezTo>
                      <a:pt x="36" y="47"/>
                      <a:pt x="38" y="47"/>
                      <a:pt x="38" y="47"/>
                    </a:cubicBezTo>
                    <a:cubicBezTo>
                      <a:pt x="38" y="47"/>
                      <a:pt x="38" y="47"/>
                      <a:pt x="38" y="47"/>
                    </a:cubicBezTo>
                    <a:cubicBezTo>
                      <a:pt x="39" y="48"/>
                      <a:pt x="39" y="48"/>
                      <a:pt x="39" y="48"/>
                    </a:cubicBezTo>
                    <a:cubicBezTo>
                      <a:pt x="39" y="48"/>
                      <a:pt x="40" y="49"/>
                      <a:pt x="40" y="50"/>
                    </a:cubicBezTo>
                    <a:cubicBezTo>
                      <a:pt x="40" y="51"/>
                      <a:pt x="43" y="51"/>
                      <a:pt x="43" y="51"/>
                    </a:cubicBezTo>
                    <a:cubicBezTo>
                      <a:pt x="43" y="52"/>
                      <a:pt x="43" y="52"/>
                      <a:pt x="43" y="52"/>
                    </a:cubicBezTo>
                    <a:cubicBezTo>
                      <a:pt x="43" y="54"/>
                      <a:pt x="43" y="56"/>
                      <a:pt x="42" y="56"/>
                    </a:cubicBezTo>
                    <a:cubicBezTo>
                      <a:pt x="42" y="57"/>
                      <a:pt x="42" y="57"/>
                      <a:pt x="42" y="57"/>
                    </a:cubicBezTo>
                    <a:cubicBezTo>
                      <a:pt x="42" y="57"/>
                      <a:pt x="42" y="57"/>
                      <a:pt x="42" y="57"/>
                    </a:cubicBezTo>
                    <a:cubicBezTo>
                      <a:pt x="43" y="61"/>
                      <a:pt x="43" y="61"/>
                      <a:pt x="43" y="61"/>
                    </a:cubicBezTo>
                    <a:cubicBezTo>
                      <a:pt x="43" y="62"/>
                      <a:pt x="43" y="62"/>
                      <a:pt x="43" y="62"/>
                    </a:cubicBezTo>
                    <a:cubicBezTo>
                      <a:pt x="43" y="62"/>
                      <a:pt x="42" y="63"/>
                      <a:pt x="41" y="63"/>
                    </a:cubicBezTo>
                    <a:cubicBezTo>
                      <a:pt x="41" y="64"/>
                      <a:pt x="41" y="64"/>
                      <a:pt x="41" y="64"/>
                    </a:cubicBezTo>
                    <a:cubicBezTo>
                      <a:pt x="42" y="64"/>
                      <a:pt x="42" y="64"/>
                      <a:pt x="42" y="64"/>
                    </a:cubicBezTo>
                    <a:cubicBezTo>
                      <a:pt x="45" y="65"/>
                      <a:pt x="45" y="65"/>
                      <a:pt x="45" y="65"/>
                    </a:cubicBezTo>
                    <a:cubicBezTo>
                      <a:pt x="45" y="65"/>
                      <a:pt x="47" y="65"/>
                      <a:pt x="47" y="65"/>
                    </a:cubicBezTo>
                    <a:cubicBezTo>
                      <a:pt x="47" y="64"/>
                      <a:pt x="48" y="64"/>
                      <a:pt x="48" y="64"/>
                    </a:cubicBezTo>
                    <a:cubicBezTo>
                      <a:pt x="48" y="64"/>
                      <a:pt x="50" y="63"/>
                      <a:pt x="51" y="63"/>
                    </a:cubicBezTo>
                    <a:cubicBezTo>
                      <a:pt x="51" y="63"/>
                      <a:pt x="51" y="63"/>
                      <a:pt x="51" y="63"/>
                    </a:cubicBezTo>
                    <a:cubicBezTo>
                      <a:pt x="52" y="62"/>
                      <a:pt x="52" y="62"/>
                      <a:pt x="52" y="62"/>
                    </a:cubicBezTo>
                    <a:cubicBezTo>
                      <a:pt x="53" y="59"/>
                      <a:pt x="53" y="59"/>
                      <a:pt x="53" y="59"/>
                    </a:cubicBezTo>
                    <a:cubicBezTo>
                      <a:pt x="53" y="59"/>
                      <a:pt x="53" y="59"/>
                      <a:pt x="53" y="59"/>
                    </a:cubicBezTo>
                    <a:cubicBezTo>
                      <a:pt x="54" y="58"/>
                      <a:pt x="54" y="58"/>
                      <a:pt x="54" y="58"/>
                    </a:cubicBezTo>
                    <a:cubicBezTo>
                      <a:pt x="54" y="58"/>
                      <a:pt x="54" y="58"/>
                      <a:pt x="54" y="58"/>
                    </a:cubicBezTo>
                    <a:cubicBezTo>
                      <a:pt x="55" y="57"/>
                      <a:pt x="56" y="56"/>
                      <a:pt x="57" y="56"/>
                    </a:cubicBezTo>
                    <a:cubicBezTo>
                      <a:pt x="58" y="56"/>
                      <a:pt x="58" y="56"/>
                      <a:pt x="58" y="56"/>
                    </a:cubicBezTo>
                    <a:cubicBezTo>
                      <a:pt x="61" y="58"/>
                      <a:pt x="61" y="58"/>
                      <a:pt x="61" y="58"/>
                    </a:cubicBezTo>
                    <a:cubicBezTo>
                      <a:pt x="61" y="59"/>
                      <a:pt x="61" y="59"/>
                      <a:pt x="61" y="59"/>
                    </a:cubicBezTo>
                    <a:cubicBezTo>
                      <a:pt x="62" y="59"/>
                      <a:pt x="61" y="60"/>
                      <a:pt x="61" y="62"/>
                    </a:cubicBezTo>
                    <a:cubicBezTo>
                      <a:pt x="60" y="63"/>
                      <a:pt x="60" y="63"/>
                      <a:pt x="60" y="63"/>
                    </a:cubicBezTo>
                    <a:cubicBezTo>
                      <a:pt x="60" y="64"/>
                      <a:pt x="60" y="64"/>
                      <a:pt x="60" y="64"/>
                    </a:cubicBezTo>
                    <a:cubicBezTo>
                      <a:pt x="60" y="65"/>
                      <a:pt x="60" y="65"/>
                      <a:pt x="60" y="66"/>
                    </a:cubicBezTo>
                    <a:cubicBezTo>
                      <a:pt x="59" y="66"/>
                      <a:pt x="59" y="67"/>
                      <a:pt x="59" y="67"/>
                    </a:cubicBezTo>
                    <a:cubicBezTo>
                      <a:pt x="60" y="68"/>
                      <a:pt x="60" y="68"/>
                      <a:pt x="60" y="68"/>
                    </a:cubicBezTo>
                    <a:cubicBezTo>
                      <a:pt x="60" y="71"/>
                      <a:pt x="60" y="71"/>
                      <a:pt x="60" y="71"/>
                    </a:cubicBezTo>
                    <a:cubicBezTo>
                      <a:pt x="60" y="71"/>
                      <a:pt x="60" y="72"/>
                      <a:pt x="60" y="72"/>
                    </a:cubicBezTo>
                    <a:cubicBezTo>
                      <a:pt x="60" y="72"/>
                      <a:pt x="60" y="72"/>
                      <a:pt x="60" y="72"/>
                    </a:cubicBezTo>
                    <a:cubicBezTo>
                      <a:pt x="61" y="72"/>
                      <a:pt x="62" y="72"/>
                      <a:pt x="62" y="73"/>
                    </a:cubicBezTo>
                    <a:cubicBezTo>
                      <a:pt x="63" y="73"/>
                      <a:pt x="63" y="73"/>
                      <a:pt x="64" y="73"/>
                    </a:cubicBezTo>
                    <a:cubicBezTo>
                      <a:pt x="64" y="73"/>
                      <a:pt x="64" y="73"/>
                      <a:pt x="64" y="73"/>
                    </a:cubicBezTo>
                    <a:cubicBezTo>
                      <a:pt x="65" y="73"/>
                      <a:pt x="66" y="74"/>
                      <a:pt x="67" y="74"/>
                    </a:cubicBezTo>
                    <a:cubicBezTo>
                      <a:pt x="67" y="75"/>
                      <a:pt x="68" y="76"/>
                      <a:pt x="68" y="76"/>
                    </a:cubicBezTo>
                    <a:cubicBezTo>
                      <a:pt x="69" y="77"/>
                      <a:pt x="69" y="77"/>
                      <a:pt x="69" y="77"/>
                    </a:cubicBezTo>
                    <a:cubicBezTo>
                      <a:pt x="69" y="77"/>
                      <a:pt x="69" y="77"/>
                      <a:pt x="69" y="77"/>
                    </a:cubicBezTo>
                    <a:cubicBezTo>
                      <a:pt x="71" y="77"/>
                      <a:pt x="72" y="79"/>
                      <a:pt x="72" y="80"/>
                    </a:cubicBezTo>
                    <a:cubicBezTo>
                      <a:pt x="73" y="80"/>
                      <a:pt x="73" y="80"/>
                      <a:pt x="73" y="80"/>
                    </a:cubicBezTo>
                    <a:cubicBezTo>
                      <a:pt x="73" y="81"/>
                      <a:pt x="73" y="81"/>
                      <a:pt x="73" y="81"/>
                    </a:cubicBezTo>
                    <a:cubicBezTo>
                      <a:pt x="73" y="81"/>
                      <a:pt x="73" y="81"/>
                      <a:pt x="73" y="81"/>
                    </a:cubicBezTo>
                    <a:cubicBezTo>
                      <a:pt x="76" y="82"/>
                      <a:pt x="76" y="82"/>
                      <a:pt x="76" y="82"/>
                    </a:cubicBezTo>
                    <a:cubicBezTo>
                      <a:pt x="76" y="85"/>
                      <a:pt x="76" y="85"/>
                      <a:pt x="76" y="85"/>
                    </a:cubicBezTo>
                    <a:cubicBezTo>
                      <a:pt x="76" y="85"/>
                      <a:pt x="76" y="85"/>
                      <a:pt x="76" y="85"/>
                    </a:cubicBezTo>
                    <a:cubicBezTo>
                      <a:pt x="77" y="85"/>
                      <a:pt x="77" y="85"/>
                      <a:pt x="77" y="85"/>
                    </a:cubicBezTo>
                    <a:cubicBezTo>
                      <a:pt x="79" y="84"/>
                      <a:pt x="79" y="84"/>
                      <a:pt x="79" y="84"/>
                    </a:cubicBezTo>
                    <a:cubicBezTo>
                      <a:pt x="80" y="84"/>
                      <a:pt x="80" y="84"/>
                      <a:pt x="80" y="84"/>
                    </a:cubicBezTo>
                    <a:close/>
                  </a:path>
                </a:pathLst>
              </a:custGeom>
              <a:grpFill/>
              <a:ln w="6350" cap="flat">
                <a:solidFill>
                  <a:schemeClr val="bg1">
                    <a:alpha val="25000"/>
                  </a:schemeClr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27725" tIns="13862" rIns="27725" bIns="13862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id-ID" sz="546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ahoma"/>
                  <a:ea typeface="+mn-ea"/>
                  <a:cs typeface="+mn-cs"/>
                </a:endParaRPr>
              </a:p>
            </p:txBody>
          </p:sp>
          <p:sp>
            <p:nvSpPr>
              <p:cNvPr id="160" name="Freeform 132">
                <a:extLst>
                  <a:ext uri="{FF2B5EF4-FFF2-40B4-BE49-F238E27FC236}">
                    <a16:creationId xmlns:a16="http://schemas.microsoft.com/office/drawing/2014/main" id="{F6B6BCA3-65D9-30BA-F29D-69C49BE2621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182" y="1739"/>
                <a:ext cx="152" cy="80"/>
              </a:xfrm>
              <a:custGeom>
                <a:avLst/>
                <a:gdLst>
                  <a:gd name="T0" fmla="*/ 7 w 76"/>
                  <a:gd name="T1" fmla="*/ 30 h 40"/>
                  <a:gd name="T2" fmla="*/ 11 w 76"/>
                  <a:gd name="T3" fmla="*/ 32 h 40"/>
                  <a:gd name="T4" fmla="*/ 4 w 76"/>
                  <a:gd name="T5" fmla="*/ 39 h 40"/>
                  <a:gd name="T6" fmla="*/ 3 w 76"/>
                  <a:gd name="T7" fmla="*/ 40 h 40"/>
                  <a:gd name="T8" fmla="*/ 13 w 76"/>
                  <a:gd name="T9" fmla="*/ 39 h 40"/>
                  <a:gd name="T10" fmla="*/ 14 w 76"/>
                  <a:gd name="T11" fmla="*/ 39 h 40"/>
                  <a:gd name="T12" fmla="*/ 19 w 76"/>
                  <a:gd name="T13" fmla="*/ 39 h 40"/>
                  <a:gd name="T14" fmla="*/ 29 w 76"/>
                  <a:gd name="T15" fmla="*/ 38 h 40"/>
                  <a:gd name="T16" fmla="*/ 37 w 76"/>
                  <a:gd name="T17" fmla="*/ 37 h 40"/>
                  <a:gd name="T18" fmla="*/ 49 w 76"/>
                  <a:gd name="T19" fmla="*/ 36 h 40"/>
                  <a:gd name="T20" fmla="*/ 65 w 76"/>
                  <a:gd name="T21" fmla="*/ 34 h 40"/>
                  <a:gd name="T22" fmla="*/ 66 w 76"/>
                  <a:gd name="T23" fmla="*/ 34 h 40"/>
                  <a:gd name="T24" fmla="*/ 71 w 76"/>
                  <a:gd name="T25" fmla="*/ 30 h 40"/>
                  <a:gd name="T26" fmla="*/ 76 w 76"/>
                  <a:gd name="T27" fmla="*/ 30 h 40"/>
                  <a:gd name="T28" fmla="*/ 74 w 76"/>
                  <a:gd name="T29" fmla="*/ 28 h 40"/>
                  <a:gd name="T30" fmla="*/ 74 w 76"/>
                  <a:gd name="T31" fmla="*/ 20 h 40"/>
                  <a:gd name="T32" fmla="*/ 74 w 76"/>
                  <a:gd name="T33" fmla="*/ 17 h 40"/>
                  <a:gd name="T34" fmla="*/ 76 w 76"/>
                  <a:gd name="T35" fmla="*/ 12 h 40"/>
                  <a:gd name="T36" fmla="*/ 73 w 76"/>
                  <a:gd name="T37" fmla="*/ 9 h 40"/>
                  <a:gd name="T38" fmla="*/ 70 w 76"/>
                  <a:gd name="T39" fmla="*/ 6 h 40"/>
                  <a:gd name="T40" fmla="*/ 68 w 76"/>
                  <a:gd name="T41" fmla="*/ 6 h 40"/>
                  <a:gd name="T42" fmla="*/ 66 w 76"/>
                  <a:gd name="T43" fmla="*/ 3 h 40"/>
                  <a:gd name="T44" fmla="*/ 61 w 76"/>
                  <a:gd name="T45" fmla="*/ 4 h 40"/>
                  <a:gd name="T46" fmla="*/ 57 w 76"/>
                  <a:gd name="T47" fmla="*/ 5 h 40"/>
                  <a:gd name="T48" fmla="*/ 55 w 76"/>
                  <a:gd name="T49" fmla="*/ 7 h 40"/>
                  <a:gd name="T50" fmla="*/ 46 w 76"/>
                  <a:gd name="T51" fmla="*/ 6 h 40"/>
                  <a:gd name="T52" fmla="*/ 42 w 76"/>
                  <a:gd name="T53" fmla="*/ 3 h 40"/>
                  <a:gd name="T54" fmla="*/ 39 w 76"/>
                  <a:gd name="T55" fmla="*/ 3 h 40"/>
                  <a:gd name="T56" fmla="*/ 36 w 76"/>
                  <a:gd name="T57" fmla="*/ 0 h 40"/>
                  <a:gd name="T58" fmla="*/ 32 w 76"/>
                  <a:gd name="T59" fmla="*/ 1 h 40"/>
                  <a:gd name="T60" fmla="*/ 31 w 76"/>
                  <a:gd name="T61" fmla="*/ 6 h 40"/>
                  <a:gd name="T62" fmla="*/ 21 w 76"/>
                  <a:gd name="T63" fmla="*/ 19 h 40"/>
                  <a:gd name="T64" fmla="*/ 8 w 76"/>
                  <a:gd name="T65" fmla="*/ 17 h 40"/>
                  <a:gd name="T66" fmla="*/ 3 w 76"/>
                  <a:gd name="T67" fmla="*/ 28 h 40"/>
                  <a:gd name="T68" fmla="*/ 7 w 76"/>
                  <a:gd name="T69" fmla="*/ 30 h 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76" h="40">
                    <a:moveTo>
                      <a:pt x="7" y="30"/>
                    </a:moveTo>
                    <a:cubicBezTo>
                      <a:pt x="11" y="32"/>
                      <a:pt x="11" y="32"/>
                      <a:pt x="11" y="32"/>
                    </a:cubicBezTo>
                    <a:cubicBezTo>
                      <a:pt x="14" y="31"/>
                      <a:pt x="4" y="39"/>
                      <a:pt x="4" y="39"/>
                    </a:cubicBezTo>
                    <a:cubicBezTo>
                      <a:pt x="4" y="39"/>
                      <a:pt x="4" y="40"/>
                      <a:pt x="3" y="40"/>
                    </a:cubicBezTo>
                    <a:cubicBezTo>
                      <a:pt x="4" y="40"/>
                      <a:pt x="7" y="40"/>
                      <a:pt x="13" y="39"/>
                    </a:cubicBezTo>
                    <a:cubicBezTo>
                      <a:pt x="14" y="39"/>
                      <a:pt x="14" y="39"/>
                      <a:pt x="14" y="39"/>
                    </a:cubicBezTo>
                    <a:cubicBezTo>
                      <a:pt x="15" y="39"/>
                      <a:pt x="18" y="39"/>
                      <a:pt x="19" y="39"/>
                    </a:cubicBezTo>
                    <a:cubicBezTo>
                      <a:pt x="21" y="39"/>
                      <a:pt x="28" y="38"/>
                      <a:pt x="29" y="38"/>
                    </a:cubicBezTo>
                    <a:cubicBezTo>
                      <a:pt x="37" y="37"/>
                      <a:pt x="37" y="37"/>
                      <a:pt x="37" y="37"/>
                    </a:cubicBezTo>
                    <a:cubicBezTo>
                      <a:pt x="38" y="37"/>
                      <a:pt x="48" y="36"/>
                      <a:pt x="49" y="36"/>
                    </a:cubicBezTo>
                    <a:cubicBezTo>
                      <a:pt x="50" y="36"/>
                      <a:pt x="53" y="36"/>
                      <a:pt x="65" y="34"/>
                    </a:cubicBezTo>
                    <a:cubicBezTo>
                      <a:pt x="66" y="34"/>
                      <a:pt x="66" y="34"/>
                      <a:pt x="66" y="34"/>
                    </a:cubicBezTo>
                    <a:cubicBezTo>
                      <a:pt x="71" y="30"/>
                      <a:pt x="71" y="30"/>
                      <a:pt x="71" y="30"/>
                    </a:cubicBezTo>
                    <a:cubicBezTo>
                      <a:pt x="76" y="30"/>
                      <a:pt x="76" y="30"/>
                      <a:pt x="76" y="30"/>
                    </a:cubicBezTo>
                    <a:cubicBezTo>
                      <a:pt x="74" y="28"/>
                      <a:pt x="74" y="28"/>
                      <a:pt x="74" y="28"/>
                    </a:cubicBezTo>
                    <a:cubicBezTo>
                      <a:pt x="74" y="20"/>
                      <a:pt x="74" y="20"/>
                      <a:pt x="74" y="20"/>
                    </a:cubicBezTo>
                    <a:cubicBezTo>
                      <a:pt x="74" y="17"/>
                      <a:pt x="74" y="17"/>
                      <a:pt x="74" y="17"/>
                    </a:cubicBezTo>
                    <a:cubicBezTo>
                      <a:pt x="76" y="12"/>
                      <a:pt x="76" y="12"/>
                      <a:pt x="76" y="12"/>
                    </a:cubicBezTo>
                    <a:cubicBezTo>
                      <a:pt x="76" y="12"/>
                      <a:pt x="74" y="11"/>
                      <a:pt x="73" y="9"/>
                    </a:cubicBezTo>
                    <a:cubicBezTo>
                      <a:pt x="72" y="8"/>
                      <a:pt x="70" y="6"/>
                      <a:pt x="70" y="6"/>
                    </a:cubicBezTo>
                    <a:cubicBezTo>
                      <a:pt x="68" y="6"/>
                      <a:pt x="68" y="6"/>
                      <a:pt x="68" y="6"/>
                    </a:cubicBezTo>
                    <a:cubicBezTo>
                      <a:pt x="66" y="3"/>
                      <a:pt x="66" y="3"/>
                      <a:pt x="66" y="3"/>
                    </a:cubicBezTo>
                    <a:cubicBezTo>
                      <a:pt x="61" y="4"/>
                      <a:pt x="61" y="4"/>
                      <a:pt x="61" y="4"/>
                    </a:cubicBezTo>
                    <a:cubicBezTo>
                      <a:pt x="57" y="5"/>
                      <a:pt x="57" y="5"/>
                      <a:pt x="57" y="5"/>
                    </a:cubicBezTo>
                    <a:cubicBezTo>
                      <a:pt x="55" y="7"/>
                      <a:pt x="55" y="7"/>
                      <a:pt x="55" y="7"/>
                    </a:cubicBezTo>
                    <a:cubicBezTo>
                      <a:pt x="46" y="6"/>
                      <a:pt x="46" y="6"/>
                      <a:pt x="46" y="6"/>
                    </a:cubicBezTo>
                    <a:cubicBezTo>
                      <a:pt x="42" y="3"/>
                      <a:pt x="42" y="3"/>
                      <a:pt x="42" y="3"/>
                    </a:cubicBezTo>
                    <a:cubicBezTo>
                      <a:pt x="39" y="3"/>
                      <a:pt x="39" y="3"/>
                      <a:pt x="39" y="3"/>
                    </a:cubicBezTo>
                    <a:cubicBezTo>
                      <a:pt x="36" y="0"/>
                      <a:pt x="36" y="0"/>
                      <a:pt x="36" y="0"/>
                    </a:cubicBezTo>
                    <a:cubicBezTo>
                      <a:pt x="35" y="2"/>
                      <a:pt x="33" y="0"/>
                      <a:pt x="32" y="1"/>
                    </a:cubicBezTo>
                    <a:cubicBezTo>
                      <a:pt x="31" y="1"/>
                      <a:pt x="31" y="4"/>
                      <a:pt x="31" y="6"/>
                    </a:cubicBezTo>
                    <a:cubicBezTo>
                      <a:pt x="32" y="15"/>
                      <a:pt x="34" y="20"/>
                      <a:pt x="21" y="19"/>
                    </a:cubicBezTo>
                    <a:cubicBezTo>
                      <a:pt x="16" y="19"/>
                      <a:pt x="10" y="18"/>
                      <a:pt x="8" y="17"/>
                    </a:cubicBezTo>
                    <a:cubicBezTo>
                      <a:pt x="4" y="17"/>
                      <a:pt x="0" y="21"/>
                      <a:pt x="3" y="28"/>
                    </a:cubicBezTo>
                    <a:lnTo>
                      <a:pt x="7" y="30"/>
                    </a:lnTo>
                    <a:close/>
                  </a:path>
                </a:pathLst>
              </a:custGeom>
              <a:grpFill/>
              <a:ln w="6350" cap="flat">
                <a:solidFill>
                  <a:schemeClr val="bg1">
                    <a:alpha val="25000"/>
                  </a:schemeClr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27725" tIns="13862" rIns="27725" bIns="13862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id-ID" sz="546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ahoma"/>
                  <a:ea typeface="+mn-ea"/>
                  <a:cs typeface="+mn-cs"/>
                </a:endParaRPr>
              </a:p>
            </p:txBody>
          </p:sp>
          <p:sp>
            <p:nvSpPr>
              <p:cNvPr id="161" name="Freeform 133">
                <a:extLst>
                  <a:ext uri="{FF2B5EF4-FFF2-40B4-BE49-F238E27FC236}">
                    <a16:creationId xmlns:a16="http://schemas.microsoft.com/office/drawing/2014/main" id="{014EF139-C228-5ACC-F9BA-0A732AB36ED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102" y="2239"/>
                <a:ext cx="309" cy="170"/>
              </a:xfrm>
              <a:custGeom>
                <a:avLst/>
                <a:gdLst>
                  <a:gd name="T0" fmla="*/ 152 w 154"/>
                  <a:gd name="T1" fmla="*/ 9 h 85"/>
                  <a:gd name="T2" fmla="*/ 147 w 154"/>
                  <a:gd name="T3" fmla="*/ 9 h 85"/>
                  <a:gd name="T4" fmla="*/ 137 w 154"/>
                  <a:gd name="T5" fmla="*/ 6 h 85"/>
                  <a:gd name="T6" fmla="*/ 136 w 154"/>
                  <a:gd name="T7" fmla="*/ 3 h 85"/>
                  <a:gd name="T8" fmla="*/ 135 w 154"/>
                  <a:gd name="T9" fmla="*/ 3 h 85"/>
                  <a:gd name="T10" fmla="*/ 133 w 154"/>
                  <a:gd name="T11" fmla="*/ 1 h 85"/>
                  <a:gd name="T12" fmla="*/ 127 w 154"/>
                  <a:gd name="T13" fmla="*/ 0 h 85"/>
                  <a:gd name="T14" fmla="*/ 123 w 154"/>
                  <a:gd name="T15" fmla="*/ 0 h 85"/>
                  <a:gd name="T16" fmla="*/ 118 w 154"/>
                  <a:gd name="T17" fmla="*/ 1 h 85"/>
                  <a:gd name="T18" fmla="*/ 116 w 154"/>
                  <a:gd name="T19" fmla="*/ 3 h 85"/>
                  <a:gd name="T20" fmla="*/ 110 w 154"/>
                  <a:gd name="T21" fmla="*/ 7 h 85"/>
                  <a:gd name="T22" fmla="*/ 107 w 154"/>
                  <a:gd name="T23" fmla="*/ 9 h 85"/>
                  <a:gd name="T24" fmla="*/ 103 w 154"/>
                  <a:gd name="T25" fmla="*/ 8 h 85"/>
                  <a:gd name="T26" fmla="*/ 99 w 154"/>
                  <a:gd name="T27" fmla="*/ 6 h 85"/>
                  <a:gd name="T28" fmla="*/ 97 w 154"/>
                  <a:gd name="T29" fmla="*/ 7 h 85"/>
                  <a:gd name="T30" fmla="*/ 92 w 154"/>
                  <a:gd name="T31" fmla="*/ 8 h 85"/>
                  <a:gd name="T32" fmla="*/ 89 w 154"/>
                  <a:gd name="T33" fmla="*/ 11 h 85"/>
                  <a:gd name="T34" fmla="*/ 85 w 154"/>
                  <a:gd name="T35" fmla="*/ 18 h 85"/>
                  <a:gd name="T36" fmla="*/ 83 w 154"/>
                  <a:gd name="T37" fmla="*/ 18 h 85"/>
                  <a:gd name="T38" fmla="*/ 76 w 154"/>
                  <a:gd name="T39" fmla="*/ 19 h 85"/>
                  <a:gd name="T40" fmla="*/ 74 w 154"/>
                  <a:gd name="T41" fmla="*/ 14 h 85"/>
                  <a:gd name="T42" fmla="*/ 72 w 154"/>
                  <a:gd name="T43" fmla="*/ 11 h 85"/>
                  <a:gd name="T44" fmla="*/ 62 w 154"/>
                  <a:gd name="T45" fmla="*/ 6 h 85"/>
                  <a:gd name="T46" fmla="*/ 61 w 154"/>
                  <a:gd name="T47" fmla="*/ 11 h 85"/>
                  <a:gd name="T48" fmla="*/ 56 w 154"/>
                  <a:gd name="T49" fmla="*/ 13 h 85"/>
                  <a:gd name="T50" fmla="*/ 49 w 154"/>
                  <a:gd name="T51" fmla="*/ 10 h 85"/>
                  <a:gd name="T52" fmla="*/ 43 w 154"/>
                  <a:gd name="T53" fmla="*/ 11 h 85"/>
                  <a:gd name="T54" fmla="*/ 38 w 154"/>
                  <a:gd name="T55" fmla="*/ 16 h 85"/>
                  <a:gd name="T56" fmla="*/ 32 w 154"/>
                  <a:gd name="T57" fmla="*/ 25 h 85"/>
                  <a:gd name="T58" fmla="*/ 26 w 154"/>
                  <a:gd name="T59" fmla="*/ 38 h 85"/>
                  <a:gd name="T60" fmla="*/ 20 w 154"/>
                  <a:gd name="T61" fmla="*/ 43 h 85"/>
                  <a:gd name="T62" fmla="*/ 16 w 154"/>
                  <a:gd name="T63" fmla="*/ 45 h 85"/>
                  <a:gd name="T64" fmla="*/ 13 w 154"/>
                  <a:gd name="T65" fmla="*/ 44 h 85"/>
                  <a:gd name="T66" fmla="*/ 11 w 154"/>
                  <a:gd name="T67" fmla="*/ 45 h 85"/>
                  <a:gd name="T68" fmla="*/ 6 w 154"/>
                  <a:gd name="T69" fmla="*/ 44 h 85"/>
                  <a:gd name="T70" fmla="*/ 5 w 154"/>
                  <a:gd name="T71" fmla="*/ 45 h 85"/>
                  <a:gd name="T72" fmla="*/ 2 w 154"/>
                  <a:gd name="T73" fmla="*/ 52 h 85"/>
                  <a:gd name="T74" fmla="*/ 2 w 154"/>
                  <a:gd name="T75" fmla="*/ 58 h 85"/>
                  <a:gd name="T76" fmla="*/ 0 w 154"/>
                  <a:gd name="T77" fmla="*/ 62 h 85"/>
                  <a:gd name="T78" fmla="*/ 2 w 154"/>
                  <a:gd name="T79" fmla="*/ 67 h 85"/>
                  <a:gd name="T80" fmla="*/ 5 w 154"/>
                  <a:gd name="T81" fmla="*/ 71 h 85"/>
                  <a:gd name="T82" fmla="*/ 8 w 154"/>
                  <a:gd name="T83" fmla="*/ 80 h 85"/>
                  <a:gd name="T84" fmla="*/ 15 w 154"/>
                  <a:gd name="T85" fmla="*/ 76 h 85"/>
                  <a:gd name="T86" fmla="*/ 28 w 154"/>
                  <a:gd name="T87" fmla="*/ 85 h 85"/>
                  <a:gd name="T88" fmla="*/ 61 w 154"/>
                  <a:gd name="T89" fmla="*/ 78 h 85"/>
                  <a:gd name="T90" fmla="*/ 67 w 154"/>
                  <a:gd name="T91" fmla="*/ 66 h 85"/>
                  <a:gd name="T92" fmla="*/ 83 w 154"/>
                  <a:gd name="T93" fmla="*/ 59 h 85"/>
                  <a:gd name="T94" fmla="*/ 95 w 154"/>
                  <a:gd name="T95" fmla="*/ 55 h 85"/>
                  <a:gd name="T96" fmla="*/ 104 w 154"/>
                  <a:gd name="T97" fmla="*/ 41 h 85"/>
                  <a:gd name="T98" fmla="*/ 129 w 154"/>
                  <a:gd name="T99" fmla="*/ 36 h 85"/>
                  <a:gd name="T100" fmla="*/ 148 w 154"/>
                  <a:gd name="T101" fmla="*/ 42 h 85"/>
                  <a:gd name="T102" fmla="*/ 149 w 154"/>
                  <a:gd name="T103" fmla="*/ 36 h 85"/>
                  <a:gd name="T104" fmla="*/ 148 w 154"/>
                  <a:gd name="T105" fmla="*/ 30 h 85"/>
                  <a:gd name="T106" fmla="*/ 151 w 154"/>
                  <a:gd name="T107" fmla="*/ 25 h 85"/>
                  <a:gd name="T108" fmla="*/ 152 w 154"/>
                  <a:gd name="T109" fmla="*/ 20 h 85"/>
                  <a:gd name="T110" fmla="*/ 153 w 154"/>
                  <a:gd name="T111" fmla="*/ 14 h 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</a:cxnLst>
                <a:rect l="0" t="0" r="r" b="b"/>
                <a:pathLst>
                  <a:path w="154" h="85">
                    <a:moveTo>
                      <a:pt x="154" y="11"/>
                    </a:moveTo>
                    <a:cubicBezTo>
                      <a:pt x="153" y="11"/>
                      <a:pt x="153" y="11"/>
                      <a:pt x="153" y="11"/>
                    </a:cubicBezTo>
                    <a:cubicBezTo>
                      <a:pt x="152" y="9"/>
                      <a:pt x="152" y="9"/>
                      <a:pt x="152" y="9"/>
                    </a:cubicBezTo>
                    <a:cubicBezTo>
                      <a:pt x="152" y="9"/>
                      <a:pt x="152" y="9"/>
                      <a:pt x="152" y="9"/>
                    </a:cubicBezTo>
                    <a:cubicBezTo>
                      <a:pt x="152" y="9"/>
                      <a:pt x="151" y="9"/>
                      <a:pt x="151" y="10"/>
                    </a:cubicBezTo>
                    <a:cubicBezTo>
                      <a:pt x="151" y="10"/>
                      <a:pt x="151" y="10"/>
                      <a:pt x="151" y="10"/>
                    </a:cubicBezTo>
                    <a:cubicBezTo>
                      <a:pt x="150" y="10"/>
                      <a:pt x="149" y="9"/>
                      <a:pt x="148" y="8"/>
                    </a:cubicBezTo>
                    <a:cubicBezTo>
                      <a:pt x="147" y="9"/>
                      <a:pt x="147" y="9"/>
                      <a:pt x="147" y="9"/>
                    </a:cubicBezTo>
                    <a:cubicBezTo>
                      <a:pt x="144" y="8"/>
                      <a:pt x="144" y="8"/>
                      <a:pt x="144" y="8"/>
                    </a:cubicBezTo>
                    <a:cubicBezTo>
                      <a:pt x="144" y="8"/>
                      <a:pt x="143" y="8"/>
                      <a:pt x="143" y="8"/>
                    </a:cubicBezTo>
                    <a:cubicBezTo>
                      <a:pt x="143" y="7"/>
                      <a:pt x="142" y="7"/>
                      <a:pt x="141" y="7"/>
                    </a:cubicBezTo>
                    <a:cubicBezTo>
                      <a:pt x="138" y="7"/>
                      <a:pt x="138" y="7"/>
                      <a:pt x="137" y="6"/>
                    </a:cubicBezTo>
                    <a:cubicBezTo>
                      <a:pt x="137" y="6"/>
                      <a:pt x="136" y="5"/>
                      <a:pt x="136" y="4"/>
                    </a:cubicBezTo>
                    <a:cubicBezTo>
                      <a:pt x="136" y="3"/>
                      <a:pt x="136" y="3"/>
                      <a:pt x="136" y="3"/>
                    </a:cubicBezTo>
                    <a:cubicBezTo>
                      <a:pt x="136" y="3"/>
                      <a:pt x="136" y="3"/>
                      <a:pt x="136" y="3"/>
                    </a:cubicBezTo>
                    <a:cubicBezTo>
                      <a:pt x="136" y="3"/>
                      <a:pt x="136" y="3"/>
                      <a:pt x="136" y="3"/>
                    </a:cubicBezTo>
                    <a:cubicBezTo>
                      <a:pt x="136" y="3"/>
                      <a:pt x="136" y="3"/>
                      <a:pt x="136" y="3"/>
                    </a:cubicBezTo>
                    <a:cubicBezTo>
                      <a:pt x="136" y="3"/>
                      <a:pt x="136" y="3"/>
                      <a:pt x="136" y="3"/>
                    </a:cubicBezTo>
                    <a:cubicBezTo>
                      <a:pt x="137" y="2"/>
                      <a:pt x="137" y="2"/>
                      <a:pt x="137" y="2"/>
                    </a:cubicBezTo>
                    <a:cubicBezTo>
                      <a:pt x="135" y="3"/>
                      <a:pt x="135" y="3"/>
                      <a:pt x="135" y="3"/>
                    </a:cubicBezTo>
                    <a:cubicBezTo>
                      <a:pt x="135" y="2"/>
                      <a:pt x="135" y="2"/>
                      <a:pt x="135" y="2"/>
                    </a:cubicBezTo>
                    <a:cubicBezTo>
                      <a:pt x="135" y="2"/>
                      <a:pt x="135" y="2"/>
                      <a:pt x="135" y="2"/>
                    </a:cubicBezTo>
                    <a:cubicBezTo>
                      <a:pt x="134" y="2"/>
                      <a:pt x="133" y="2"/>
                      <a:pt x="133" y="1"/>
                    </a:cubicBezTo>
                    <a:cubicBezTo>
                      <a:pt x="133" y="1"/>
                      <a:pt x="133" y="1"/>
                      <a:pt x="133" y="1"/>
                    </a:cubicBezTo>
                    <a:cubicBezTo>
                      <a:pt x="132" y="1"/>
                      <a:pt x="132" y="1"/>
                      <a:pt x="132" y="1"/>
                    </a:cubicBezTo>
                    <a:cubicBezTo>
                      <a:pt x="132" y="2"/>
                      <a:pt x="131" y="2"/>
                      <a:pt x="130" y="2"/>
                    </a:cubicBezTo>
                    <a:cubicBezTo>
                      <a:pt x="130" y="2"/>
                      <a:pt x="129" y="2"/>
                      <a:pt x="128" y="1"/>
                    </a:cubicBezTo>
                    <a:cubicBezTo>
                      <a:pt x="128" y="1"/>
                      <a:pt x="127" y="0"/>
                      <a:pt x="127" y="0"/>
                    </a:cubicBezTo>
                    <a:cubicBezTo>
                      <a:pt x="127" y="0"/>
                      <a:pt x="127" y="0"/>
                      <a:pt x="127" y="0"/>
                    </a:cubicBezTo>
                    <a:cubicBezTo>
                      <a:pt x="127" y="0"/>
                      <a:pt x="127" y="0"/>
                      <a:pt x="127" y="0"/>
                    </a:cubicBezTo>
                    <a:cubicBezTo>
                      <a:pt x="126" y="0"/>
                      <a:pt x="126" y="0"/>
                      <a:pt x="125" y="0"/>
                    </a:cubicBezTo>
                    <a:cubicBezTo>
                      <a:pt x="125" y="0"/>
                      <a:pt x="124" y="0"/>
                      <a:pt x="123" y="0"/>
                    </a:cubicBezTo>
                    <a:cubicBezTo>
                      <a:pt x="123" y="1"/>
                      <a:pt x="122" y="2"/>
                      <a:pt x="121" y="2"/>
                    </a:cubicBezTo>
                    <a:cubicBezTo>
                      <a:pt x="121" y="2"/>
                      <a:pt x="120" y="1"/>
                      <a:pt x="120" y="1"/>
                    </a:cubicBezTo>
                    <a:cubicBezTo>
                      <a:pt x="119" y="1"/>
                      <a:pt x="119" y="1"/>
                      <a:pt x="119" y="1"/>
                    </a:cubicBezTo>
                    <a:cubicBezTo>
                      <a:pt x="118" y="1"/>
                      <a:pt x="118" y="1"/>
                      <a:pt x="118" y="1"/>
                    </a:cubicBezTo>
                    <a:cubicBezTo>
                      <a:pt x="118" y="1"/>
                      <a:pt x="118" y="1"/>
                      <a:pt x="118" y="1"/>
                    </a:cubicBezTo>
                    <a:cubicBezTo>
                      <a:pt x="118" y="1"/>
                      <a:pt x="118" y="1"/>
                      <a:pt x="118" y="1"/>
                    </a:cubicBezTo>
                    <a:cubicBezTo>
                      <a:pt x="117" y="1"/>
                      <a:pt x="117" y="1"/>
                      <a:pt x="117" y="1"/>
                    </a:cubicBezTo>
                    <a:cubicBezTo>
                      <a:pt x="116" y="3"/>
                      <a:pt x="116" y="3"/>
                      <a:pt x="116" y="3"/>
                    </a:cubicBezTo>
                    <a:cubicBezTo>
                      <a:pt x="114" y="3"/>
                      <a:pt x="114" y="3"/>
                      <a:pt x="114" y="3"/>
                    </a:cubicBezTo>
                    <a:cubicBezTo>
                      <a:pt x="114" y="3"/>
                      <a:pt x="114" y="3"/>
                      <a:pt x="114" y="3"/>
                    </a:cubicBezTo>
                    <a:cubicBezTo>
                      <a:pt x="113" y="5"/>
                      <a:pt x="112" y="5"/>
                      <a:pt x="111" y="6"/>
                    </a:cubicBezTo>
                    <a:cubicBezTo>
                      <a:pt x="111" y="6"/>
                      <a:pt x="110" y="6"/>
                      <a:pt x="110" y="7"/>
                    </a:cubicBezTo>
                    <a:cubicBezTo>
                      <a:pt x="110" y="7"/>
                      <a:pt x="110" y="8"/>
                      <a:pt x="110" y="8"/>
                    </a:cubicBezTo>
                    <a:cubicBezTo>
                      <a:pt x="109" y="9"/>
                      <a:pt x="109" y="9"/>
                      <a:pt x="109" y="9"/>
                    </a:cubicBezTo>
                    <a:cubicBezTo>
                      <a:pt x="109" y="9"/>
                      <a:pt x="109" y="9"/>
                      <a:pt x="109" y="9"/>
                    </a:cubicBezTo>
                    <a:cubicBezTo>
                      <a:pt x="108" y="9"/>
                      <a:pt x="108" y="9"/>
                      <a:pt x="107" y="9"/>
                    </a:cubicBezTo>
                    <a:cubicBezTo>
                      <a:pt x="107" y="9"/>
                      <a:pt x="106" y="9"/>
                      <a:pt x="106" y="9"/>
                    </a:cubicBezTo>
                    <a:cubicBezTo>
                      <a:pt x="106" y="9"/>
                      <a:pt x="106" y="9"/>
                      <a:pt x="106" y="9"/>
                    </a:cubicBezTo>
                    <a:cubicBezTo>
                      <a:pt x="106" y="9"/>
                      <a:pt x="105" y="9"/>
                      <a:pt x="104" y="8"/>
                    </a:cubicBezTo>
                    <a:cubicBezTo>
                      <a:pt x="103" y="8"/>
                      <a:pt x="103" y="8"/>
                      <a:pt x="103" y="8"/>
                    </a:cubicBezTo>
                    <a:cubicBezTo>
                      <a:pt x="102" y="8"/>
                      <a:pt x="102" y="8"/>
                      <a:pt x="102" y="8"/>
                    </a:cubicBezTo>
                    <a:cubicBezTo>
                      <a:pt x="102" y="7"/>
                      <a:pt x="102" y="7"/>
                      <a:pt x="101" y="6"/>
                    </a:cubicBezTo>
                    <a:cubicBezTo>
                      <a:pt x="101" y="6"/>
                      <a:pt x="100" y="6"/>
                      <a:pt x="100" y="6"/>
                    </a:cubicBezTo>
                    <a:cubicBezTo>
                      <a:pt x="100" y="6"/>
                      <a:pt x="99" y="6"/>
                      <a:pt x="99" y="6"/>
                    </a:cubicBezTo>
                    <a:cubicBezTo>
                      <a:pt x="99" y="6"/>
                      <a:pt x="99" y="6"/>
                      <a:pt x="99" y="6"/>
                    </a:cubicBezTo>
                    <a:cubicBezTo>
                      <a:pt x="98" y="6"/>
                      <a:pt x="98" y="6"/>
                      <a:pt x="98" y="7"/>
                    </a:cubicBezTo>
                    <a:cubicBezTo>
                      <a:pt x="97" y="7"/>
                      <a:pt x="97" y="7"/>
                      <a:pt x="97" y="7"/>
                    </a:cubicBezTo>
                    <a:cubicBezTo>
                      <a:pt x="97" y="7"/>
                      <a:pt x="97" y="7"/>
                      <a:pt x="97" y="7"/>
                    </a:cubicBezTo>
                    <a:cubicBezTo>
                      <a:pt x="97" y="7"/>
                      <a:pt x="97" y="7"/>
                      <a:pt x="97" y="7"/>
                    </a:cubicBezTo>
                    <a:cubicBezTo>
                      <a:pt x="96" y="7"/>
                      <a:pt x="96" y="7"/>
                      <a:pt x="96" y="7"/>
                    </a:cubicBezTo>
                    <a:cubicBezTo>
                      <a:pt x="95" y="7"/>
                      <a:pt x="95" y="7"/>
                      <a:pt x="94" y="7"/>
                    </a:cubicBezTo>
                    <a:cubicBezTo>
                      <a:pt x="94" y="8"/>
                      <a:pt x="93" y="8"/>
                      <a:pt x="92" y="8"/>
                    </a:cubicBezTo>
                    <a:cubicBezTo>
                      <a:pt x="92" y="8"/>
                      <a:pt x="92" y="8"/>
                      <a:pt x="92" y="8"/>
                    </a:cubicBezTo>
                    <a:cubicBezTo>
                      <a:pt x="91" y="9"/>
                      <a:pt x="91" y="9"/>
                      <a:pt x="90" y="10"/>
                    </a:cubicBezTo>
                    <a:cubicBezTo>
                      <a:pt x="90" y="10"/>
                      <a:pt x="89" y="10"/>
                      <a:pt x="89" y="10"/>
                    </a:cubicBezTo>
                    <a:cubicBezTo>
                      <a:pt x="89" y="10"/>
                      <a:pt x="89" y="11"/>
                      <a:pt x="89" y="11"/>
                    </a:cubicBezTo>
                    <a:cubicBezTo>
                      <a:pt x="88" y="11"/>
                      <a:pt x="88" y="11"/>
                      <a:pt x="87" y="12"/>
                    </a:cubicBezTo>
                    <a:cubicBezTo>
                      <a:pt x="87" y="12"/>
                      <a:pt x="87" y="13"/>
                      <a:pt x="87" y="13"/>
                    </a:cubicBezTo>
                    <a:cubicBezTo>
                      <a:pt x="87" y="14"/>
                      <a:pt x="87" y="14"/>
                      <a:pt x="87" y="14"/>
                    </a:cubicBezTo>
                    <a:cubicBezTo>
                      <a:pt x="87" y="16"/>
                      <a:pt x="86" y="17"/>
                      <a:pt x="85" y="18"/>
                    </a:cubicBezTo>
                    <a:cubicBezTo>
                      <a:pt x="85" y="18"/>
                      <a:pt x="85" y="18"/>
                      <a:pt x="85" y="18"/>
                    </a:cubicBezTo>
                    <a:cubicBezTo>
                      <a:pt x="85" y="18"/>
                      <a:pt x="85" y="18"/>
                      <a:pt x="85" y="18"/>
                    </a:cubicBezTo>
                    <a:cubicBezTo>
                      <a:pt x="84" y="18"/>
                      <a:pt x="84" y="18"/>
                      <a:pt x="84" y="18"/>
                    </a:cubicBezTo>
                    <a:cubicBezTo>
                      <a:pt x="83" y="18"/>
                      <a:pt x="83" y="18"/>
                      <a:pt x="83" y="18"/>
                    </a:cubicBezTo>
                    <a:cubicBezTo>
                      <a:pt x="82" y="17"/>
                      <a:pt x="82" y="17"/>
                      <a:pt x="81" y="17"/>
                    </a:cubicBezTo>
                    <a:cubicBezTo>
                      <a:pt x="81" y="18"/>
                      <a:pt x="80" y="18"/>
                      <a:pt x="78" y="19"/>
                    </a:cubicBezTo>
                    <a:cubicBezTo>
                      <a:pt x="77" y="19"/>
                      <a:pt x="77" y="19"/>
                      <a:pt x="77" y="19"/>
                    </a:cubicBezTo>
                    <a:cubicBezTo>
                      <a:pt x="76" y="19"/>
                      <a:pt x="76" y="19"/>
                      <a:pt x="76" y="19"/>
                    </a:cubicBezTo>
                    <a:cubicBezTo>
                      <a:pt x="76" y="19"/>
                      <a:pt x="76" y="19"/>
                      <a:pt x="76" y="19"/>
                    </a:cubicBezTo>
                    <a:cubicBezTo>
                      <a:pt x="76" y="19"/>
                      <a:pt x="76" y="19"/>
                      <a:pt x="76" y="19"/>
                    </a:cubicBezTo>
                    <a:cubicBezTo>
                      <a:pt x="73" y="18"/>
                      <a:pt x="73" y="18"/>
                      <a:pt x="73" y="18"/>
                    </a:cubicBezTo>
                    <a:cubicBezTo>
                      <a:pt x="74" y="14"/>
                      <a:pt x="74" y="14"/>
                      <a:pt x="74" y="14"/>
                    </a:cubicBezTo>
                    <a:cubicBezTo>
                      <a:pt x="74" y="13"/>
                      <a:pt x="74" y="13"/>
                      <a:pt x="74" y="13"/>
                    </a:cubicBezTo>
                    <a:cubicBezTo>
                      <a:pt x="74" y="12"/>
                      <a:pt x="74" y="12"/>
                      <a:pt x="74" y="12"/>
                    </a:cubicBezTo>
                    <a:cubicBezTo>
                      <a:pt x="73" y="11"/>
                      <a:pt x="73" y="11"/>
                      <a:pt x="73" y="11"/>
                    </a:cubicBezTo>
                    <a:cubicBezTo>
                      <a:pt x="72" y="11"/>
                      <a:pt x="72" y="11"/>
                      <a:pt x="72" y="11"/>
                    </a:cubicBezTo>
                    <a:cubicBezTo>
                      <a:pt x="66" y="7"/>
                      <a:pt x="66" y="7"/>
                      <a:pt x="66" y="7"/>
                    </a:cubicBezTo>
                    <a:cubicBezTo>
                      <a:pt x="64" y="3"/>
                      <a:pt x="64" y="3"/>
                      <a:pt x="64" y="3"/>
                    </a:cubicBezTo>
                    <a:cubicBezTo>
                      <a:pt x="64" y="4"/>
                      <a:pt x="64" y="4"/>
                      <a:pt x="64" y="4"/>
                    </a:cubicBezTo>
                    <a:cubicBezTo>
                      <a:pt x="64" y="5"/>
                      <a:pt x="63" y="6"/>
                      <a:pt x="62" y="6"/>
                    </a:cubicBezTo>
                    <a:cubicBezTo>
                      <a:pt x="61" y="7"/>
                      <a:pt x="61" y="7"/>
                      <a:pt x="61" y="7"/>
                    </a:cubicBezTo>
                    <a:cubicBezTo>
                      <a:pt x="61" y="7"/>
                      <a:pt x="61" y="8"/>
                      <a:pt x="61" y="8"/>
                    </a:cubicBezTo>
                    <a:cubicBezTo>
                      <a:pt x="61" y="9"/>
                      <a:pt x="61" y="10"/>
                      <a:pt x="61" y="10"/>
                    </a:cubicBezTo>
                    <a:cubicBezTo>
                      <a:pt x="61" y="11"/>
                      <a:pt x="61" y="11"/>
                      <a:pt x="61" y="11"/>
                    </a:cubicBezTo>
                    <a:cubicBezTo>
                      <a:pt x="61" y="12"/>
                      <a:pt x="61" y="12"/>
                      <a:pt x="61" y="12"/>
                    </a:cubicBezTo>
                    <a:cubicBezTo>
                      <a:pt x="60" y="12"/>
                      <a:pt x="60" y="13"/>
                      <a:pt x="59" y="13"/>
                    </a:cubicBezTo>
                    <a:cubicBezTo>
                      <a:pt x="58" y="13"/>
                      <a:pt x="58" y="13"/>
                      <a:pt x="57" y="12"/>
                    </a:cubicBezTo>
                    <a:cubicBezTo>
                      <a:pt x="57" y="12"/>
                      <a:pt x="57" y="12"/>
                      <a:pt x="56" y="13"/>
                    </a:cubicBezTo>
                    <a:cubicBezTo>
                      <a:pt x="55" y="14"/>
                      <a:pt x="53" y="14"/>
                      <a:pt x="52" y="14"/>
                    </a:cubicBezTo>
                    <a:cubicBezTo>
                      <a:pt x="51" y="14"/>
                      <a:pt x="51" y="14"/>
                      <a:pt x="51" y="14"/>
                    </a:cubicBezTo>
                    <a:cubicBezTo>
                      <a:pt x="51" y="14"/>
                      <a:pt x="51" y="14"/>
                      <a:pt x="51" y="14"/>
                    </a:cubicBezTo>
                    <a:cubicBezTo>
                      <a:pt x="50" y="13"/>
                      <a:pt x="49" y="11"/>
                      <a:pt x="49" y="10"/>
                    </a:cubicBezTo>
                    <a:cubicBezTo>
                      <a:pt x="49" y="10"/>
                      <a:pt x="49" y="10"/>
                      <a:pt x="49" y="10"/>
                    </a:cubicBezTo>
                    <a:cubicBezTo>
                      <a:pt x="48" y="10"/>
                      <a:pt x="47" y="10"/>
                      <a:pt x="47" y="10"/>
                    </a:cubicBezTo>
                    <a:cubicBezTo>
                      <a:pt x="46" y="10"/>
                      <a:pt x="45" y="11"/>
                      <a:pt x="44" y="11"/>
                    </a:cubicBezTo>
                    <a:cubicBezTo>
                      <a:pt x="44" y="11"/>
                      <a:pt x="43" y="11"/>
                      <a:pt x="43" y="11"/>
                    </a:cubicBezTo>
                    <a:cubicBezTo>
                      <a:pt x="41" y="11"/>
                      <a:pt x="41" y="11"/>
                      <a:pt x="41" y="11"/>
                    </a:cubicBezTo>
                    <a:cubicBezTo>
                      <a:pt x="41" y="13"/>
                      <a:pt x="41" y="13"/>
                      <a:pt x="41" y="13"/>
                    </a:cubicBezTo>
                    <a:cubicBezTo>
                      <a:pt x="39" y="14"/>
                      <a:pt x="39" y="14"/>
                      <a:pt x="39" y="14"/>
                    </a:cubicBezTo>
                    <a:cubicBezTo>
                      <a:pt x="38" y="16"/>
                      <a:pt x="38" y="16"/>
                      <a:pt x="38" y="16"/>
                    </a:cubicBezTo>
                    <a:cubicBezTo>
                      <a:pt x="37" y="19"/>
                      <a:pt x="37" y="19"/>
                      <a:pt x="37" y="19"/>
                    </a:cubicBezTo>
                    <a:cubicBezTo>
                      <a:pt x="34" y="21"/>
                      <a:pt x="34" y="21"/>
                      <a:pt x="34" y="21"/>
                    </a:cubicBezTo>
                    <a:cubicBezTo>
                      <a:pt x="33" y="22"/>
                      <a:pt x="32" y="23"/>
                      <a:pt x="32" y="23"/>
                    </a:cubicBezTo>
                    <a:cubicBezTo>
                      <a:pt x="32" y="24"/>
                      <a:pt x="32" y="24"/>
                      <a:pt x="32" y="25"/>
                    </a:cubicBezTo>
                    <a:cubicBezTo>
                      <a:pt x="32" y="27"/>
                      <a:pt x="32" y="27"/>
                      <a:pt x="32" y="27"/>
                    </a:cubicBezTo>
                    <a:cubicBezTo>
                      <a:pt x="31" y="32"/>
                      <a:pt x="31" y="32"/>
                      <a:pt x="31" y="32"/>
                    </a:cubicBezTo>
                    <a:cubicBezTo>
                      <a:pt x="27" y="34"/>
                      <a:pt x="27" y="34"/>
                      <a:pt x="27" y="34"/>
                    </a:cubicBezTo>
                    <a:cubicBezTo>
                      <a:pt x="26" y="38"/>
                      <a:pt x="26" y="38"/>
                      <a:pt x="26" y="38"/>
                    </a:cubicBezTo>
                    <a:cubicBezTo>
                      <a:pt x="25" y="39"/>
                      <a:pt x="25" y="39"/>
                      <a:pt x="25" y="39"/>
                    </a:cubicBezTo>
                    <a:cubicBezTo>
                      <a:pt x="25" y="39"/>
                      <a:pt x="24" y="39"/>
                      <a:pt x="24" y="39"/>
                    </a:cubicBezTo>
                    <a:cubicBezTo>
                      <a:pt x="24" y="40"/>
                      <a:pt x="24" y="40"/>
                      <a:pt x="24" y="40"/>
                    </a:cubicBezTo>
                    <a:cubicBezTo>
                      <a:pt x="20" y="43"/>
                      <a:pt x="20" y="43"/>
                      <a:pt x="20" y="43"/>
                    </a:cubicBezTo>
                    <a:cubicBezTo>
                      <a:pt x="19" y="43"/>
                      <a:pt x="19" y="43"/>
                      <a:pt x="19" y="43"/>
                    </a:cubicBezTo>
                    <a:cubicBezTo>
                      <a:pt x="19" y="43"/>
                      <a:pt x="19" y="43"/>
                      <a:pt x="18" y="43"/>
                    </a:cubicBezTo>
                    <a:cubicBezTo>
                      <a:pt x="18" y="43"/>
                      <a:pt x="18" y="43"/>
                      <a:pt x="18" y="43"/>
                    </a:cubicBezTo>
                    <a:cubicBezTo>
                      <a:pt x="18" y="44"/>
                      <a:pt x="17" y="45"/>
                      <a:pt x="16" y="45"/>
                    </a:cubicBezTo>
                    <a:cubicBezTo>
                      <a:pt x="16" y="45"/>
                      <a:pt x="16" y="45"/>
                      <a:pt x="16" y="45"/>
                    </a:cubicBezTo>
                    <a:cubicBezTo>
                      <a:pt x="16" y="45"/>
                      <a:pt x="16" y="45"/>
                      <a:pt x="16" y="45"/>
                    </a:cubicBezTo>
                    <a:cubicBezTo>
                      <a:pt x="15" y="45"/>
                      <a:pt x="15" y="45"/>
                      <a:pt x="15" y="45"/>
                    </a:cubicBezTo>
                    <a:cubicBezTo>
                      <a:pt x="14" y="45"/>
                      <a:pt x="14" y="45"/>
                      <a:pt x="13" y="44"/>
                    </a:cubicBezTo>
                    <a:cubicBezTo>
                      <a:pt x="13" y="44"/>
                      <a:pt x="13" y="44"/>
                      <a:pt x="13" y="44"/>
                    </a:cubicBezTo>
                    <a:cubicBezTo>
                      <a:pt x="13" y="44"/>
                      <a:pt x="13" y="44"/>
                      <a:pt x="13" y="44"/>
                    </a:cubicBezTo>
                    <a:cubicBezTo>
                      <a:pt x="13" y="44"/>
                      <a:pt x="11" y="45"/>
                      <a:pt x="11" y="45"/>
                    </a:cubicBezTo>
                    <a:cubicBezTo>
                      <a:pt x="11" y="45"/>
                      <a:pt x="11" y="45"/>
                      <a:pt x="11" y="45"/>
                    </a:cubicBezTo>
                    <a:cubicBezTo>
                      <a:pt x="11" y="45"/>
                      <a:pt x="11" y="45"/>
                      <a:pt x="11" y="45"/>
                    </a:cubicBezTo>
                    <a:cubicBezTo>
                      <a:pt x="10" y="45"/>
                      <a:pt x="9" y="45"/>
                      <a:pt x="9" y="44"/>
                    </a:cubicBezTo>
                    <a:cubicBezTo>
                      <a:pt x="7" y="44"/>
                      <a:pt x="7" y="44"/>
                      <a:pt x="7" y="44"/>
                    </a:cubicBezTo>
                    <a:cubicBezTo>
                      <a:pt x="7" y="44"/>
                      <a:pt x="6" y="44"/>
                      <a:pt x="6" y="44"/>
                    </a:cubicBezTo>
                    <a:cubicBezTo>
                      <a:pt x="6" y="44"/>
                      <a:pt x="6" y="44"/>
                      <a:pt x="6" y="44"/>
                    </a:cubicBezTo>
                    <a:cubicBezTo>
                      <a:pt x="6" y="44"/>
                      <a:pt x="6" y="44"/>
                      <a:pt x="6" y="44"/>
                    </a:cubicBezTo>
                    <a:cubicBezTo>
                      <a:pt x="5" y="44"/>
                      <a:pt x="5" y="44"/>
                      <a:pt x="5" y="44"/>
                    </a:cubicBezTo>
                    <a:cubicBezTo>
                      <a:pt x="5" y="45"/>
                      <a:pt x="5" y="45"/>
                      <a:pt x="5" y="45"/>
                    </a:cubicBezTo>
                    <a:cubicBezTo>
                      <a:pt x="5" y="46"/>
                      <a:pt x="4" y="47"/>
                      <a:pt x="4" y="47"/>
                    </a:cubicBezTo>
                    <a:cubicBezTo>
                      <a:pt x="3" y="47"/>
                      <a:pt x="3" y="48"/>
                      <a:pt x="3" y="48"/>
                    </a:cubicBezTo>
                    <a:cubicBezTo>
                      <a:pt x="3" y="50"/>
                      <a:pt x="3" y="50"/>
                      <a:pt x="2" y="51"/>
                    </a:cubicBezTo>
                    <a:cubicBezTo>
                      <a:pt x="2" y="52"/>
                      <a:pt x="2" y="52"/>
                      <a:pt x="2" y="52"/>
                    </a:cubicBezTo>
                    <a:cubicBezTo>
                      <a:pt x="2" y="54"/>
                      <a:pt x="2" y="54"/>
                      <a:pt x="2" y="54"/>
                    </a:cubicBezTo>
                    <a:cubicBezTo>
                      <a:pt x="2" y="55"/>
                      <a:pt x="2" y="55"/>
                      <a:pt x="2" y="55"/>
                    </a:cubicBezTo>
                    <a:cubicBezTo>
                      <a:pt x="2" y="56"/>
                      <a:pt x="2" y="56"/>
                      <a:pt x="2" y="56"/>
                    </a:cubicBezTo>
                    <a:cubicBezTo>
                      <a:pt x="2" y="58"/>
                      <a:pt x="2" y="58"/>
                      <a:pt x="2" y="58"/>
                    </a:cubicBezTo>
                    <a:cubicBezTo>
                      <a:pt x="2" y="58"/>
                      <a:pt x="2" y="58"/>
                      <a:pt x="2" y="58"/>
                    </a:cubicBezTo>
                    <a:cubicBezTo>
                      <a:pt x="2" y="58"/>
                      <a:pt x="1" y="59"/>
                      <a:pt x="1" y="60"/>
                    </a:cubicBezTo>
                    <a:cubicBezTo>
                      <a:pt x="0" y="61"/>
                      <a:pt x="0" y="61"/>
                      <a:pt x="0" y="61"/>
                    </a:cubicBezTo>
                    <a:cubicBezTo>
                      <a:pt x="0" y="62"/>
                      <a:pt x="0" y="62"/>
                      <a:pt x="0" y="62"/>
                    </a:cubicBezTo>
                    <a:cubicBezTo>
                      <a:pt x="0" y="62"/>
                      <a:pt x="0" y="62"/>
                      <a:pt x="0" y="62"/>
                    </a:cubicBezTo>
                    <a:cubicBezTo>
                      <a:pt x="0" y="62"/>
                      <a:pt x="0" y="63"/>
                      <a:pt x="0" y="63"/>
                    </a:cubicBezTo>
                    <a:cubicBezTo>
                      <a:pt x="1" y="64"/>
                      <a:pt x="2" y="64"/>
                      <a:pt x="2" y="66"/>
                    </a:cubicBezTo>
                    <a:cubicBezTo>
                      <a:pt x="2" y="66"/>
                      <a:pt x="2" y="66"/>
                      <a:pt x="2" y="67"/>
                    </a:cubicBezTo>
                    <a:cubicBezTo>
                      <a:pt x="2" y="67"/>
                      <a:pt x="3" y="67"/>
                      <a:pt x="3" y="67"/>
                    </a:cubicBezTo>
                    <a:cubicBezTo>
                      <a:pt x="3" y="68"/>
                      <a:pt x="4" y="69"/>
                      <a:pt x="4" y="70"/>
                    </a:cubicBezTo>
                    <a:cubicBezTo>
                      <a:pt x="4" y="70"/>
                      <a:pt x="4" y="70"/>
                      <a:pt x="4" y="71"/>
                    </a:cubicBezTo>
                    <a:cubicBezTo>
                      <a:pt x="4" y="71"/>
                      <a:pt x="4" y="71"/>
                      <a:pt x="5" y="71"/>
                    </a:cubicBezTo>
                    <a:cubicBezTo>
                      <a:pt x="6" y="71"/>
                      <a:pt x="6" y="71"/>
                      <a:pt x="6" y="71"/>
                    </a:cubicBezTo>
                    <a:cubicBezTo>
                      <a:pt x="7" y="71"/>
                      <a:pt x="8" y="73"/>
                      <a:pt x="8" y="74"/>
                    </a:cubicBezTo>
                    <a:cubicBezTo>
                      <a:pt x="8" y="74"/>
                      <a:pt x="8" y="78"/>
                      <a:pt x="8" y="80"/>
                    </a:cubicBezTo>
                    <a:cubicBezTo>
                      <a:pt x="8" y="80"/>
                      <a:pt x="8" y="80"/>
                      <a:pt x="8" y="80"/>
                    </a:cubicBezTo>
                    <a:cubicBezTo>
                      <a:pt x="9" y="79"/>
                      <a:pt x="9" y="79"/>
                      <a:pt x="9" y="79"/>
                    </a:cubicBezTo>
                    <a:cubicBezTo>
                      <a:pt x="9" y="76"/>
                      <a:pt x="9" y="76"/>
                      <a:pt x="9" y="76"/>
                    </a:cubicBezTo>
                    <a:cubicBezTo>
                      <a:pt x="9" y="76"/>
                      <a:pt x="9" y="76"/>
                      <a:pt x="9" y="76"/>
                    </a:cubicBezTo>
                    <a:cubicBezTo>
                      <a:pt x="15" y="76"/>
                      <a:pt x="15" y="76"/>
                      <a:pt x="15" y="76"/>
                    </a:cubicBezTo>
                    <a:cubicBezTo>
                      <a:pt x="15" y="76"/>
                      <a:pt x="15" y="76"/>
                      <a:pt x="15" y="76"/>
                    </a:cubicBezTo>
                    <a:cubicBezTo>
                      <a:pt x="20" y="80"/>
                      <a:pt x="20" y="80"/>
                      <a:pt x="20" y="80"/>
                    </a:cubicBezTo>
                    <a:cubicBezTo>
                      <a:pt x="25" y="83"/>
                      <a:pt x="25" y="83"/>
                      <a:pt x="25" y="83"/>
                    </a:cubicBezTo>
                    <a:cubicBezTo>
                      <a:pt x="28" y="85"/>
                      <a:pt x="28" y="85"/>
                      <a:pt x="28" y="85"/>
                    </a:cubicBezTo>
                    <a:cubicBezTo>
                      <a:pt x="36" y="84"/>
                      <a:pt x="36" y="84"/>
                      <a:pt x="36" y="84"/>
                    </a:cubicBezTo>
                    <a:cubicBezTo>
                      <a:pt x="49" y="83"/>
                      <a:pt x="49" y="83"/>
                      <a:pt x="49" y="83"/>
                    </a:cubicBezTo>
                    <a:cubicBezTo>
                      <a:pt x="49" y="83"/>
                      <a:pt x="56" y="82"/>
                      <a:pt x="57" y="81"/>
                    </a:cubicBezTo>
                    <a:cubicBezTo>
                      <a:pt x="58" y="80"/>
                      <a:pt x="63" y="79"/>
                      <a:pt x="61" y="78"/>
                    </a:cubicBezTo>
                    <a:cubicBezTo>
                      <a:pt x="60" y="77"/>
                      <a:pt x="56" y="75"/>
                      <a:pt x="56" y="75"/>
                    </a:cubicBezTo>
                    <a:cubicBezTo>
                      <a:pt x="56" y="73"/>
                      <a:pt x="56" y="73"/>
                      <a:pt x="56" y="73"/>
                    </a:cubicBezTo>
                    <a:cubicBezTo>
                      <a:pt x="60" y="69"/>
                      <a:pt x="60" y="69"/>
                      <a:pt x="60" y="69"/>
                    </a:cubicBezTo>
                    <a:cubicBezTo>
                      <a:pt x="67" y="66"/>
                      <a:pt x="67" y="66"/>
                      <a:pt x="67" y="66"/>
                    </a:cubicBezTo>
                    <a:cubicBezTo>
                      <a:pt x="73" y="66"/>
                      <a:pt x="73" y="66"/>
                      <a:pt x="73" y="66"/>
                    </a:cubicBezTo>
                    <a:cubicBezTo>
                      <a:pt x="76" y="65"/>
                      <a:pt x="76" y="65"/>
                      <a:pt x="76" y="65"/>
                    </a:cubicBezTo>
                    <a:cubicBezTo>
                      <a:pt x="78" y="60"/>
                      <a:pt x="78" y="60"/>
                      <a:pt x="78" y="60"/>
                    </a:cubicBezTo>
                    <a:cubicBezTo>
                      <a:pt x="83" y="59"/>
                      <a:pt x="83" y="59"/>
                      <a:pt x="83" y="59"/>
                    </a:cubicBezTo>
                    <a:cubicBezTo>
                      <a:pt x="86" y="60"/>
                      <a:pt x="86" y="60"/>
                      <a:pt x="86" y="60"/>
                    </a:cubicBezTo>
                    <a:cubicBezTo>
                      <a:pt x="90" y="60"/>
                      <a:pt x="90" y="60"/>
                      <a:pt x="90" y="60"/>
                    </a:cubicBezTo>
                    <a:cubicBezTo>
                      <a:pt x="93" y="57"/>
                      <a:pt x="93" y="57"/>
                      <a:pt x="93" y="57"/>
                    </a:cubicBezTo>
                    <a:cubicBezTo>
                      <a:pt x="95" y="55"/>
                      <a:pt x="95" y="55"/>
                      <a:pt x="95" y="55"/>
                    </a:cubicBezTo>
                    <a:cubicBezTo>
                      <a:pt x="99" y="54"/>
                      <a:pt x="99" y="54"/>
                      <a:pt x="99" y="54"/>
                    </a:cubicBezTo>
                    <a:cubicBezTo>
                      <a:pt x="101" y="49"/>
                      <a:pt x="101" y="49"/>
                      <a:pt x="101" y="49"/>
                    </a:cubicBezTo>
                    <a:cubicBezTo>
                      <a:pt x="103" y="43"/>
                      <a:pt x="103" y="43"/>
                      <a:pt x="103" y="43"/>
                    </a:cubicBezTo>
                    <a:cubicBezTo>
                      <a:pt x="104" y="41"/>
                      <a:pt x="104" y="41"/>
                      <a:pt x="104" y="41"/>
                    </a:cubicBezTo>
                    <a:cubicBezTo>
                      <a:pt x="115" y="37"/>
                      <a:pt x="115" y="37"/>
                      <a:pt x="115" y="37"/>
                    </a:cubicBezTo>
                    <a:cubicBezTo>
                      <a:pt x="119" y="40"/>
                      <a:pt x="119" y="40"/>
                      <a:pt x="119" y="40"/>
                    </a:cubicBezTo>
                    <a:cubicBezTo>
                      <a:pt x="124" y="39"/>
                      <a:pt x="124" y="39"/>
                      <a:pt x="124" y="39"/>
                    </a:cubicBezTo>
                    <a:cubicBezTo>
                      <a:pt x="129" y="36"/>
                      <a:pt x="129" y="36"/>
                      <a:pt x="129" y="36"/>
                    </a:cubicBezTo>
                    <a:cubicBezTo>
                      <a:pt x="134" y="37"/>
                      <a:pt x="134" y="37"/>
                      <a:pt x="134" y="37"/>
                    </a:cubicBezTo>
                    <a:cubicBezTo>
                      <a:pt x="140" y="43"/>
                      <a:pt x="140" y="43"/>
                      <a:pt x="140" y="43"/>
                    </a:cubicBezTo>
                    <a:cubicBezTo>
                      <a:pt x="146" y="43"/>
                      <a:pt x="146" y="43"/>
                      <a:pt x="146" y="43"/>
                    </a:cubicBezTo>
                    <a:cubicBezTo>
                      <a:pt x="148" y="42"/>
                      <a:pt x="148" y="42"/>
                      <a:pt x="148" y="42"/>
                    </a:cubicBezTo>
                    <a:cubicBezTo>
                      <a:pt x="147" y="39"/>
                      <a:pt x="147" y="39"/>
                      <a:pt x="147" y="39"/>
                    </a:cubicBezTo>
                    <a:cubicBezTo>
                      <a:pt x="148" y="39"/>
                      <a:pt x="148" y="39"/>
                      <a:pt x="148" y="39"/>
                    </a:cubicBezTo>
                    <a:cubicBezTo>
                      <a:pt x="149" y="38"/>
                      <a:pt x="149" y="38"/>
                      <a:pt x="149" y="38"/>
                    </a:cubicBezTo>
                    <a:cubicBezTo>
                      <a:pt x="149" y="38"/>
                      <a:pt x="149" y="37"/>
                      <a:pt x="149" y="36"/>
                    </a:cubicBezTo>
                    <a:cubicBezTo>
                      <a:pt x="149" y="36"/>
                      <a:pt x="148" y="35"/>
                      <a:pt x="148" y="35"/>
                    </a:cubicBezTo>
                    <a:cubicBezTo>
                      <a:pt x="148" y="35"/>
                      <a:pt x="149" y="34"/>
                      <a:pt x="149" y="34"/>
                    </a:cubicBezTo>
                    <a:cubicBezTo>
                      <a:pt x="149" y="34"/>
                      <a:pt x="148" y="33"/>
                      <a:pt x="148" y="33"/>
                    </a:cubicBezTo>
                    <a:cubicBezTo>
                      <a:pt x="148" y="32"/>
                      <a:pt x="148" y="31"/>
                      <a:pt x="148" y="30"/>
                    </a:cubicBezTo>
                    <a:cubicBezTo>
                      <a:pt x="148" y="30"/>
                      <a:pt x="149" y="29"/>
                      <a:pt x="149" y="29"/>
                    </a:cubicBezTo>
                    <a:cubicBezTo>
                      <a:pt x="149" y="28"/>
                      <a:pt x="149" y="28"/>
                      <a:pt x="149" y="28"/>
                    </a:cubicBezTo>
                    <a:cubicBezTo>
                      <a:pt x="149" y="28"/>
                      <a:pt x="150" y="26"/>
                      <a:pt x="150" y="26"/>
                    </a:cubicBezTo>
                    <a:cubicBezTo>
                      <a:pt x="150" y="26"/>
                      <a:pt x="151" y="26"/>
                      <a:pt x="151" y="25"/>
                    </a:cubicBezTo>
                    <a:cubicBezTo>
                      <a:pt x="152" y="25"/>
                      <a:pt x="151" y="24"/>
                      <a:pt x="151" y="24"/>
                    </a:cubicBezTo>
                    <a:cubicBezTo>
                      <a:pt x="151" y="22"/>
                      <a:pt x="151" y="22"/>
                      <a:pt x="151" y="22"/>
                    </a:cubicBezTo>
                    <a:cubicBezTo>
                      <a:pt x="152" y="21"/>
                      <a:pt x="152" y="21"/>
                      <a:pt x="152" y="21"/>
                    </a:cubicBezTo>
                    <a:cubicBezTo>
                      <a:pt x="152" y="20"/>
                      <a:pt x="152" y="20"/>
                      <a:pt x="152" y="20"/>
                    </a:cubicBezTo>
                    <a:cubicBezTo>
                      <a:pt x="152" y="20"/>
                      <a:pt x="152" y="19"/>
                      <a:pt x="152" y="19"/>
                    </a:cubicBezTo>
                    <a:cubicBezTo>
                      <a:pt x="151" y="18"/>
                      <a:pt x="152" y="17"/>
                      <a:pt x="152" y="17"/>
                    </a:cubicBezTo>
                    <a:cubicBezTo>
                      <a:pt x="152" y="16"/>
                      <a:pt x="152" y="16"/>
                      <a:pt x="152" y="16"/>
                    </a:cubicBezTo>
                    <a:cubicBezTo>
                      <a:pt x="152" y="16"/>
                      <a:pt x="152" y="14"/>
                      <a:pt x="153" y="14"/>
                    </a:cubicBezTo>
                    <a:cubicBezTo>
                      <a:pt x="153" y="14"/>
                      <a:pt x="153" y="14"/>
                      <a:pt x="153" y="14"/>
                    </a:cubicBezTo>
                    <a:cubicBezTo>
                      <a:pt x="153" y="14"/>
                      <a:pt x="153" y="12"/>
                      <a:pt x="153" y="11"/>
                    </a:cubicBezTo>
                    <a:cubicBezTo>
                      <a:pt x="153" y="11"/>
                      <a:pt x="154" y="11"/>
                      <a:pt x="154" y="11"/>
                    </a:cubicBezTo>
                    <a:close/>
                  </a:path>
                </a:pathLst>
              </a:custGeom>
              <a:grpFill/>
              <a:ln w="6350" cap="flat">
                <a:solidFill>
                  <a:schemeClr val="bg1">
                    <a:alpha val="25000"/>
                  </a:schemeClr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27725" tIns="13862" rIns="27725" bIns="13862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id-ID" sz="546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ahoma"/>
                  <a:ea typeface="+mn-ea"/>
                  <a:cs typeface="+mn-cs"/>
                </a:endParaRPr>
              </a:p>
            </p:txBody>
          </p:sp>
          <p:sp>
            <p:nvSpPr>
              <p:cNvPr id="162" name="Freeform 134">
                <a:extLst>
                  <a:ext uri="{FF2B5EF4-FFF2-40B4-BE49-F238E27FC236}">
                    <a16:creationId xmlns:a16="http://schemas.microsoft.com/office/drawing/2014/main" id="{B3EFB392-6A0F-E10F-FE82-8AE5ED7394C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78" y="2317"/>
                <a:ext cx="379" cy="267"/>
              </a:xfrm>
              <a:custGeom>
                <a:avLst/>
                <a:gdLst>
                  <a:gd name="T0" fmla="*/ 184 w 189"/>
                  <a:gd name="T1" fmla="*/ 10 h 133"/>
                  <a:gd name="T2" fmla="*/ 175 w 189"/>
                  <a:gd name="T3" fmla="*/ 5 h 133"/>
                  <a:gd name="T4" fmla="*/ 166 w 189"/>
                  <a:gd name="T5" fmla="*/ 0 h 133"/>
                  <a:gd name="T6" fmla="*/ 163 w 189"/>
                  <a:gd name="T7" fmla="*/ 4 h 133"/>
                  <a:gd name="T8" fmla="*/ 145 w 189"/>
                  <a:gd name="T9" fmla="*/ 0 h 133"/>
                  <a:gd name="T10" fmla="*/ 131 w 189"/>
                  <a:gd name="T11" fmla="*/ 3 h 133"/>
                  <a:gd name="T12" fmla="*/ 117 w 189"/>
                  <a:gd name="T13" fmla="*/ 5 h 133"/>
                  <a:gd name="T14" fmla="*/ 108 w 189"/>
                  <a:gd name="T15" fmla="*/ 18 h 133"/>
                  <a:gd name="T16" fmla="*/ 95 w 189"/>
                  <a:gd name="T17" fmla="*/ 22 h 133"/>
                  <a:gd name="T18" fmla="*/ 86 w 189"/>
                  <a:gd name="T19" fmla="*/ 29 h 133"/>
                  <a:gd name="T20" fmla="*/ 71 w 189"/>
                  <a:gd name="T21" fmla="*/ 35 h 133"/>
                  <a:gd name="T22" fmla="*/ 76 w 189"/>
                  <a:gd name="T23" fmla="*/ 40 h 133"/>
                  <a:gd name="T24" fmla="*/ 61 w 189"/>
                  <a:gd name="T25" fmla="*/ 46 h 133"/>
                  <a:gd name="T26" fmla="*/ 40 w 189"/>
                  <a:gd name="T27" fmla="*/ 48 h 133"/>
                  <a:gd name="T28" fmla="*/ 30 w 189"/>
                  <a:gd name="T29" fmla="*/ 43 h 133"/>
                  <a:gd name="T30" fmla="*/ 23 w 189"/>
                  <a:gd name="T31" fmla="*/ 41 h 133"/>
                  <a:gd name="T32" fmla="*/ 21 w 189"/>
                  <a:gd name="T33" fmla="*/ 45 h 133"/>
                  <a:gd name="T34" fmla="*/ 21 w 189"/>
                  <a:gd name="T35" fmla="*/ 49 h 133"/>
                  <a:gd name="T36" fmla="*/ 17 w 189"/>
                  <a:gd name="T37" fmla="*/ 55 h 133"/>
                  <a:gd name="T38" fmla="*/ 12 w 189"/>
                  <a:gd name="T39" fmla="*/ 56 h 133"/>
                  <a:gd name="T40" fmla="*/ 13 w 189"/>
                  <a:gd name="T41" fmla="*/ 64 h 133"/>
                  <a:gd name="T42" fmla="*/ 5 w 189"/>
                  <a:gd name="T43" fmla="*/ 73 h 133"/>
                  <a:gd name="T44" fmla="*/ 3 w 189"/>
                  <a:gd name="T45" fmla="*/ 86 h 133"/>
                  <a:gd name="T46" fmla="*/ 3 w 189"/>
                  <a:gd name="T47" fmla="*/ 89 h 133"/>
                  <a:gd name="T48" fmla="*/ 4 w 189"/>
                  <a:gd name="T49" fmla="*/ 93 h 133"/>
                  <a:gd name="T50" fmla="*/ 12 w 189"/>
                  <a:gd name="T51" fmla="*/ 105 h 133"/>
                  <a:gd name="T52" fmla="*/ 14 w 189"/>
                  <a:gd name="T53" fmla="*/ 109 h 133"/>
                  <a:gd name="T54" fmla="*/ 22 w 189"/>
                  <a:gd name="T55" fmla="*/ 117 h 133"/>
                  <a:gd name="T56" fmla="*/ 37 w 189"/>
                  <a:gd name="T57" fmla="*/ 127 h 133"/>
                  <a:gd name="T58" fmla="*/ 45 w 189"/>
                  <a:gd name="T59" fmla="*/ 130 h 133"/>
                  <a:gd name="T60" fmla="*/ 55 w 189"/>
                  <a:gd name="T61" fmla="*/ 133 h 133"/>
                  <a:gd name="T62" fmla="*/ 68 w 189"/>
                  <a:gd name="T63" fmla="*/ 131 h 133"/>
                  <a:gd name="T64" fmla="*/ 78 w 189"/>
                  <a:gd name="T65" fmla="*/ 128 h 133"/>
                  <a:gd name="T66" fmla="*/ 85 w 189"/>
                  <a:gd name="T67" fmla="*/ 123 h 133"/>
                  <a:gd name="T68" fmla="*/ 92 w 189"/>
                  <a:gd name="T69" fmla="*/ 119 h 133"/>
                  <a:gd name="T70" fmla="*/ 97 w 189"/>
                  <a:gd name="T71" fmla="*/ 115 h 133"/>
                  <a:gd name="T72" fmla="*/ 106 w 189"/>
                  <a:gd name="T73" fmla="*/ 109 h 133"/>
                  <a:gd name="T74" fmla="*/ 116 w 189"/>
                  <a:gd name="T75" fmla="*/ 108 h 133"/>
                  <a:gd name="T76" fmla="*/ 125 w 189"/>
                  <a:gd name="T77" fmla="*/ 108 h 133"/>
                  <a:gd name="T78" fmla="*/ 138 w 189"/>
                  <a:gd name="T79" fmla="*/ 107 h 133"/>
                  <a:gd name="T80" fmla="*/ 144 w 189"/>
                  <a:gd name="T81" fmla="*/ 104 h 133"/>
                  <a:gd name="T82" fmla="*/ 152 w 189"/>
                  <a:gd name="T83" fmla="*/ 92 h 133"/>
                  <a:gd name="T84" fmla="*/ 155 w 189"/>
                  <a:gd name="T85" fmla="*/ 85 h 133"/>
                  <a:gd name="T86" fmla="*/ 158 w 189"/>
                  <a:gd name="T87" fmla="*/ 75 h 133"/>
                  <a:gd name="T88" fmla="*/ 161 w 189"/>
                  <a:gd name="T89" fmla="*/ 63 h 133"/>
                  <a:gd name="T90" fmla="*/ 165 w 189"/>
                  <a:gd name="T91" fmla="*/ 47 h 133"/>
                  <a:gd name="T92" fmla="*/ 168 w 189"/>
                  <a:gd name="T93" fmla="*/ 38 h 133"/>
                  <a:gd name="T94" fmla="*/ 173 w 189"/>
                  <a:gd name="T95" fmla="*/ 29 h 133"/>
                  <a:gd name="T96" fmla="*/ 182 w 189"/>
                  <a:gd name="T97" fmla="*/ 25 h 133"/>
                  <a:gd name="T98" fmla="*/ 189 w 189"/>
                  <a:gd name="T99" fmla="*/ 19 h 1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</a:cxnLst>
                <a:rect l="0" t="0" r="r" b="b"/>
                <a:pathLst>
                  <a:path w="189" h="133">
                    <a:moveTo>
                      <a:pt x="187" y="15"/>
                    </a:moveTo>
                    <a:cubicBezTo>
                      <a:pt x="188" y="13"/>
                      <a:pt x="188" y="13"/>
                      <a:pt x="188" y="13"/>
                    </a:cubicBezTo>
                    <a:cubicBezTo>
                      <a:pt x="184" y="10"/>
                      <a:pt x="184" y="10"/>
                      <a:pt x="184" y="10"/>
                    </a:cubicBezTo>
                    <a:cubicBezTo>
                      <a:pt x="180" y="11"/>
                      <a:pt x="180" y="11"/>
                      <a:pt x="180" y="11"/>
                    </a:cubicBezTo>
                    <a:cubicBezTo>
                      <a:pt x="178" y="8"/>
                      <a:pt x="178" y="8"/>
                      <a:pt x="178" y="8"/>
                    </a:cubicBezTo>
                    <a:cubicBezTo>
                      <a:pt x="175" y="5"/>
                      <a:pt x="175" y="5"/>
                      <a:pt x="175" y="5"/>
                    </a:cubicBezTo>
                    <a:cubicBezTo>
                      <a:pt x="171" y="5"/>
                      <a:pt x="171" y="5"/>
                      <a:pt x="171" y="5"/>
                    </a:cubicBezTo>
                    <a:cubicBezTo>
                      <a:pt x="169" y="3"/>
                      <a:pt x="169" y="3"/>
                      <a:pt x="169" y="3"/>
                    </a:cubicBezTo>
                    <a:cubicBezTo>
                      <a:pt x="166" y="0"/>
                      <a:pt x="166" y="0"/>
                      <a:pt x="166" y="0"/>
                    </a:cubicBezTo>
                    <a:cubicBezTo>
                      <a:pt x="162" y="2"/>
                      <a:pt x="162" y="2"/>
                      <a:pt x="162" y="2"/>
                    </a:cubicBezTo>
                    <a:cubicBezTo>
                      <a:pt x="162" y="2"/>
                      <a:pt x="162" y="2"/>
                      <a:pt x="162" y="2"/>
                    </a:cubicBezTo>
                    <a:cubicBezTo>
                      <a:pt x="163" y="4"/>
                      <a:pt x="163" y="4"/>
                      <a:pt x="163" y="4"/>
                    </a:cubicBezTo>
                    <a:cubicBezTo>
                      <a:pt x="159" y="6"/>
                      <a:pt x="159" y="6"/>
                      <a:pt x="159" y="6"/>
                    </a:cubicBezTo>
                    <a:cubicBezTo>
                      <a:pt x="152" y="7"/>
                      <a:pt x="152" y="7"/>
                      <a:pt x="152" y="7"/>
                    </a:cubicBezTo>
                    <a:cubicBezTo>
                      <a:pt x="145" y="0"/>
                      <a:pt x="145" y="0"/>
                      <a:pt x="145" y="0"/>
                    </a:cubicBezTo>
                    <a:cubicBezTo>
                      <a:pt x="141" y="0"/>
                      <a:pt x="141" y="0"/>
                      <a:pt x="141" y="0"/>
                    </a:cubicBezTo>
                    <a:cubicBezTo>
                      <a:pt x="137" y="2"/>
                      <a:pt x="137" y="2"/>
                      <a:pt x="137" y="2"/>
                    </a:cubicBezTo>
                    <a:cubicBezTo>
                      <a:pt x="131" y="3"/>
                      <a:pt x="131" y="3"/>
                      <a:pt x="131" y="3"/>
                    </a:cubicBezTo>
                    <a:cubicBezTo>
                      <a:pt x="126" y="1"/>
                      <a:pt x="126" y="1"/>
                      <a:pt x="126" y="1"/>
                    </a:cubicBezTo>
                    <a:cubicBezTo>
                      <a:pt x="118" y="4"/>
                      <a:pt x="118" y="4"/>
                      <a:pt x="118" y="4"/>
                    </a:cubicBezTo>
                    <a:cubicBezTo>
                      <a:pt x="117" y="5"/>
                      <a:pt x="117" y="5"/>
                      <a:pt x="117" y="5"/>
                    </a:cubicBezTo>
                    <a:cubicBezTo>
                      <a:pt x="115" y="11"/>
                      <a:pt x="115" y="11"/>
                      <a:pt x="115" y="11"/>
                    </a:cubicBezTo>
                    <a:cubicBezTo>
                      <a:pt x="112" y="16"/>
                      <a:pt x="112" y="16"/>
                      <a:pt x="112" y="16"/>
                    </a:cubicBezTo>
                    <a:cubicBezTo>
                      <a:pt x="108" y="18"/>
                      <a:pt x="108" y="18"/>
                      <a:pt x="108" y="18"/>
                    </a:cubicBezTo>
                    <a:cubicBezTo>
                      <a:pt x="107" y="19"/>
                      <a:pt x="107" y="19"/>
                      <a:pt x="107" y="19"/>
                    </a:cubicBezTo>
                    <a:cubicBezTo>
                      <a:pt x="104" y="23"/>
                      <a:pt x="104" y="23"/>
                      <a:pt x="104" y="23"/>
                    </a:cubicBezTo>
                    <a:cubicBezTo>
                      <a:pt x="95" y="22"/>
                      <a:pt x="95" y="22"/>
                      <a:pt x="95" y="22"/>
                    </a:cubicBezTo>
                    <a:cubicBezTo>
                      <a:pt x="92" y="23"/>
                      <a:pt x="92" y="23"/>
                      <a:pt x="92" y="23"/>
                    </a:cubicBezTo>
                    <a:cubicBezTo>
                      <a:pt x="90" y="27"/>
                      <a:pt x="90" y="27"/>
                      <a:pt x="90" y="27"/>
                    </a:cubicBezTo>
                    <a:cubicBezTo>
                      <a:pt x="86" y="29"/>
                      <a:pt x="86" y="29"/>
                      <a:pt x="86" y="29"/>
                    </a:cubicBezTo>
                    <a:cubicBezTo>
                      <a:pt x="80" y="30"/>
                      <a:pt x="80" y="30"/>
                      <a:pt x="80" y="30"/>
                    </a:cubicBezTo>
                    <a:cubicBezTo>
                      <a:pt x="74" y="32"/>
                      <a:pt x="74" y="32"/>
                      <a:pt x="74" y="32"/>
                    </a:cubicBezTo>
                    <a:cubicBezTo>
                      <a:pt x="71" y="35"/>
                      <a:pt x="71" y="35"/>
                      <a:pt x="71" y="35"/>
                    </a:cubicBezTo>
                    <a:cubicBezTo>
                      <a:pt x="72" y="35"/>
                      <a:pt x="73" y="36"/>
                      <a:pt x="74" y="37"/>
                    </a:cubicBezTo>
                    <a:cubicBezTo>
                      <a:pt x="75" y="37"/>
                      <a:pt x="75" y="37"/>
                      <a:pt x="75" y="37"/>
                    </a:cubicBezTo>
                    <a:cubicBezTo>
                      <a:pt x="75" y="37"/>
                      <a:pt x="76" y="39"/>
                      <a:pt x="76" y="40"/>
                    </a:cubicBezTo>
                    <a:cubicBezTo>
                      <a:pt x="76" y="42"/>
                      <a:pt x="74" y="43"/>
                      <a:pt x="72" y="43"/>
                    </a:cubicBezTo>
                    <a:cubicBezTo>
                      <a:pt x="71" y="43"/>
                      <a:pt x="71" y="44"/>
                      <a:pt x="71" y="44"/>
                    </a:cubicBezTo>
                    <a:cubicBezTo>
                      <a:pt x="70" y="44"/>
                      <a:pt x="69" y="45"/>
                      <a:pt x="61" y="46"/>
                    </a:cubicBezTo>
                    <a:cubicBezTo>
                      <a:pt x="48" y="47"/>
                      <a:pt x="48" y="47"/>
                      <a:pt x="48" y="47"/>
                    </a:cubicBezTo>
                    <a:cubicBezTo>
                      <a:pt x="40" y="48"/>
                      <a:pt x="40" y="48"/>
                      <a:pt x="40" y="48"/>
                    </a:cubicBezTo>
                    <a:cubicBezTo>
                      <a:pt x="40" y="48"/>
                      <a:pt x="40" y="48"/>
                      <a:pt x="40" y="48"/>
                    </a:cubicBezTo>
                    <a:cubicBezTo>
                      <a:pt x="40" y="48"/>
                      <a:pt x="40" y="48"/>
                      <a:pt x="40" y="48"/>
                    </a:cubicBezTo>
                    <a:cubicBezTo>
                      <a:pt x="36" y="46"/>
                      <a:pt x="36" y="46"/>
                      <a:pt x="36" y="46"/>
                    </a:cubicBezTo>
                    <a:cubicBezTo>
                      <a:pt x="30" y="43"/>
                      <a:pt x="30" y="43"/>
                      <a:pt x="30" y="43"/>
                    </a:cubicBezTo>
                    <a:cubicBezTo>
                      <a:pt x="26" y="39"/>
                      <a:pt x="26" y="39"/>
                      <a:pt x="26" y="39"/>
                    </a:cubicBezTo>
                    <a:cubicBezTo>
                      <a:pt x="23" y="39"/>
                      <a:pt x="23" y="39"/>
                      <a:pt x="23" y="39"/>
                    </a:cubicBezTo>
                    <a:cubicBezTo>
                      <a:pt x="23" y="41"/>
                      <a:pt x="23" y="41"/>
                      <a:pt x="23" y="41"/>
                    </a:cubicBezTo>
                    <a:cubicBezTo>
                      <a:pt x="21" y="44"/>
                      <a:pt x="21" y="44"/>
                      <a:pt x="21" y="44"/>
                    </a:cubicBezTo>
                    <a:cubicBezTo>
                      <a:pt x="21" y="45"/>
                      <a:pt x="21" y="45"/>
                      <a:pt x="21" y="45"/>
                    </a:cubicBezTo>
                    <a:cubicBezTo>
                      <a:pt x="21" y="45"/>
                      <a:pt x="21" y="45"/>
                      <a:pt x="21" y="45"/>
                    </a:cubicBezTo>
                    <a:cubicBezTo>
                      <a:pt x="21" y="46"/>
                      <a:pt x="21" y="46"/>
                      <a:pt x="21" y="46"/>
                    </a:cubicBezTo>
                    <a:cubicBezTo>
                      <a:pt x="20" y="47"/>
                      <a:pt x="20" y="48"/>
                      <a:pt x="20" y="48"/>
                    </a:cubicBezTo>
                    <a:cubicBezTo>
                      <a:pt x="20" y="48"/>
                      <a:pt x="20" y="49"/>
                      <a:pt x="21" y="49"/>
                    </a:cubicBezTo>
                    <a:cubicBezTo>
                      <a:pt x="21" y="50"/>
                      <a:pt x="21" y="51"/>
                      <a:pt x="21" y="53"/>
                    </a:cubicBezTo>
                    <a:cubicBezTo>
                      <a:pt x="20" y="53"/>
                      <a:pt x="20" y="54"/>
                      <a:pt x="18" y="54"/>
                    </a:cubicBezTo>
                    <a:cubicBezTo>
                      <a:pt x="18" y="54"/>
                      <a:pt x="18" y="55"/>
                      <a:pt x="17" y="55"/>
                    </a:cubicBezTo>
                    <a:cubicBezTo>
                      <a:pt x="16" y="55"/>
                      <a:pt x="15" y="56"/>
                      <a:pt x="14" y="56"/>
                    </a:cubicBezTo>
                    <a:cubicBezTo>
                      <a:pt x="14" y="56"/>
                      <a:pt x="14" y="55"/>
                      <a:pt x="13" y="55"/>
                    </a:cubicBezTo>
                    <a:cubicBezTo>
                      <a:pt x="13" y="56"/>
                      <a:pt x="12" y="56"/>
                      <a:pt x="12" y="56"/>
                    </a:cubicBezTo>
                    <a:cubicBezTo>
                      <a:pt x="11" y="56"/>
                      <a:pt x="9" y="55"/>
                      <a:pt x="9" y="55"/>
                    </a:cubicBezTo>
                    <a:cubicBezTo>
                      <a:pt x="7" y="54"/>
                      <a:pt x="7" y="54"/>
                      <a:pt x="7" y="54"/>
                    </a:cubicBezTo>
                    <a:cubicBezTo>
                      <a:pt x="13" y="64"/>
                      <a:pt x="13" y="64"/>
                      <a:pt x="13" y="64"/>
                    </a:cubicBezTo>
                    <a:cubicBezTo>
                      <a:pt x="6" y="68"/>
                      <a:pt x="6" y="68"/>
                      <a:pt x="6" y="68"/>
                    </a:cubicBezTo>
                    <a:cubicBezTo>
                      <a:pt x="5" y="68"/>
                      <a:pt x="4" y="69"/>
                      <a:pt x="3" y="70"/>
                    </a:cubicBezTo>
                    <a:cubicBezTo>
                      <a:pt x="5" y="73"/>
                      <a:pt x="5" y="73"/>
                      <a:pt x="5" y="73"/>
                    </a:cubicBezTo>
                    <a:cubicBezTo>
                      <a:pt x="5" y="75"/>
                      <a:pt x="5" y="75"/>
                      <a:pt x="5" y="75"/>
                    </a:cubicBezTo>
                    <a:cubicBezTo>
                      <a:pt x="6" y="80"/>
                      <a:pt x="6" y="80"/>
                      <a:pt x="6" y="80"/>
                    </a:cubicBezTo>
                    <a:cubicBezTo>
                      <a:pt x="3" y="86"/>
                      <a:pt x="3" y="86"/>
                      <a:pt x="3" y="86"/>
                    </a:cubicBezTo>
                    <a:cubicBezTo>
                      <a:pt x="0" y="86"/>
                      <a:pt x="0" y="86"/>
                      <a:pt x="0" y="86"/>
                    </a:cubicBezTo>
                    <a:cubicBezTo>
                      <a:pt x="0" y="87"/>
                      <a:pt x="0" y="87"/>
                      <a:pt x="0" y="87"/>
                    </a:cubicBezTo>
                    <a:cubicBezTo>
                      <a:pt x="3" y="89"/>
                      <a:pt x="3" y="89"/>
                      <a:pt x="3" y="89"/>
                    </a:cubicBezTo>
                    <a:cubicBezTo>
                      <a:pt x="4" y="92"/>
                      <a:pt x="4" y="92"/>
                      <a:pt x="4" y="92"/>
                    </a:cubicBezTo>
                    <a:cubicBezTo>
                      <a:pt x="4" y="92"/>
                      <a:pt x="4" y="92"/>
                      <a:pt x="4" y="92"/>
                    </a:cubicBezTo>
                    <a:cubicBezTo>
                      <a:pt x="4" y="93"/>
                      <a:pt x="4" y="93"/>
                      <a:pt x="4" y="93"/>
                    </a:cubicBezTo>
                    <a:cubicBezTo>
                      <a:pt x="7" y="96"/>
                      <a:pt x="7" y="96"/>
                      <a:pt x="7" y="96"/>
                    </a:cubicBezTo>
                    <a:cubicBezTo>
                      <a:pt x="6" y="98"/>
                      <a:pt x="6" y="98"/>
                      <a:pt x="6" y="98"/>
                    </a:cubicBezTo>
                    <a:cubicBezTo>
                      <a:pt x="12" y="105"/>
                      <a:pt x="12" y="105"/>
                      <a:pt x="12" y="105"/>
                    </a:cubicBezTo>
                    <a:cubicBezTo>
                      <a:pt x="10" y="106"/>
                      <a:pt x="10" y="106"/>
                      <a:pt x="10" y="106"/>
                    </a:cubicBezTo>
                    <a:cubicBezTo>
                      <a:pt x="11" y="107"/>
                      <a:pt x="11" y="107"/>
                      <a:pt x="11" y="107"/>
                    </a:cubicBezTo>
                    <a:cubicBezTo>
                      <a:pt x="14" y="109"/>
                      <a:pt x="14" y="109"/>
                      <a:pt x="14" y="109"/>
                    </a:cubicBezTo>
                    <a:cubicBezTo>
                      <a:pt x="17" y="112"/>
                      <a:pt x="17" y="112"/>
                      <a:pt x="17" y="112"/>
                    </a:cubicBezTo>
                    <a:cubicBezTo>
                      <a:pt x="19" y="114"/>
                      <a:pt x="19" y="114"/>
                      <a:pt x="19" y="114"/>
                    </a:cubicBezTo>
                    <a:cubicBezTo>
                      <a:pt x="22" y="117"/>
                      <a:pt x="22" y="117"/>
                      <a:pt x="22" y="117"/>
                    </a:cubicBezTo>
                    <a:cubicBezTo>
                      <a:pt x="29" y="119"/>
                      <a:pt x="29" y="119"/>
                      <a:pt x="29" y="119"/>
                    </a:cubicBezTo>
                    <a:cubicBezTo>
                      <a:pt x="33" y="124"/>
                      <a:pt x="33" y="124"/>
                      <a:pt x="33" y="124"/>
                    </a:cubicBezTo>
                    <a:cubicBezTo>
                      <a:pt x="37" y="127"/>
                      <a:pt x="37" y="127"/>
                      <a:pt x="37" y="127"/>
                    </a:cubicBezTo>
                    <a:cubicBezTo>
                      <a:pt x="40" y="127"/>
                      <a:pt x="40" y="127"/>
                      <a:pt x="40" y="127"/>
                    </a:cubicBezTo>
                    <a:cubicBezTo>
                      <a:pt x="41" y="129"/>
                      <a:pt x="41" y="129"/>
                      <a:pt x="41" y="129"/>
                    </a:cubicBezTo>
                    <a:cubicBezTo>
                      <a:pt x="45" y="130"/>
                      <a:pt x="45" y="130"/>
                      <a:pt x="45" y="130"/>
                    </a:cubicBezTo>
                    <a:cubicBezTo>
                      <a:pt x="48" y="132"/>
                      <a:pt x="48" y="132"/>
                      <a:pt x="48" y="132"/>
                    </a:cubicBezTo>
                    <a:cubicBezTo>
                      <a:pt x="53" y="133"/>
                      <a:pt x="53" y="133"/>
                      <a:pt x="53" y="133"/>
                    </a:cubicBezTo>
                    <a:cubicBezTo>
                      <a:pt x="55" y="133"/>
                      <a:pt x="55" y="133"/>
                      <a:pt x="55" y="133"/>
                    </a:cubicBezTo>
                    <a:cubicBezTo>
                      <a:pt x="55" y="133"/>
                      <a:pt x="59" y="133"/>
                      <a:pt x="60" y="133"/>
                    </a:cubicBezTo>
                    <a:cubicBezTo>
                      <a:pt x="61" y="133"/>
                      <a:pt x="62" y="132"/>
                      <a:pt x="62" y="132"/>
                    </a:cubicBezTo>
                    <a:cubicBezTo>
                      <a:pt x="68" y="131"/>
                      <a:pt x="68" y="131"/>
                      <a:pt x="68" y="131"/>
                    </a:cubicBezTo>
                    <a:cubicBezTo>
                      <a:pt x="72" y="131"/>
                      <a:pt x="72" y="131"/>
                      <a:pt x="72" y="131"/>
                    </a:cubicBezTo>
                    <a:cubicBezTo>
                      <a:pt x="72" y="131"/>
                      <a:pt x="76" y="131"/>
                      <a:pt x="76" y="130"/>
                    </a:cubicBezTo>
                    <a:cubicBezTo>
                      <a:pt x="76" y="130"/>
                      <a:pt x="78" y="128"/>
                      <a:pt x="78" y="128"/>
                    </a:cubicBezTo>
                    <a:cubicBezTo>
                      <a:pt x="80" y="125"/>
                      <a:pt x="80" y="125"/>
                      <a:pt x="80" y="125"/>
                    </a:cubicBezTo>
                    <a:cubicBezTo>
                      <a:pt x="82" y="125"/>
                      <a:pt x="82" y="125"/>
                      <a:pt x="82" y="125"/>
                    </a:cubicBezTo>
                    <a:cubicBezTo>
                      <a:pt x="85" y="123"/>
                      <a:pt x="85" y="123"/>
                      <a:pt x="85" y="123"/>
                    </a:cubicBezTo>
                    <a:cubicBezTo>
                      <a:pt x="88" y="119"/>
                      <a:pt x="88" y="119"/>
                      <a:pt x="88" y="119"/>
                    </a:cubicBezTo>
                    <a:cubicBezTo>
                      <a:pt x="89" y="120"/>
                      <a:pt x="89" y="120"/>
                      <a:pt x="89" y="120"/>
                    </a:cubicBezTo>
                    <a:cubicBezTo>
                      <a:pt x="89" y="120"/>
                      <a:pt x="91" y="119"/>
                      <a:pt x="92" y="119"/>
                    </a:cubicBezTo>
                    <a:cubicBezTo>
                      <a:pt x="94" y="119"/>
                      <a:pt x="94" y="119"/>
                      <a:pt x="94" y="119"/>
                    </a:cubicBezTo>
                    <a:cubicBezTo>
                      <a:pt x="96" y="117"/>
                      <a:pt x="96" y="117"/>
                      <a:pt x="96" y="117"/>
                    </a:cubicBezTo>
                    <a:cubicBezTo>
                      <a:pt x="97" y="115"/>
                      <a:pt x="97" y="115"/>
                      <a:pt x="97" y="115"/>
                    </a:cubicBezTo>
                    <a:cubicBezTo>
                      <a:pt x="97" y="115"/>
                      <a:pt x="99" y="113"/>
                      <a:pt x="101" y="113"/>
                    </a:cubicBezTo>
                    <a:cubicBezTo>
                      <a:pt x="102" y="112"/>
                      <a:pt x="101" y="111"/>
                      <a:pt x="101" y="111"/>
                    </a:cubicBezTo>
                    <a:cubicBezTo>
                      <a:pt x="101" y="111"/>
                      <a:pt x="105" y="109"/>
                      <a:pt x="106" y="109"/>
                    </a:cubicBezTo>
                    <a:cubicBezTo>
                      <a:pt x="107" y="109"/>
                      <a:pt x="107" y="110"/>
                      <a:pt x="107" y="110"/>
                    </a:cubicBezTo>
                    <a:cubicBezTo>
                      <a:pt x="111" y="109"/>
                      <a:pt x="111" y="109"/>
                      <a:pt x="111" y="109"/>
                    </a:cubicBezTo>
                    <a:cubicBezTo>
                      <a:pt x="111" y="109"/>
                      <a:pt x="116" y="108"/>
                      <a:pt x="116" y="108"/>
                    </a:cubicBezTo>
                    <a:cubicBezTo>
                      <a:pt x="117" y="108"/>
                      <a:pt x="119" y="108"/>
                      <a:pt x="119" y="108"/>
                    </a:cubicBezTo>
                    <a:cubicBezTo>
                      <a:pt x="119" y="108"/>
                      <a:pt x="123" y="108"/>
                      <a:pt x="124" y="108"/>
                    </a:cubicBezTo>
                    <a:cubicBezTo>
                      <a:pt x="125" y="108"/>
                      <a:pt x="125" y="108"/>
                      <a:pt x="125" y="108"/>
                    </a:cubicBezTo>
                    <a:cubicBezTo>
                      <a:pt x="131" y="109"/>
                      <a:pt x="131" y="109"/>
                      <a:pt x="131" y="109"/>
                    </a:cubicBezTo>
                    <a:cubicBezTo>
                      <a:pt x="132" y="109"/>
                      <a:pt x="132" y="109"/>
                      <a:pt x="132" y="109"/>
                    </a:cubicBezTo>
                    <a:cubicBezTo>
                      <a:pt x="132" y="109"/>
                      <a:pt x="136" y="108"/>
                      <a:pt x="138" y="107"/>
                    </a:cubicBezTo>
                    <a:cubicBezTo>
                      <a:pt x="139" y="106"/>
                      <a:pt x="138" y="105"/>
                      <a:pt x="138" y="105"/>
                    </a:cubicBezTo>
                    <a:cubicBezTo>
                      <a:pt x="140" y="103"/>
                      <a:pt x="140" y="103"/>
                      <a:pt x="140" y="103"/>
                    </a:cubicBezTo>
                    <a:cubicBezTo>
                      <a:pt x="144" y="104"/>
                      <a:pt x="144" y="104"/>
                      <a:pt x="144" y="104"/>
                    </a:cubicBezTo>
                    <a:cubicBezTo>
                      <a:pt x="150" y="98"/>
                      <a:pt x="150" y="98"/>
                      <a:pt x="150" y="98"/>
                    </a:cubicBezTo>
                    <a:cubicBezTo>
                      <a:pt x="152" y="94"/>
                      <a:pt x="152" y="94"/>
                      <a:pt x="152" y="94"/>
                    </a:cubicBezTo>
                    <a:cubicBezTo>
                      <a:pt x="152" y="92"/>
                      <a:pt x="152" y="92"/>
                      <a:pt x="152" y="92"/>
                    </a:cubicBezTo>
                    <a:cubicBezTo>
                      <a:pt x="153" y="91"/>
                      <a:pt x="153" y="91"/>
                      <a:pt x="153" y="91"/>
                    </a:cubicBezTo>
                    <a:cubicBezTo>
                      <a:pt x="155" y="88"/>
                      <a:pt x="155" y="88"/>
                      <a:pt x="155" y="88"/>
                    </a:cubicBezTo>
                    <a:cubicBezTo>
                      <a:pt x="155" y="85"/>
                      <a:pt x="155" y="85"/>
                      <a:pt x="155" y="85"/>
                    </a:cubicBezTo>
                    <a:cubicBezTo>
                      <a:pt x="156" y="82"/>
                      <a:pt x="156" y="82"/>
                      <a:pt x="156" y="82"/>
                    </a:cubicBezTo>
                    <a:cubicBezTo>
                      <a:pt x="155" y="79"/>
                      <a:pt x="155" y="79"/>
                      <a:pt x="155" y="79"/>
                    </a:cubicBezTo>
                    <a:cubicBezTo>
                      <a:pt x="158" y="75"/>
                      <a:pt x="158" y="75"/>
                      <a:pt x="158" y="75"/>
                    </a:cubicBezTo>
                    <a:cubicBezTo>
                      <a:pt x="157" y="69"/>
                      <a:pt x="157" y="69"/>
                      <a:pt x="157" y="69"/>
                    </a:cubicBezTo>
                    <a:cubicBezTo>
                      <a:pt x="157" y="69"/>
                      <a:pt x="159" y="67"/>
                      <a:pt x="160" y="67"/>
                    </a:cubicBezTo>
                    <a:cubicBezTo>
                      <a:pt x="162" y="67"/>
                      <a:pt x="161" y="63"/>
                      <a:pt x="161" y="63"/>
                    </a:cubicBezTo>
                    <a:cubicBezTo>
                      <a:pt x="161" y="57"/>
                      <a:pt x="161" y="57"/>
                      <a:pt x="161" y="57"/>
                    </a:cubicBezTo>
                    <a:cubicBezTo>
                      <a:pt x="164" y="54"/>
                      <a:pt x="164" y="54"/>
                      <a:pt x="164" y="54"/>
                    </a:cubicBezTo>
                    <a:cubicBezTo>
                      <a:pt x="165" y="47"/>
                      <a:pt x="165" y="47"/>
                      <a:pt x="165" y="47"/>
                    </a:cubicBezTo>
                    <a:cubicBezTo>
                      <a:pt x="165" y="47"/>
                      <a:pt x="166" y="47"/>
                      <a:pt x="167" y="46"/>
                    </a:cubicBezTo>
                    <a:cubicBezTo>
                      <a:pt x="169" y="46"/>
                      <a:pt x="167" y="42"/>
                      <a:pt x="167" y="42"/>
                    </a:cubicBezTo>
                    <a:cubicBezTo>
                      <a:pt x="168" y="38"/>
                      <a:pt x="168" y="38"/>
                      <a:pt x="168" y="38"/>
                    </a:cubicBezTo>
                    <a:cubicBezTo>
                      <a:pt x="171" y="36"/>
                      <a:pt x="171" y="36"/>
                      <a:pt x="171" y="36"/>
                    </a:cubicBezTo>
                    <a:cubicBezTo>
                      <a:pt x="172" y="31"/>
                      <a:pt x="172" y="31"/>
                      <a:pt x="172" y="31"/>
                    </a:cubicBezTo>
                    <a:cubicBezTo>
                      <a:pt x="173" y="29"/>
                      <a:pt x="173" y="29"/>
                      <a:pt x="173" y="29"/>
                    </a:cubicBezTo>
                    <a:cubicBezTo>
                      <a:pt x="176" y="29"/>
                      <a:pt x="176" y="29"/>
                      <a:pt x="176" y="29"/>
                    </a:cubicBezTo>
                    <a:cubicBezTo>
                      <a:pt x="179" y="28"/>
                      <a:pt x="179" y="28"/>
                      <a:pt x="179" y="28"/>
                    </a:cubicBezTo>
                    <a:cubicBezTo>
                      <a:pt x="182" y="25"/>
                      <a:pt x="182" y="25"/>
                      <a:pt x="182" y="25"/>
                    </a:cubicBezTo>
                    <a:cubicBezTo>
                      <a:pt x="182" y="25"/>
                      <a:pt x="183" y="24"/>
                      <a:pt x="184" y="24"/>
                    </a:cubicBezTo>
                    <a:cubicBezTo>
                      <a:pt x="185" y="24"/>
                      <a:pt x="186" y="22"/>
                      <a:pt x="186" y="22"/>
                    </a:cubicBezTo>
                    <a:cubicBezTo>
                      <a:pt x="189" y="19"/>
                      <a:pt x="189" y="19"/>
                      <a:pt x="189" y="19"/>
                    </a:cubicBezTo>
                    <a:lnTo>
                      <a:pt x="187" y="15"/>
                    </a:lnTo>
                    <a:close/>
                  </a:path>
                </a:pathLst>
              </a:custGeom>
              <a:grpFill/>
              <a:ln w="6350" cap="flat">
                <a:solidFill>
                  <a:schemeClr val="bg1">
                    <a:alpha val="25000"/>
                  </a:schemeClr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27725" tIns="13862" rIns="27725" bIns="13862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id-ID" sz="546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ahoma"/>
                  <a:ea typeface="+mn-ea"/>
                  <a:cs typeface="+mn-cs"/>
                </a:endParaRPr>
              </a:p>
            </p:txBody>
          </p:sp>
          <p:sp>
            <p:nvSpPr>
              <p:cNvPr id="163" name="Freeform 135">
                <a:extLst>
                  <a:ext uri="{FF2B5EF4-FFF2-40B4-BE49-F238E27FC236}">
                    <a16:creationId xmlns:a16="http://schemas.microsoft.com/office/drawing/2014/main" id="{0D036FA3-03D2-5A68-26C3-97F9B85B57E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421" y="2622"/>
                <a:ext cx="2" cy="2"/>
              </a:xfrm>
              <a:custGeom>
                <a:avLst/>
                <a:gdLst>
                  <a:gd name="T0" fmla="*/ 1 w 1"/>
                  <a:gd name="T1" fmla="*/ 1 h 1"/>
                  <a:gd name="T2" fmla="*/ 1 w 1"/>
                  <a:gd name="T3" fmla="*/ 1 h 1"/>
                  <a:gd name="T4" fmla="*/ 0 w 1"/>
                  <a:gd name="T5" fmla="*/ 0 h 1"/>
                  <a:gd name="T6" fmla="*/ 1 w 1"/>
                  <a:gd name="T7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1">
                    <a:moveTo>
                      <a:pt x="1" y="1"/>
                    </a:moveTo>
                    <a:cubicBezTo>
                      <a:pt x="1" y="1"/>
                      <a:pt x="1" y="1"/>
                      <a:pt x="1" y="1"/>
                    </a:cubicBezTo>
                    <a:cubicBezTo>
                      <a:pt x="0" y="0"/>
                      <a:pt x="0" y="0"/>
                      <a:pt x="0" y="0"/>
                    </a:cubicBezTo>
                    <a:lnTo>
                      <a:pt x="1" y="1"/>
                    </a:lnTo>
                    <a:close/>
                  </a:path>
                </a:pathLst>
              </a:custGeom>
              <a:grpFill/>
              <a:ln w="9525">
                <a:solidFill>
                  <a:schemeClr val="bg1">
                    <a:alpha val="25000"/>
                  </a:schemeClr>
                </a:solidFill>
                <a:round/>
                <a:headEnd/>
                <a:tailEnd/>
              </a:ln>
            </p:spPr>
            <p:txBody>
              <a:bodyPr vert="horz" wrap="square" lIns="27725" tIns="13862" rIns="27725" bIns="13862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id-ID" sz="546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ahoma"/>
                  <a:ea typeface="+mn-ea"/>
                  <a:cs typeface="+mn-cs"/>
                </a:endParaRPr>
              </a:p>
            </p:txBody>
          </p:sp>
          <p:sp>
            <p:nvSpPr>
              <p:cNvPr id="164" name="Freeform 136">
                <a:extLst>
                  <a:ext uri="{FF2B5EF4-FFF2-40B4-BE49-F238E27FC236}">
                    <a16:creationId xmlns:a16="http://schemas.microsoft.com/office/drawing/2014/main" id="{D568539B-28EB-CC39-469F-1557BC18767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02" y="2303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 w="9525">
                <a:solidFill>
                  <a:schemeClr val="bg1">
                    <a:alpha val="25000"/>
                  </a:schemeClr>
                </a:solidFill>
                <a:round/>
                <a:headEnd/>
                <a:tailEnd/>
              </a:ln>
            </p:spPr>
            <p:txBody>
              <a:bodyPr vert="horz" wrap="square" lIns="27725" tIns="13862" rIns="27725" bIns="13862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id-ID" sz="546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ahoma"/>
                  <a:ea typeface="+mn-ea"/>
                  <a:cs typeface="+mn-cs"/>
                </a:endParaRPr>
              </a:p>
            </p:txBody>
          </p:sp>
          <p:sp>
            <p:nvSpPr>
              <p:cNvPr id="165" name="Rectangle 137">
                <a:extLst>
                  <a:ext uri="{FF2B5EF4-FFF2-40B4-BE49-F238E27FC236}">
                    <a16:creationId xmlns:a16="http://schemas.microsoft.com/office/drawing/2014/main" id="{D7A29D4E-A420-65CD-8805-FA03025E9B5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718" y="2323"/>
                <a:ext cx="1" cy="1"/>
              </a:xfrm>
              <a:prstGeom prst="rect">
                <a:avLst/>
              </a:prstGeom>
              <a:grpFill/>
              <a:ln w="9525">
                <a:solidFill>
                  <a:schemeClr val="bg1">
                    <a:alpha val="25000"/>
                  </a:schemeClr>
                </a:solidFill>
                <a:miter lim="800000"/>
                <a:headEnd/>
                <a:tailEnd/>
              </a:ln>
            </p:spPr>
            <p:txBody>
              <a:bodyPr vert="horz" wrap="square" lIns="27725" tIns="13862" rIns="27725" bIns="13862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id-ID" sz="546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ahoma"/>
                  <a:ea typeface="+mn-ea"/>
                  <a:cs typeface="+mn-cs"/>
                </a:endParaRPr>
              </a:p>
            </p:txBody>
          </p:sp>
          <p:sp>
            <p:nvSpPr>
              <p:cNvPr id="166" name="Freeform 138">
                <a:extLst>
                  <a:ext uri="{FF2B5EF4-FFF2-40B4-BE49-F238E27FC236}">
                    <a16:creationId xmlns:a16="http://schemas.microsoft.com/office/drawing/2014/main" id="{EA9C812E-E418-7F3D-3D91-97F481F61BA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499" y="2662"/>
                <a:ext cx="2" cy="2"/>
              </a:xfrm>
              <a:custGeom>
                <a:avLst/>
                <a:gdLst>
                  <a:gd name="T0" fmla="*/ 0 w 2"/>
                  <a:gd name="T1" fmla="*/ 0 h 2"/>
                  <a:gd name="T2" fmla="*/ 2 w 2"/>
                  <a:gd name="T3" fmla="*/ 0 h 2"/>
                  <a:gd name="T4" fmla="*/ 0 w 2"/>
                  <a:gd name="T5" fmla="*/ 2 h 2"/>
                  <a:gd name="T6" fmla="*/ 0 w 2"/>
                  <a:gd name="T7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2">
                    <a:moveTo>
                      <a:pt x="0" y="0"/>
                    </a:moveTo>
                    <a:lnTo>
                      <a:pt x="2" y="0"/>
                    </a:lnTo>
                    <a:lnTo>
                      <a:pt x="0" y="2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9525">
                <a:solidFill>
                  <a:schemeClr val="bg1">
                    <a:alpha val="25000"/>
                  </a:schemeClr>
                </a:solidFill>
                <a:round/>
                <a:headEnd/>
                <a:tailEnd/>
              </a:ln>
            </p:spPr>
            <p:txBody>
              <a:bodyPr vert="horz" wrap="square" lIns="27725" tIns="13862" rIns="27725" bIns="13862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id-ID" sz="546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ahoma"/>
                  <a:ea typeface="+mn-ea"/>
                  <a:cs typeface="+mn-cs"/>
                </a:endParaRPr>
              </a:p>
            </p:txBody>
          </p:sp>
          <p:sp>
            <p:nvSpPr>
              <p:cNvPr id="167" name="Freeform 139">
                <a:extLst>
                  <a:ext uri="{FF2B5EF4-FFF2-40B4-BE49-F238E27FC236}">
                    <a16:creationId xmlns:a16="http://schemas.microsoft.com/office/drawing/2014/main" id="{2AC926FE-DB5B-9C91-2A32-5B7B2E1FD88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680" y="2281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 w="9525">
                <a:solidFill>
                  <a:schemeClr val="bg1">
                    <a:alpha val="25000"/>
                  </a:schemeClr>
                </a:solidFill>
                <a:round/>
                <a:headEnd/>
                <a:tailEnd/>
              </a:ln>
            </p:spPr>
            <p:txBody>
              <a:bodyPr vert="horz" wrap="square" lIns="27725" tIns="13862" rIns="27725" bIns="13862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id-ID" sz="546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ahoma"/>
                  <a:ea typeface="+mn-ea"/>
                  <a:cs typeface="+mn-cs"/>
                </a:endParaRPr>
              </a:p>
            </p:txBody>
          </p:sp>
          <p:sp>
            <p:nvSpPr>
              <p:cNvPr id="168" name="Freeform 140">
                <a:extLst>
                  <a:ext uri="{FF2B5EF4-FFF2-40B4-BE49-F238E27FC236}">
                    <a16:creationId xmlns:a16="http://schemas.microsoft.com/office/drawing/2014/main" id="{B4CE7307-B4A1-6A34-3201-813C3C8D2E8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696" y="2295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 w="9525">
                <a:solidFill>
                  <a:schemeClr val="bg1">
                    <a:alpha val="25000"/>
                  </a:schemeClr>
                </a:solidFill>
                <a:round/>
                <a:headEnd/>
                <a:tailEnd/>
              </a:ln>
            </p:spPr>
            <p:txBody>
              <a:bodyPr vert="horz" wrap="square" lIns="27725" tIns="13862" rIns="27725" bIns="13862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id-ID" sz="546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ahoma"/>
                  <a:ea typeface="+mn-ea"/>
                  <a:cs typeface="+mn-cs"/>
                </a:endParaRPr>
              </a:p>
            </p:txBody>
          </p:sp>
          <p:sp>
            <p:nvSpPr>
              <p:cNvPr id="169" name="Rectangle 141">
                <a:extLst>
                  <a:ext uri="{FF2B5EF4-FFF2-40B4-BE49-F238E27FC236}">
                    <a16:creationId xmlns:a16="http://schemas.microsoft.com/office/drawing/2014/main" id="{13CFC439-B66B-08F9-0A91-549A273E686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698" y="2297"/>
                <a:ext cx="1" cy="1"/>
              </a:xfrm>
              <a:prstGeom prst="rect">
                <a:avLst/>
              </a:prstGeom>
              <a:grpFill/>
              <a:ln w="9525">
                <a:solidFill>
                  <a:schemeClr val="bg1">
                    <a:alpha val="25000"/>
                  </a:schemeClr>
                </a:solidFill>
                <a:miter lim="800000"/>
                <a:headEnd/>
                <a:tailEnd/>
              </a:ln>
            </p:spPr>
            <p:txBody>
              <a:bodyPr vert="horz" wrap="square" lIns="27725" tIns="13862" rIns="27725" bIns="13862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id-ID" sz="546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ahoma"/>
                  <a:ea typeface="+mn-ea"/>
                  <a:cs typeface="+mn-cs"/>
                </a:endParaRPr>
              </a:p>
            </p:txBody>
          </p:sp>
          <p:sp>
            <p:nvSpPr>
              <p:cNvPr id="170" name="Rectangle 142">
                <a:extLst>
                  <a:ext uri="{FF2B5EF4-FFF2-40B4-BE49-F238E27FC236}">
                    <a16:creationId xmlns:a16="http://schemas.microsoft.com/office/drawing/2014/main" id="{848B2B62-2BDE-C28B-2FBA-EE080CADF0C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790" y="2403"/>
                <a:ext cx="1" cy="2"/>
              </a:xfrm>
              <a:prstGeom prst="rect">
                <a:avLst/>
              </a:prstGeom>
              <a:grpFill/>
              <a:ln w="9525">
                <a:solidFill>
                  <a:schemeClr val="bg1">
                    <a:alpha val="25000"/>
                  </a:schemeClr>
                </a:solidFill>
                <a:miter lim="800000"/>
                <a:headEnd/>
                <a:tailEnd/>
              </a:ln>
            </p:spPr>
            <p:txBody>
              <a:bodyPr vert="horz" wrap="square" lIns="27725" tIns="13862" rIns="27725" bIns="13862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id-ID" sz="546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ahoma"/>
                  <a:ea typeface="+mn-ea"/>
                  <a:cs typeface="+mn-cs"/>
                </a:endParaRPr>
              </a:p>
            </p:txBody>
          </p:sp>
          <p:sp>
            <p:nvSpPr>
              <p:cNvPr id="171" name="Freeform 143">
                <a:extLst>
                  <a:ext uri="{FF2B5EF4-FFF2-40B4-BE49-F238E27FC236}">
                    <a16:creationId xmlns:a16="http://schemas.microsoft.com/office/drawing/2014/main" id="{27125549-13CD-2215-C946-02A229BC1BE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268" y="2626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 w="9525">
                <a:solidFill>
                  <a:schemeClr val="bg1">
                    <a:alpha val="25000"/>
                  </a:schemeClr>
                </a:solidFill>
                <a:round/>
                <a:headEnd/>
                <a:tailEnd/>
              </a:ln>
            </p:spPr>
            <p:txBody>
              <a:bodyPr vert="horz" wrap="square" lIns="27725" tIns="13862" rIns="27725" bIns="13862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id-ID" sz="546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ahoma"/>
                  <a:ea typeface="+mn-ea"/>
                  <a:cs typeface="+mn-cs"/>
                </a:endParaRPr>
              </a:p>
            </p:txBody>
          </p:sp>
          <p:sp>
            <p:nvSpPr>
              <p:cNvPr id="172" name="Rectangle 144">
                <a:extLst>
                  <a:ext uri="{FF2B5EF4-FFF2-40B4-BE49-F238E27FC236}">
                    <a16:creationId xmlns:a16="http://schemas.microsoft.com/office/drawing/2014/main" id="{99B400C1-31CE-60D3-5F99-50F65C1B5E2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483" y="2650"/>
                <a:ext cx="1" cy="1"/>
              </a:xfrm>
              <a:prstGeom prst="rect">
                <a:avLst/>
              </a:prstGeom>
              <a:grpFill/>
              <a:ln w="9525">
                <a:solidFill>
                  <a:schemeClr val="bg1">
                    <a:alpha val="25000"/>
                  </a:schemeClr>
                </a:solidFill>
                <a:miter lim="800000"/>
                <a:headEnd/>
                <a:tailEnd/>
              </a:ln>
            </p:spPr>
            <p:txBody>
              <a:bodyPr vert="horz" wrap="square" lIns="27725" tIns="13862" rIns="27725" bIns="13862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id-ID" sz="546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ahoma"/>
                  <a:ea typeface="+mn-ea"/>
                  <a:cs typeface="+mn-cs"/>
                </a:endParaRPr>
              </a:p>
            </p:txBody>
          </p:sp>
          <p:sp>
            <p:nvSpPr>
              <p:cNvPr id="173" name="Freeform 145">
                <a:extLst>
                  <a:ext uri="{FF2B5EF4-FFF2-40B4-BE49-F238E27FC236}">
                    <a16:creationId xmlns:a16="http://schemas.microsoft.com/office/drawing/2014/main" id="{6FC39D35-7B77-8D12-5442-196C97225EB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01" y="2662"/>
                <a:ext cx="0" cy="2"/>
              </a:xfrm>
              <a:custGeom>
                <a:avLst/>
                <a:gdLst>
                  <a:gd name="T0" fmla="*/ 0 h 2"/>
                  <a:gd name="T1" fmla="*/ 0 h 2"/>
                  <a:gd name="T2" fmla="*/ 2 h 2"/>
                  <a:gd name="T3" fmla="*/ 0 h 2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</a:cxnLst>
                <a:rect l="0" t="0" r="r" b="b"/>
                <a:pathLst>
                  <a:path h="2">
                    <a:moveTo>
                      <a:pt x="0" y="0"/>
                    </a:moveTo>
                    <a:lnTo>
                      <a:pt x="0" y="0"/>
                    </a:lnTo>
                    <a:lnTo>
                      <a:pt x="0" y="2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9525">
                <a:solidFill>
                  <a:schemeClr val="bg1">
                    <a:alpha val="25000"/>
                  </a:schemeClr>
                </a:solidFill>
                <a:round/>
                <a:headEnd/>
                <a:tailEnd/>
              </a:ln>
            </p:spPr>
            <p:txBody>
              <a:bodyPr vert="horz" wrap="square" lIns="27725" tIns="13862" rIns="27725" bIns="13862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id-ID" sz="546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ahoma"/>
                  <a:ea typeface="+mn-ea"/>
                  <a:cs typeface="+mn-cs"/>
                </a:endParaRPr>
              </a:p>
            </p:txBody>
          </p:sp>
          <p:sp>
            <p:nvSpPr>
              <p:cNvPr id="174" name="Freeform 146">
                <a:extLst>
                  <a:ext uri="{FF2B5EF4-FFF2-40B4-BE49-F238E27FC236}">
                    <a16:creationId xmlns:a16="http://schemas.microsoft.com/office/drawing/2014/main" id="{8F4AFF07-1E97-AD42-CE6E-4D159BE0C77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328" y="2795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 w="9525">
                <a:solidFill>
                  <a:schemeClr val="bg1">
                    <a:alpha val="25000"/>
                  </a:schemeClr>
                </a:solidFill>
                <a:round/>
                <a:headEnd/>
                <a:tailEnd/>
              </a:ln>
            </p:spPr>
            <p:txBody>
              <a:bodyPr vert="horz" wrap="square" lIns="27725" tIns="13862" rIns="27725" bIns="13862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id-ID" sz="546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ahoma"/>
                  <a:ea typeface="+mn-ea"/>
                  <a:cs typeface="+mn-cs"/>
                </a:endParaRPr>
              </a:p>
            </p:txBody>
          </p:sp>
          <p:sp>
            <p:nvSpPr>
              <p:cNvPr id="175" name="Freeform 147">
                <a:extLst>
                  <a:ext uri="{FF2B5EF4-FFF2-40B4-BE49-F238E27FC236}">
                    <a16:creationId xmlns:a16="http://schemas.microsoft.com/office/drawing/2014/main" id="{DC08D74C-33DE-CCD8-19D9-1A1809BC2B0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292" y="2767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 w="9525">
                <a:solidFill>
                  <a:schemeClr val="bg1">
                    <a:alpha val="25000"/>
                  </a:schemeClr>
                </a:solidFill>
                <a:round/>
                <a:headEnd/>
                <a:tailEnd/>
              </a:ln>
            </p:spPr>
            <p:txBody>
              <a:bodyPr vert="horz" wrap="square" lIns="27725" tIns="13862" rIns="27725" bIns="13862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id-ID" sz="546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ahoma"/>
                  <a:ea typeface="+mn-ea"/>
                  <a:cs typeface="+mn-cs"/>
                </a:endParaRPr>
              </a:p>
            </p:txBody>
          </p:sp>
          <p:sp>
            <p:nvSpPr>
              <p:cNvPr id="176" name="Freeform 148">
                <a:extLst>
                  <a:ext uri="{FF2B5EF4-FFF2-40B4-BE49-F238E27FC236}">
                    <a16:creationId xmlns:a16="http://schemas.microsoft.com/office/drawing/2014/main" id="{87D597E8-1760-33B7-E63F-B1C3A10A0C7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272" y="2648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 w="9525">
                <a:solidFill>
                  <a:schemeClr val="bg1">
                    <a:alpha val="25000"/>
                  </a:schemeClr>
                </a:solidFill>
                <a:round/>
                <a:headEnd/>
                <a:tailEnd/>
              </a:ln>
            </p:spPr>
            <p:txBody>
              <a:bodyPr vert="horz" wrap="square" lIns="27725" tIns="13862" rIns="27725" bIns="13862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id-ID" sz="546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ahoma"/>
                  <a:ea typeface="+mn-ea"/>
                  <a:cs typeface="+mn-cs"/>
                </a:endParaRPr>
              </a:p>
            </p:txBody>
          </p:sp>
          <p:sp>
            <p:nvSpPr>
              <p:cNvPr id="177" name="Freeform 149">
                <a:extLst>
                  <a:ext uri="{FF2B5EF4-FFF2-40B4-BE49-F238E27FC236}">
                    <a16:creationId xmlns:a16="http://schemas.microsoft.com/office/drawing/2014/main" id="{A9A4131B-4F1F-5A1E-163B-4E4A16D3561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278" y="2682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 w="9525">
                <a:solidFill>
                  <a:schemeClr val="bg1">
                    <a:alpha val="25000"/>
                  </a:schemeClr>
                </a:solidFill>
                <a:round/>
                <a:headEnd/>
                <a:tailEnd/>
              </a:ln>
            </p:spPr>
            <p:txBody>
              <a:bodyPr vert="horz" wrap="square" lIns="27725" tIns="13862" rIns="27725" bIns="13862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id-ID" sz="546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ahoma"/>
                  <a:ea typeface="+mn-ea"/>
                  <a:cs typeface="+mn-cs"/>
                </a:endParaRPr>
              </a:p>
            </p:txBody>
          </p:sp>
          <p:sp>
            <p:nvSpPr>
              <p:cNvPr id="178" name="Freeform 150">
                <a:extLst>
                  <a:ext uri="{FF2B5EF4-FFF2-40B4-BE49-F238E27FC236}">
                    <a16:creationId xmlns:a16="http://schemas.microsoft.com/office/drawing/2014/main" id="{AE66D81F-BF87-5BEE-EB51-32757FB509E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292" y="2767"/>
                <a:ext cx="2" cy="0"/>
              </a:xfrm>
              <a:custGeom>
                <a:avLst/>
                <a:gdLst>
                  <a:gd name="T0" fmla="*/ 2 w 2"/>
                  <a:gd name="T1" fmla="*/ 2 w 2"/>
                  <a:gd name="T2" fmla="*/ 0 w 2"/>
                  <a:gd name="T3" fmla="*/ 2 w 2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2">
                    <a:moveTo>
                      <a:pt x="2" y="0"/>
                    </a:moveTo>
                    <a:lnTo>
                      <a:pt x="2" y="0"/>
                    </a:lnTo>
                    <a:lnTo>
                      <a:pt x="0" y="0"/>
                    </a:lnTo>
                    <a:lnTo>
                      <a:pt x="2" y="0"/>
                    </a:lnTo>
                    <a:close/>
                  </a:path>
                </a:pathLst>
              </a:custGeom>
              <a:grpFill/>
              <a:ln w="6350" cap="flat">
                <a:solidFill>
                  <a:schemeClr val="bg1">
                    <a:alpha val="25000"/>
                  </a:schemeClr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27725" tIns="13862" rIns="27725" bIns="13862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id-ID" sz="546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ahoma"/>
                  <a:ea typeface="+mn-ea"/>
                  <a:cs typeface="+mn-cs"/>
                </a:endParaRPr>
              </a:p>
            </p:txBody>
          </p:sp>
          <p:sp>
            <p:nvSpPr>
              <p:cNvPr id="179" name="Freeform 151">
                <a:extLst>
                  <a:ext uri="{FF2B5EF4-FFF2-40B4-BE49-F238E27FC236}">
                    <a16:creationId xmlns:a16="http://schemas.microsoft.com/office/drawing/2014/main" id="{7A3DE1E0-7B4D-288C-0F05-719A92E8F0B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64" y="2640"/>
                <a:ext cx="248" cy="219"/>
              </a:xfrm>
              <a:custGeom>
                <a:avLst/>
                <a:gdLst>
                  <a:gd name="T0" fmla="*/ 122 w 124"/>
                  <a:gd name="T1" fmla="*/ 43 h 109"/>
                  <a:gd name="T2" fmla="*/ 120 w 124"/>
                  <a:gd name="T3" fmla="*/ 38 h 109"/>
                  <a:gd name="T4" fmla="*/ 114 w 124"/>
                  <a:gd name="T5" fmla="*/ 33 h 109"/>
                  <a:gd name="T6" fmla="*/ 107 w 124"/>
                  <a:gd name="T7" fmla="*/ 29 h 109"/>
                  <a:gd name="T8" fmla="*/ 107 w 124"/>
                  <a:gd name="T9" fmla="*/ 19 h 109"/>
                  <a:gd name="T10" fmla="*/ 111 w 124"/>
                  <a:gd name="T11" fmla="*/ 8 h 109"/>
                  <a:gd name="T12" fmla="*/ 106 w 124"/>
                  <a:gd name="T13" fmla="*/ 6 h 109"/>
                  <a:gd name="T14" fmla="*/ 103 w 124"/>
                  <a:gd name="T15" fmla="*/ 9 h 109"/>
                  <a:gd name="T16" fmla="*/ 92 w 124"/>
                  <a:gd name="T17" fmla="*/ 9 h 109"/>
                  <a:gd name="T18" fmla="*/ 90 w 124"/>
                  <a:gd name="T19" fmla="*/ 4 h 109"/>
                  <a:gd name="T20" fmla="*/ 83 w 124"/>
                  <a:gd name="T21" fmla="*/ 2 h 109"/>
                  <a:gd name="T22" fmla="*/ 79 w 124"/>
                  <a:gd name="T23" fmla="*/ 2 h 109"/>
                  <a:gd name="T24" fmla="*/ 75 w 124"/>
                  <a:gd name="T25" fmla="*/ 1 h 109"/>
                  <a:gd name="T26" fmla="*/ 72 w 124"/>
                  <a:gd name="T27" fmla="*/ 1 h 109"/>
                  <a:gd name="T28" fmla="*/ 70 w 124"/>
                  <a:gd name="T29" fmla="*/ 2 h 109"/>
                  <a:gd name="T30" fmla="*/ 65 w 124"/>
                  <a:gd name="T31" fmla="*/ 3 h 109"/>
                  <a:gd name="T32" fmla="*/ 63 w 124"/>
                  <a:gd name="T33" fmla="*/ 4 h 109"/>
                  <a:gd name="T34" fmla="*/ 60 w 124"/>
                  <a:gd name="T35" fmla="*/ 4 h 109"/>
                  <a:gd name="T36" fmla="*/ 46 w 124"/>
                  <a:gd name="T37" fmla="*/ 2 h 109"/>
                  <a:gd name="T38" fmla="*/ 37 w 124"/>
                  <a:gd name="T39" fmla="*/ 2 h 109"/>
                  <a:gd name="T40" fmla="*/ 32 w 124"/>
                  <a:gd name="T41" fmla="*/ 0 h 109"/>
                  <a:gd name="T42" fmla="*/ 25 w 124"/>
                  <a:gd name="T43" fmla="*/ 2 h 109"/>
                  <a:gd name="T44" fmla="*/ 21 w 124"/>
                  <a:gd name="T45" fmla="*/ 5 h 109"/>
                  <a:gd name="T46" fmla="*/ 18 w 124"/>
                  <a:gd name="T47" fmla="*/ 11 h 109"/>
                  <a:gd name="T48" fmla="*/ 10 w 124"/>
                  <a:gd name="T49" fmla="*/ 11 h 109"/>
                  <a:gd name="T50" fmla="*/ 1 w 124"/>
                  <a:gd name="T51" fmla="*/ 6 h 109"/>
                  <a:gd name="T52" fmla="*/ 1 w 124"/>
                  <a:gd name="T53" fmla="*/ 13 h 109"/>
                  <a:gd name="T54" fmla="*/ 1 w 124"/>
                  <a:gd name="T55" fmla="*/ 21 h 109"/>
                  <a:gd name="T56" fmla="*/ 5 w 124"/>
                  <a:gd name="T57" fmla="*/ 22 h 109"/>
                  <a:gd name="T58" fmla="*/ 10 w 124"/>
                  <a:gd name="T59" fmla="*/ 27 h 109"/>
                  <a:gd name="T60" fmla="*/ 14 w 124"/>
                  <a:gd name="T61" fmla="*/ 34 h 109"/>
                  <a:gd name="T62" fmla="*/ 17 w 124"/>
                  <a:gd name="T63" fmla="*/ 38 h 109"/>
                  <a:gd name="T64" fmla="*/ 21 w 124"/>
                  <a:gd name="T65" fmla="*/ 46 h 109"/>
                  <a:gd name="T66" fmla="*/ 27 w 124"/>
                  <a:gd name="T67" fmla="*/ 52 h 109"/>
                  <a:gd name="T68" fmla="*/ 34 w 124"/>
                  <a:gd name="T69" fmla="*/ 58 h 109"/>
                  <a:gd name="T70" fmla="*/ 41 w 124"/>
                  <a:gd name="T71" fmla="*/ 63 h 109"/>
                  <a:gd name="T72" fmla="*/ 47 w 124"/>
                  <a:gd name="T73" fmla="*/ 69 h 109"/>
                  <a:gd name="T74" fmla="*/ 53 w 124"/>
                  <a:gd name="T75" fmla="*/ 73 h 109"/>
                  <a:gd name="T76" fmla="*/ 63 w 124"/>
                  <a:gd name="T77" fmla="*/ 84 h 109"/>
                  <a:gd name="T78" fmla="*/ 67 w 124"/>
                  <a:gd name="T79" fmla="*/ 90 h 109"/>
                  <a:gd name="T80" fmla="*/ 71 w 124"/>
                  <a:gd name="T81" fmla="*/ 92 h 109"/>
                  <a:gd name="T82" fmla="*/ 79 w 124"/>
                  <a:gd name="T83" fmla="*/ 99 h 109"/>
                  <a:gd name="T84" fmla="*/ 92 w 124"/>
                  <a:gd name="T85" fmla="*/ 106 h 109"/>
                  <a:gd name="T86" fmla="*/ 97 w 124"/>
                  <a:gd name="T87" fmla="*/ 109 h 109"/>
                  <a:gd name="T88" fmla="*/ 100 w 124"/>
                  <a:gd name="T89" fmla="*/ 105 h 109"/>
                  <a:gd name="T90" fmla="*/ 99 w 124"/>
                  <a:gd name="T91" fmla="*/ 101 h 109"/>
                  <a:gd name="T92" fmla="*/ 97 w 124"/>
                  <a:gd name="T93" fmla="*/ 95 h 109"/>
                  <a:gd name="T94" fmla="*/ 97 w 124"/>
                  <a:gd name="T95" fmla="*/ 88 h 109"/>
                  <a:gd name="T96" fmla="*/ 100 w 124"/>
                  <a:gd name="T97" fmla="*/ 81 h 109"/>
                  <a:gd name="T98" fmla="*/ 104 w 124"/>
                  <a:gd name="T99" fmla="*/ 73 h 109"/>
                  <a:gd name="T100" fmla="*/ 109 w 124"/>
                  <a:gd name="T101" fmla="*/ 75 h 109"/>
                  <a:gd name="T102" fmla="*/ 111 w 124"/>
                  <a:gd name="T103" fmla="*/ 72 h 109"/>
                  <a:gd name="T104" fmla="*/ 108 w 124"/>
                  <a:gd name="T105" fmla="*/ 68 h 109"/>
                  <a:gd name="T106" fmla="*/ 106 w 124"/>
                  <a:gd name="T107" fmla="*/ 66 h 109"/>
                  <a:gd name="T108" fmla="*/ 110 w 124"/>
                  <a:gd name="T109" fmla="*/ 65 h 109"/>
                  <a:gd name="T110" fmla="*/ 114 w 124"/>
                  <a:gd name="T111" fmla="*/ 63 h 109"/>
                  <a:gd name="T112" fmla="*/ 122 w 124"/>
                  <a:gd name="T113" fmla="*/ 61 h 109"/>
                  <a:gd name="T114" fmla="*/ 119 w 124"/>
                  <a:gd name="T115" fmla="*/ 51 h 109"/>
                  <a:gd name="T116" fmla="*/ 113 w 124"/>
                  <a:gd name="T117" fmla="*/ 44 h 10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124" h="109">
                    <a:moveTo>
                      <a:pt x="114" y="44"/>
                    </a:moveTo>
                    <a:cubicBezTo>
                      <a:pt x="115" y="44"/>
                      <a:pt x="116" y="44"/>
                      <a:pt x="117" y="44"/>
                    </a:cubicBezTo>
                    <a:cubicBezTo>
                      <a:pt x="118" y="44"/>
                      <a:pt x="119" y="44"/>
                      <a:pt x="119" y="44"/>
                    </a:cubicBezTo>
                    <a:cubicBezTo>
                      <a:pt x="120" y="44"/>
                      <a:pt x="122" y="43"/>
                      <a:pt x="122" y="43"/>
                    </a:cubicBezTo>
                    <a:cubicBezTo>
                      <a:pt x="122" y="43"/>
                      <a:pt x="123" y="42"/>
                      <a:pt x="123" y="42"/>
                    </a:cubicBezTo>
                    <a:cubicBezTo>
                      <a:pt x="123" y="42"/>
                      <a:pt x="124" y="41"/>
                      <a:pt x="124" y="40"/>
                    </a:cubicBezTo>
                    <a:cubicBezTo>
                      <a:pt x="123" y="40"/>
                      <a:pt x="122" y="39"/>
                      <a:pt x="122" y="39"/>
                    </a:cubicBezTo>
                    <a:cubicBezTo>
                      <a:pt x="121" y="39"/>
                      <a:pt x="120" y="38"/>
                      <a:pt x="120" y="38"/>
                    </a:cubicBezTo>
                    <a:cubicBezTo>
                      <a:pt x="120" y="37"/>
                      <a:pt x="119" y="36"/>
                      <a:pt x="118" y="36"/>
                    </a:cubicBezTo>
                    <a:cubicBezTo>
                      <a:pt x="118" y="36"/>
                      <a:pt x="118" y="37"/>
                      <a:pt x="117" y="36"/>
                    </a:cubicBezTo>
                    <a:cubicBezTo>
                      <a:pt x="116" y="36"/>
                      <a:pt x="115" y="35"/>
                      <a:pt x="115" y="35"/>
                    </a:cubicBezTo>
                    <a:cubicBezTo>
                      <a:pt x="115" y="34"/>
                      <a:pt x="115" y="34"/>
                      <a:pt x="114" y="33"/>
                    </a:cubicBezTo>
                    <a:cubicBezTo>
                      <a:pt x="113" y="33"/>
                      <a:pt x="112" y="32"/>
                      <a:pt x="111" y="32"/>
                    </a:cubicBezTo>
                    <a:cubicBezTo>
                      <a:pt x="110" y="32"/>
                      <a:pt x="111" y="32"/>
                      <a:pt x="109" y="32"/>
                    </a:cubicBezTo>
                    <a:cubicBezTo>
                      <a:pt x="107" y="32"/>
                      <a:pt x="106" y="31"/>
                      <a:pt x="106" y="30"/>
                    </a:cubicBezTo>
                    <a:cubicBezTo>
                      <a:pt x="106" y="29"/>
                      <a:pt x="106" y="30"/>
                      <a:pt x="107" y="29"/>
                    </a:cubicBezTo>
                    <a:cubicBezTo>
                      <a:pt x="107" y="28"/>
                      <a:pt x="107" y="26"/>
                      <a:pt x="107" y="25"/>
                    </a:cubicBezTo>
                    <a:cubicBezTo>
                      <a:pt x="106" y="25"/>
                      <a:pt x="106" y="25"/>
                      <a:pt x="105" y="23"/>
                    </a:cubicBezTo>
                    <a:cubicBezTo>
                      <a:pt x="105" y="21"/>
                      <a:pt x="107" y="22"/>
                      <a:pt x="107" y="22"/>
                    </a:cubicBezTo>
                    <a:cubicBezTo>
                      <a:pt x="107" y="22"/>
                      <a:pt x="107" y="20"/>
                      <a:pt x="107" y="19"/>
                    </a:cubicBezTo>
                    <a:cubicBezTo>
                      <a:pt x="107" y="19"/>
                      <a:pt x="108" y="17"/>
                      <a:pt x="108" y="17"/>
                    </a:cubicBezTo>
                    <a:cubicBezTo>
                      <a:pt x="110" y="14"/>
                      <a:pt x="110" y="14"/>
                      <a:pt x="110" y="14"/>
                    </a:cubicBezTo>
                    <a:cubicBezTo>
                      <a:pt x="111" y="11"/>
                      <a:pt x="111" y="11"/>
                      <a:pt x="111" y="11"/>
                    </a:cubicBezTo>
                    <a:cubicBezTo>
                      <a:pt x="111" y="8"/>
                      <a:pt x="111" y="8"/>
                      <a:pt x="111" y="8"/>
                    </a:cubicBezTo>
                    <a:cubicBezTo>
                      <a:pt x="111" y="5"/>
                      <a:pt x="111" y="5"/>
                      <a:pt x="111" y="5"/>
                    </a:cubicBezTo>
                    <a:cubicBezTo>
                      <a:pt x="108" y="5"/>
                      <a:pt x="108" y="5"/>
                      <a:pt x="108" y="5"/>
                    </a:cubicBezTo>
                    <a:cubicBezTo>
                      <a:pt x="106" y="4"/>
                      <a:pt x="106" y="4"/>
                      <a:pt x="106" y="4"/>
                    </a:cubicBezTo>
                    <a:cubicBezTo>
                      <a:pt x="106" y="5"/>
                      <a:pt x="106" y="5"/>
                      <a:pt x="106" y="6"/>
                    </a:cubicBezTo>
                    <a:cubicBezTo>
                      <a:pt x="106" y="6"/>
                      <a:pt x="106" y="8"/>
                      <a:pt x="105" y="8"/>
                    </a:cubicBezTo>
                    <a:cubicBezTo>
                      <a:pt x="105" y="9"/>
                      <a:pt x="105" y="9"/>
                      <a:pt x="105" y="9"/>
                    </a:cubicBezTo>
                    <a:cubicBezTo>
                      <a:pt x="104" y="9"/>
                      <a:pt x="104" y="9"/>
                      <a:pt x="104" y="9"/>
                    </a:cubicBezTo>
                    <a:cubicBezTo>
                      <a:pt x="104" y="9"/>
                      <a:pt x="104" y="9"/>
                      <a:pt x="103" y="9"/>
                    </a:cubicBezTo>
                    <a:cubicBezTo>
                      <a:pt x="103" y="10"/>
                      <a:pt x="103" y="10"/>
                      <a:pt x="103" y="10"/>
                    </a:cubicBezTo>
                    <a:cubicBezTo>
                      <a:pt x="101" y="12"/>
                      <a:pt x="101" y="12"/>
                      <a:pt x="101" y="12"/>
                    </a:cubicBezTo>
                    <a:cubicBezTo>
                      <a:pt x="100" y="12"/>
                      <a:pt x="100" y="12"/>
                      <a:pt x="100" y="12"/>
                    </a:cubicBezTo>
                    <a:cubicBezTo>
                      <a:pt x="99" y="12"/>
                      <a:pt x="97" y="11"/>
                      <a:pt x="92" y="9"/>
                    </a:cubicBezTo>
                    <a:cubicBezTo>
                      <a:pt x="92" y="9"/>
                      <a:pt x="92" y="9"/>
                      <a:pt x="92" y="9"/>
                    </a:cubicBezTo>
                    <a:cubicBezTo>
                      <a:pt x="92" y="9"/>
                      <a:pt x="92" y="9"/>
                      <a:pt x="92" y="9"/>
                    </a:cubicBezTo>
                    <a:cubicBezTo>
                      <a:pt x="92" y="9"/>
                      <a:pt x="90" y="8"/>
                      <a:pt x="90" y="6"/>
                    </a:cubicBezTo>
                    <a:cubicBezTo>
                      <a:pt x="90" y="6"/>
                      <a:pt x="90" y="5"/>
                      <a:pt x="90" y="4"/>
                    </a:cubicBezTo>
                    <a:cubicBezTo>
                      <a:pt x="87" y="2"/>
                      <a:pt x="87" y="2"/>
                      <a:pt x="87" y="2"/>
                    </a:cubicBezTo>
                    <a:cubicBezTo>
                      <a:pt x="87" y="2"/>
                      <a:pt x="87" y="2"/>
                      <a:pt x="87" y="2"/>
                    </a:cubicBezTo>
                    <a:cubicBezTo>
                      <a:pt x="87" y="2"/>
                      <a:pt x="87" y="1"/>
                      <a:pt x="86" y="1"/>
                    </a:cubicBezTo>
                    <a:cubicBezTo>
                      <a:pt x="83" y="2"/>
                      <a:pt x="83" y="2"/>
                      <a:pt x="83" y="2"/>
                    </a:cubicBezTo>
                    <a:cubicBezTo>
                      <a:pt x="83" y="2"/>
                      <a:pt x="83" y="2"/>
                      <a:pt x="83" y="2"/>
                    </a:cubicBezTo>
                    <a:cubicBezTo>
                      <a:pt x="83" y="2"/>
                      <a:pt x="83" y="2"/>
                      <a:pt x="83" y="2"/>
                    </a:cubicBezTo>
                    <a:cubicBezTo>
                      <a:pt x="80" y="2"/>
                      <a:pt x="80" y="2"/>
                      <a:pt x="80" y="2"/>
                    </a:cubicBezTo>
                    <a:cubicBezTo>
                      <a:pt x="79" y="2"/>
                      <a:pt x="79" y="2"/>
                      <a:pt x="79" y="2"/>
                    </a:cubicBezTo>
                    <a:cubicBezTo>
                      <a:pt x="78" y="1"/>
                      <a:pt x="77" y="1"/>
                      <a:pt x="77" y="0"/>
                    </a:cubicBezTo>
                    <a:cubicBezTo>
                      <a:pt x="76" y="0"/>
                      <a:pt x="76" y="0"/>
                      <a:pt x="76" y="0"/>
                    </a:cubicBezTo>
                    <a:cubicBezTo>
                      <a:pt x="76" y="0"/>
                      <a:pt x="76" y="0"/>
                      <a:pt x="75" y="1"/>
                    </a:cubicBezTo>
                    <a:cubicBezTo>
                      <a:pt x="75" y="1"/>
                      <a:pt x="75" y="1"/>
                      <a:pt x="75" y="1"/>
                    </a:cubicBezTo>
                    <a:cubicBezTo>
                      <a:pt x="74" y="1"/>
                      <a:pt x="74" y="1"/>
                      <a:pt x="74" y="1"/>
                    </a:cubicBezTo>
                    <a:cubicBezTo>
                      <a:pt x="73" y="1"/>
                      <a:pt x="73" y="1"/>
                      <a:pt x="73" y="1"/>
                    </a:cubicBezTo>
                    <a:cubicBezTo>
                      <a:pt x="73" y="1"/>
                      <a:pt x="73" y="1"/>
                      <a:pt x="73" y="1"/>
                    </a:cubicBezTo>
                    <a:cubicBezTo>
                      <a:pt x="73" y="1"/>
                      <a:pt x="73" y="1"/>
                      <a:pt x="72" y="1"/>
                    </a:cubicBezTo>
                    <a:cubicBezTo>
                      <a:pt x="71" y="1"/>
                      <a:pt x="71" y="1"/>
                      <a:pt x="71" y="1"/>
                    </a:cubicBezTo>
                    <a:cubicBezTo>
                      <a:pt x="70" y="2"/>
                      <a:pt x="70" y="2"/>
                      <a:pt x="70" y="2"/>
                    </a:cubicBezTo>
                    <a:cubicBezTo>
                      <a:pt x="70" y="2"/>
                      <a:pt x="70" y="2"/>
                      <a:pt x="70" y="2"/>
                    </a:cubicBezTo>
                    <a:cubicBezTo>
                      <a:pt x="70" y="2"/>
                      <a:pt x="70" y="2"/>
                      <a:pt x="70" y="2"/>
                    </a:cubicBezTo>
                    <a:cubicBezTo>
                      <a:pt x="69" y="3"/>
                      <a:pt x="69" y="3"/>
                      <a:pt x="69" y="3"/>
                    </a:cubicBezTo>
                    <a:cubicBezTo>
                      <a:pt x="68" y="3"/>
                      <a:pt x="68" y="3"/>
                      <a:pt x="68" y="3"/>
                    </a:cubicBezTo>
                    <a:cubicBezTo>
                      <a:pt x="67" y="3"/>
                      <a:pt x="67" y="3"/>
                      <a:pt x="67" y="3"/>
                    </a:cubicBezTo>
                    <a:cubicBezTo>
                      <a:pt x="65" y="3"/>
                      <a:pt x="65" y="3"/>
                      <a:pt x="65" y="3"/>
                    </a:cubicBezTo>
                    <a:cubicBezTo>
                      <a:pt x="65" y="3"/>
                      <a:pt x="65" y="3"/>
                      <a:pt x="65" y="3"/>
                    </a:cubicBezTo>
                    <a:cubicBezTo>
                      <a:pt x="64" y="3"/>
                      <a:pt x="64" y="3"/>
                      <a:pt x="64" y="3"/>
                    </a:cubicBezTo>
                    <a:cubicBezTo>
                      <a:pt x="64" y="3"/>
                      <a:pt x="63" y="3"/>
                      <a:pt x="63" y="3"/>
                    </a:cubicBezTo>
                    <a:cubicBezTo>
                      <a:pt x="63" y="4"/>
                      <a:pt x="63" y="4"/>
                      <a:pt x="63" y="4"/>
                    </a:cubicBezTo>
                    <a:cubicBezTo>
                      <a:pt x="62" y="5"/>
                      <a:pt x="62" y="5"/>
                      <a:pt x="62" y="5"/>
                    </a:cubicBezTo>
                    <a:cubicBezTo>
                      <a:pt x="61" y="5"/>
                      <a:pt x="61" y="5"/>
                      <a:pt x="61" y="5"/>
                    </a:cubicBezTo>
                    <a:cubicBezTo>
                      <a:pt x="60" y="5"/>
                      <a:pt x="60" y="5"/>
                      <a:pt x="60" y="5"/>
                    </a:cubicBezTo>
                    <a:cubicBezTo>
                      <a:pt x="60" y="4"/>
                      <a:pt x="60" y="4"/>
                      <a:pt x="60" y="4"/>
                    </a:cubicBezTo>
                    <a:cubicBezTo>
                      <a:pt x="58" y="4"/>
                      <a:pt x="58" y="4"/>
                      <a:pt x="58" y="4"/>
                    </a:cubicBezTo>
                    <a:cubicBezTo>
                      <a:pt x="53" y="3"/>
                      <a:pt x="53" y="3"/>
                      <a:pt x="53" y="3"/>
                    </a:cubicBezTo>
                    <a:cubicBezTo>
                      <a:pt x="50" y="3"/>
                      <a:pt x="50" y="3"/>
                      <a:pt x="50" y="3"/>
                    </a:cubicBezTo>
                    <a:cubicBezTo>
                      <a:pt x="46" y="2"/>
                      <a:pt x="46" y="2"/>
                      <a:pt x="46" y="2"/>
                    </a:cubicBezTo>
                    <a:cubicBezTo>
                      <a:pt x="44" y="2"/>
                      <a:pt x="44" y="2"/>
                      <a:pt x="44" y="2"/>
                    </a:cubicBezTo>
                    <a:cubicBezTo>
                      <a:pt x="44" y="2"/>
                      <a:pt x="44" y="2"/>
                      <a:pt x="44" y="2"/>
                    </a:cubicBezTo>
                    <a:cubicBezTo>
                      <a:pt x="41" y="3"/>
                      <a:pt x="41" y="3"/>
                      <a:pt x="41" y="3"/>
                    </a:cubicBezTo>
                    <a:cubicBezTo>
                      <a:pt x="37" y="2"/>
                      <a:pt x="37" y="2"/>
                      <a:pt x="37" y="2"/>
                    </a:cubicBezTo>
                    <a:cubicBezTo>
                      <a:pt x="35" y="0"/>
                      <a:pt x="35" y="0"/>
                      <a:pt x="35" y="0"/>
                    </a:cubicBezTo>
                    <a:cubicBezTo>
                      <a:pt x="33" y="0"/>
                      <a:pt x="33" y="0"/>
                      <a:pt x="33" y="0"/>
                    </a:cubicBezTo>
                    <a:cubicBezTo>
                      <a:pt x="33" y="0"/>
                      <a:pt x="33" y="0"/>
                      <a:pt x="33" y="0"/>
                    </a:cubicBezTo>
                    <a:cubicBezTo>
                      <a:pt x="32" y="0"/>
                      <a:pt x="32" y="0"/>
                      <a:pt x="32" y="0"/>
                    </a:cubicBezTo>
                    <a:cubicBezTo>
                      <a:pt x="31" y="2"/>
                      <a:pt x="31" y="2"/>
                      <a:pt x="31" y="2"/>
                    </a:cubicBezTo>
                    <a:cubicBezTo>
                      <a:pt x="31" y="2"/>
                      <a:pt x="31" y="2"/>
                      <a:pt x="31" y="2"/>
                    </a:cubicBezTo>
                    <a:cubicBezTo>
                      <a:pt x="30" y="3"/>
                      <a:pt x="30" y="3"/>
                      <a:pt x="29" y="3"/>
                    </a:cubicBezTo>
                    <a:cubicBezTo>
                      <a:pt x="28" y="3"/>
                      <a:pt x="26" y="2"/>
                      <a:pt x="25" y="2"/>
                    </a:cubicBezTo>
                    <a:cubicBezTo>
                      <a:pt x="23" y="3"/>
                      <a:pt x="23" y="3"/>
                      <a:pt x="23" y="3"/>
                    </a:cubicBezTo>
                    <a:cubicBezTo>
                      <a:pt x="21" y="3"/>
                      <a:pt x="21" y="3"/>
                      <a:pt x="21" y="3"/>
                    </a:cubicBezTo>
                    <a:cubicBezTo>
                      <a:pt x="21" y="4"/>
                      <a:pt x="21" y="4"/>
                      <a:pt x="21" y="4"/>
                    </a:cubicBezTo>
                    <a:cubicBezTo>
                      <a:pt x="21" y="5"/>
                      <a:pt x="21" y="5"/>
                      <a:pt x="21" y="5"/>
                    </a:cubicBezTo>
                    <a:cubicBezTo>
                      <a:pt x="19" y="7"/>
                      <a:pt x="19" y="7"/>
                      <a:pt x="19" y="7"/>
                    </a:cubicBezTo>
                    <a:cubicBezTo>
                      <a:pt x="18" y="8"/>
                      <a:pt x="18" y="8"/>
                      <a:pt x="18" y="8"/>
                    </a:cubicBezTo>
                    <a:cubicBezTo>
                      <a:pt x="18" y="8"/>
                      <a:pt x="18" y="9"/>
                      <a:pt x="18" y="10"/>
                    </a:cubicBezTo>
                    <a:cubicBezTo>
                      <a:pt x="18" y="11"/>
                      <a:pt x="18" y="11"/>
                      <a:pt x="18" y="11"/>
                    </a:cubicBezTo>
                    <a:cubicBezTo>
                      <a:pt x="15" y="12"/>
                      <a:pt x="15" y="12"/>
                      <a:pt x="15" y="12"/>
                    </a:cubicBezTo>
                    <a:cubicBezTo>
                      <a:pt x="15" y="13"/>
                      <a:pt x="15" y="13"/>
                      <a:pt x="15" y="13"/>
                    </a:cubicBezTo>
                    <a:cubicBezTo>
                      <a:pt x="14" y="13"/>
                      <a:pt x="14" y="13"/>
                      <a:pt x="14" y="13"/>
                    </a:cubicBezTo>
                    <a:cubicBezTo>
                      <a:pt x="10" y="11"/>
                      <a:pt x="10" y="11"/>
                      <a:pt x="10" y="11"/>
                    </a:cubicBezTo>
                    <a:cubicBezTo>
                      <a:pt x="5" y="4"/>
                      <a:pt x="5" y="4"/>
                      <a:pt x="5" y="4"/>
                    </a:cubicBezTo>
                    <a:cubicBezTo>
                      <a:pt x="4" y="4"/>
                      <a:pt x="4" y="4"/>
                      <a:pt x="4" y="4"/>
                    </a:cubicBezTo>
                    <a:cubicBezTo>
                      <a:pt x="3" y="5"/>
                      <a:pt x="1" y="5"/>
                      <a:pt x="1" y="6"/>
                    </a:cubicBezTo>
                    <a:cubicBezTo>
                      <a:pt x="1" y="6"/>
                      <a:pt x="1" y="6"/>
                      <a:pt x="1" y="6"/>
                    </a:cubicBezTo>
                    <a:cubicBezTo>
                      <a:pt x="1" y="6"/>
                      <a:pt x="1" y="7"/>
                      <a:pt x="1" y="9"/>
                    </a:cubicBezTo>
                    <a:cubicBezTo>
                      <a:pt x="1" y="9"/>
                      <a:pt x="1" y="9"/>
                      <a:pt x="1" y="9"/>
                    </a:cubicBezTo>
                    <a:cubicBezTo>
                      <a:pt x="0" y="11"/>
                      <a:pt x="0" y="11"/>
                      <a:pt x="0" y="11"/>
                    </a:cubicBezTo>
                    <a:cubicBezTo>
                      <a:pt x="1" y="13"/>
                      <a:pt x="1" y="13"/>
                      <a:pt x="1" y="13"/>
                    </a:cubicBezTo>
                    <a:cubicBezTo>
                      <a:pt x="1" y="15"/>
                      <a:pt x="1" y="15"/>
                      <a:pt x="1" y="15"/>
                    </a:cubicBezTo>
                    <a:cubicBezTo>
                      <a:pt x="1" y="16"/>
                      <a:pt x="1" y="16"/>
                      <a:pt x="1" y="16"/>
                    </a:cubicBezTo>
                    <a:cubicBezTo>
                      <a:pt x="1" y="16"/>
                      <a:pt x="2" y="17"/>
                      <a:pt x="2" y="18"/>
                    </a:cubicBezTo>
                    <a:cubicBezTo>
                      <a:pt x="2" y="18"/>
                      <a:pt x="2" y="20"/>
                      <a:pt x="1" y="21"/>
                    </a:cubicBezTo>
                    <a:cubicBezTo>
                      <a:pt x="1" y="21"/>
                      <a:pt x="1" y="22"/>
                      <a:pt x="1" y="22"/>
                    </a:cubicBezTo>
                    <a:cubicBezTo>
                      <a:pt x="1" y="22"/>
                      <a:pt x="1" y="22"/>
                      <a:pt x="1" y="22"/>
                    </a:cubicBezTo>
                    <a:cubicBezTo>
                      <a:pt x="1" y="22"/>
                      <a:pt x="1" y="22"/>
                      <a:pt x="1" y="22"/>
                    </a:cubicBezTo>
                    <a:cubicBezTo>
                      <a:pt x="5" y="22"/>
                      <a:pt x="5" y="22"/>
                      <a:pt x="5" y="22"/>
                    </a:cubicBezTo>
                    <a:cubicBezTo>
                      <a:pt x="5" y="22"/>
                      <a:pt x="5" y="22"/>
                      <a:pt x="5" y="22"/>
                    </a:cubicBezTo>
                    <a:cubicBezTo>
                      <a:pt x="6" y="23"/>
                      <a:pt x="7" y="24"/>
                      <a:pt x="8" y="25"/>
                    </a:cubicBezTo>
                    <a:cubicBezTo>
                      <a:pt x="10" y="26"/>
                      <a:pt x="10" y="26"/>
                      <a:pt x="10" y="26"/>
                    </a:cubicBezTo>
                    <a:cubicBezTo>
                      <a:pt x="10" y="27"/>
                      <a:pt x="10" y="27"/>
                      <a:pt x="10" y="27"/>
                    </a:cubicBezTo>
                    <a:cubicBezTo>
                      <a:pt x="10" y="28"/>
                      <a:pt x="10" y="29"/>
                      <a:pt x="10" y="29"/>
                    </a:cubicBezTo>
                    <a:cubicBezTo>
                      <a:pt x="12" y="29"/>
                      <a:pt x="12" y="29"/>
                      <a:pt x="12" y="29"/>
                    </a:cubicBezTo>
                    <a:cubicBezTo>
                      <a:pt x="13" y="30"/>
                      <a:pt x="13" y="30"/>
                      <a:pt x="13" y="30"/>
                    </a:cubicBezTo>
                    <a:cubicBezTo>
                      <a:pt x="14" y="31"/>
                      <a:pt x="15" y="33"/>
                      <a:pt x="14" y="34"/>
                    </a:cubicBezTo>
                    <a:cubicBezTo>
                      <a:pt x="14" y="34"/>
                      <a:pt x="15" y="34"/>
                      <a:pt x="15" y="35"/>
                    </a:cubicBezTo>
                    <a:cubicBezTo>
                      <a:pt x="15" y="35"/>
                      <a:pt x="15" y="36"/>
                      <a:pt x="15" y="36"/>
                    </a:cubicBezTo>
                    <a:cubicBezTo>
                      <a:pt x="15" y="37"/>
                      <a:pt x="15" y="37"/>
                      <a:pt x="15" y="37"/>
                    </a:cubicBezTo>
                    <a:cubicBezTo>
                      <a:pt x="16" y="37"/>
                      <a:pt x="16" y="38"/>
                      <a:pt x="17" y="38"/>
                    </a:cubicBezTo>
                    <a:cubicBezTo>
                      <a:pt x="18" y="39"/>
                      <a:pt x="18" y="39"/>
                      <a:pt x="18" y="39"/>
                    </a:cubicBezTo>
                    <a:cubicBezTo>
                      <a:pt x="17" y="42"/>
                      <a:pt x="17" y="42"/>
                      <a:pt x="17" y="42"/>
                    </a:cubicBezTo>
                    <a:cubicBezTo>
                      <a:pt x="18" y="43"/>
                      <a:pt x="18" y="43"/>
                      <a:pt x="18" y="43"/>
                    </a:cubicBezTo>
                    <a:cubicBezTo>
                      <a:pt x="21" y="46"/>
                      <a:pt x="21" y="46"/>
                      <a:pt x="21" y="46"/>
                    </a:cubicBezTo>
                    <a:cubicBezTo>
                      <a:pt x="23" y="49"/>
                      <a:pt x="23" y="49"/>
                      <a:pt x="23" y="49"/>
                    </a:cubicBezTo>
                    <a:cubicBezTo>
                      <a:pt x="24" y="49"/>
                      <a:pt x="24" y="49"/>
                      <a:pt x="24" y="49"/>
                    </a:cubicBezTo>
                    <a:cubicBezTo>
                      <a:pt x="25" y="51"/>
                      <a:pt x="25" y="51"/>
                      <a:pt x="25" y="51"/>
                    </a:cubicBezTo>
                    <a:cubicBezTo>
                      <a:pt x="27" y="52"/>
                      <a:pt x="27" y="52"/>
                      <a:pt x="27" y="52"/>
                    </a:cubicBezTo>
                    <a:cubicBezTo>
                      <a:pt x="29" y="55"/>
                      <a:pt x="29" y="55"/>
                      <a:pt x="29" y="55"/>
                    </a:cubicBezTo>
                    <a:cubicBezTo>
                      <a:pt x="31" y="56"/>
                      <a:pt x="31" y="56"/>
                      <a:pt x="31" y="56"/>
                    </a:cubicBezTo>
                    <a:cubicBezTo>
                      <a:pt x="31" y="58"/>
                      <a:pt x="31" y="58"/>
                      <a:pt x="31" y="58"/>
                    </a:cubicBezTo>
                    <a:cubicBezTo>
                      <a:pt x="34" y="58"/>
                      <a:pt x="34" y="58"/>
                      <a:pt x="34" y="58"/>
                    </a:cubicBezTo>
                    <a:cubicBezTo>
                      <a:pt x="34" y="60"/>
                      <a:pt x="34" y="60"/>
                      <a:pt x="34" y="60"/>
                    </a:cubicBezTo>
                    <a:cubicBezTo>
                      <a:pt x="35" y="60"/>
                      <a:pt x="35" y="60"/>
                      <a:pt x="35" y="60"/>
                    </a:cubicBezTo>
                    <a:cubicBezTo>
                      <a:pt x="37" y="62"/>
                      <a:pt x="37" y="62"/>
                      <a:pt x="37" y="62"/>
                    </a:cubicBezTo>
                    <a:cubicBezTo>
                      <a:pt x="41" y="63"/>
                      <a:pt x="41" y="63"/>
                      <a:pt x="41" y="63"/>
                    </a:cubicBezTo>
                    <a:cubicBezTo>
                      <a:pt x="42" y="64"/>
                      <a:pt x="42" y="64"/>
                      <a:pt x="42" y="64"/>
                    </a:cubicBezTo>
                    <a:cubicBezTo>
                      <a:pt x="44" y="67"/>
                      <a:pt x="44" y="67"/>
                      <a:pt x="44" y="67"/>
                    </a:cubicBezTo>
                    <a:cubicBezTo>
                      <a:pt x="45" y="67"/>
                      <a:pt x="45" y="67"/>
                      <a:pt x="45" y="67"/>
                    </a:cubicBezTo>
                    <a:cubicBezTo>
                      <a:pt x="47" y="69"/>
                      <a:pt x="47" y="69"/>
                      <a:pt x="47" y="69"/>
                    </a:cubicBezTo>
                    <a:cubicBezTo>
                      <a:pt x="47" y="69"/>
                      <a:pt x="47" y="70"/>
                      <a:pt x="48" y="70"/>
                    </a:cubicBezTo>
                    <a:cubicBezTo>
                      <a:pt x="48" y="71"/>
                      <a:pt x="50" y="71"/>
                      <a:pt x="52" y="72"/>
                    </a:cubicBezTo>
                    <a:cubicBezTo>
                      <a:pt x="53" y="72"/>
                      <a:pt x="53" y="72"/>
                      <a:pt x="53" y="72"/>
                    </a:cubicBezTo>
                    <a:cubicBezTo>
                      <a:pt x="53" y="73"/>
                      <a:pt x="53" y="73"/>
                      <a:pt x="53" y="73"/>
                    </a:cubicBezTo>
                    <a:cubicBezTo>
                      <a:pt x="54" y="76"/>
                      <a:pt x="54" y="76"/>
                      <a:pt x="54" y="76"/>
                    </a:cubicBezTo>
                    <a:cubicBezTo>
                      <a:pt x="55" y="78"/>
                      <a:pt x="55" y="78"/>
                      <a:pt x="55" y="78"/>
                    </a:cubicBezTo>
                    <a:cubicBezTo>
                      <a:pt x="55" y="78"/>
                      <a:pt x="55" y="78"/>
                      <a:pt x="55" y="78"/>
                    </a:cubicBezTo>
                    <a:cubicBezTo>
                      <a:pt x="63" y="84"/>
                      <a:pt x="63" y="84"/>
                      <a:pt x="63" y="84"/>
                    </a:cubicBezTo>
                    <a:cubicBezTo>
                      <a:pt x="64" y="86"/>
                      <a:pt x="64" y="86"/>
                      <a:pt x="64" y="86"/>
                    </a:cubicBezTo>
                    <a:cubicBezTo>
                      <a:pt x="68" y="87"/>
                      <a:pt x="68" y="87"/>
                      <a:pt x="68" y="87"/>
                    </a:cubicBezTo>
                    <a:cubicBezTo>
                      <a:pt x="67" y="89"/>
                      <a:pt x="67" y="89"/>
                      <a:pt x="67" y="89"/>
                    </a:cubicBezTo>
                    <a:cubicBezTo>
                      <a:pt x="67" y="89"/>
                      <a:pt x="67" y="89"/>
                      <a:pt x="67" y="90"/>
                    </a:cubicBezTo>
                    <a:cubicBezTo>
                      <a:pt x="67" y="90"/>
                      <a:pt x="67" y="90"/>
                      <a:pt x="67" y="90"/>
                    </a:cubicBezTo>
                    <a:cubicBezTo>
                      <a:pt x="68" y="90"/>
                      <a:pt x="68" y="90"/>
                      <a:pt x="68" y="90"/>
                    </a:cubicBezTo>
                    <a:cubicBezTo>
                      <a:pt x="71" y="90"/>
                      <a:pt x="71" y="90"/>
                      <a:pt x="71" y="90"/>
                    </a:cubicBezTo>
                    <a:cubicBezTo>
                      <a:pt x="71" y="92"/>
                      <a:pt x="71" y="92"/>
                      <a:pt x="71" y="92"/>
                    </a:cubicBezTo>
                    <a:cubicBezTo>
                      <a:pt x="71" y="92"/>
                      <a:pt x="71" y="93"/>
                      <a:pt x="71" y="94"/>
                    </a:cubicBezTo>
                    <a:cubicBezTo>
                      <a:pt x="73" y="94"/>
                      <a:pt x="73" y="94"/>
                      <a:pt x="73" y="94"/>
                    </a:cubicBezTo>
                    <a:cubicBezTo>
                      <a:pt x="78" y="97"/>
                      <a:pt x="78" y="97"/>
                      <a:pt x="78" y="97"/>
                    </a:cubicBezTo>
                    <a:cubicBezTo>
                      <a:pt x="79" y="99"/>
                      <a:pt x="79" y="99"/>
                      <a:pt x="79" y="99"/>
                    </a:cubicBezTo>
                    <a:cubicBezTo>
                      <a:pt x="80" y="100"/>
                      <a:pt x="80" y="100"/>
                      <a:pt x="80" y="100"/>
                    </a:cubicBezTo>
                    <a:cubicBezTo>
                      <a:pt x="84" y="102"/>
                      <a:pt x="84" y="102"/>
                      <a:pt x="84" y="102"/>
                    </a:cubicBezTo>
                    <a:cubicBezTo>
                      <a:pt x="89" y="104"/>
                      <a:pt x="89" y="104"/>
                      <a:pt x="89" y="104"/>
                    </a:cubicBezTo>
                    <a:cubicBezTo>
                      <a:pt x="90" y="105"/>
                      <a:pt x="92" y="106"/>
                      <a:pt x="92" y="106"/>
                    </a:cubicBezTo>
                    <a:cubicBezTo>
                      <a:pt x="93" y="106"/>
                      <a:pt x="93" y="107"/>
                      <a:pt x="94" y="108"/>
                    </a:cubicBezTo>
                    <a:cubicBezTo>
                      <a:pt x="94" y="108"/>
                      <a:pt x="94" y="108"/>
                      <a:pt x="94" y="108"/>
                    </a:cubicBezTo>
                    <a:cubicBezTo>
                      <a:pt x="97" y="108"/>
                      <a:pt x="97" y="108"/>
                      <a:pt x="97" y="108"/>
                    </a:cubicBezTo>
                    <a:cubicBezTo>
                      <a:pt x="97" y="109"/>
                      <a:pt x="97" y="109"/>
                      <a:pt x="97" y="109"/>
                    </a:cubicBezTo>
                    <a:cubicBezTo>
                      <a:pt x="98" y="107"/>
                      <a:pt x="98" y="107"/>
                      <a:pt x="98" y="107"/>
                    </a:cubicBezTo>
                    <a:cubicBezTo>
                      <a:pt x="99" y="108"/>
                      <a:pt x="99" y="108"/>
                      <a:pt x="99" y="108"/>
                    </a:cubicBezTo>
                    <a:cubicBezTo>
                      <a:pt x="99" y="106"/>
                      <a:pt x="99" y="106"/>
                      <a:pt x="99" y="106"/>
                    </a:cubicBezTo>
                    <a:cubicBezTo>
                      <a:pt x="100" y="105"/>
                      <a:pt x="100" y="105"/>
                      <a:pt x="100" y="105"/>
                    </a:cubicBezTo>
                    <a:cubicBezTo>
                      <a:pt x="100" y="103"/>
                      <a:pt x="100" y="103"/>
                      <a:pt x="100" y="103"/>
                    </a:cubicBezTo>
                    <a:cubicBezTo>
                      <a:pt x="100" y="102"/>
                      <a:pt x="100" y="102"/>
                      <a:pt x="100" y="102"/>
                    </a:cubicBezTo>
                    <a:cubicBezTo>
                      <a:pt x="100" y="101"/>
                      <a:pt x="100" y="101"/>
                      <a:pt x="100" y="101"/>
                    </a:cubicBezTo>
                    <a:cubicBezTo>
                      <a:pt x="99" y="101"/>
                      <a:pt x="99" y="101"/>
                      <a:pt x="99" y="101"/>
                    </a:cubicBezTo>
                    <a:cubicBezTo>
                      <a:pt x="98" y="101"/>
                      <a:pt x="98" y="101"/>
                      <a:pt x="98" y="101"/>
                    </a:cubicBezTo>
                    <a:cubicBezTo>
                      <a:pt x="96" y="97"/>
                      <a:pt x="96" y="97"/>
                      <a:pt x="96" y="97"/>
                    </a:cubicBezTo>
                    <a:cubicBezTo>
                      <a:pt x="96" y="96"/>
                      <a:pt x="96" y="96"/>
                      <a:pt x="96" y="96"/>
                    </a:cubicBezTo>
                    <a:cubicBezTo>
                      <a:pt x="97" y="95"/>
                      <a:pt x="97" y="95"/>
                      <a:pt x="97" y="95"/>
                    </a:cubicBezTo>
                    <a:cubicBezTo>
                      <a:pt x="95" y="93"/>
                      <a:pt x="95" y="93"/>
                      <a:pt x="95" y="93"/>
                    </a:cubicBezTo>
                    <a:cubicBezTo>
                      <a:pt x="94" y="92"/>
                      <a:pt x="94" y="92"/>
                      <a:pt x="94" y="92"/>
                    </a:cubicBezTo>
                    <a:cubicBezTo>
                      <a:pt x="94" y="89"/>
                      <a:pt x="94" y="89"/>
                      <a:pt x="94" y="89"/>
                    </a:cubicBezTo>
                    <a:cubicBezTo>
                      <a:pt x="97" y="88"/>
                      <a:pt x="97" y="88"/>
                      <a:pt x="97" y="88"/>
                    </a:cubicBezTo>
                    <a:cubicBezTo>
                      <a:pt x="101" y="88"/>
                      <a:pt x="101" y="88"/>
                      <a:pt x="101" y="88"/>
                    </a:cubicBezTo>
                    <a:cubicBezTo>
                      <a:pt x="100" y="85"/>
                      <a:pt x="100" y="85"/>
                      <a:pt x="100" y="85"/>
                    </a:cubicBezTo>
                    <a:cubicBezTo>
                      <a:pt x="99" y="84"/>
                      <a:pt x="99" y="84"/>
                      <a:pt x="99" y="84"/>
                    </a:cubicBezTo>
                    <a:cubicBezTo>
                      <a:pt x="100" y="81"/>
                      <a:pt x="100" y="81"/>
                      <a:pt x="100" y="81"/>
                    </a:cubicBezTo>
                    <a:cubicBezTo>
                      <a:pt x="101" y="79"/>
                      <a:pt x="101" y="79"/>
                      <a:pt x="101" y="79"/>
                    </a:cubicBezTo>
                    <a:cubicBezTo>
                      <a:pt x="100" y="78"/>
                      <a:pt x="100" y="78"/>
                      <a:pt x="100" y="78"/>
                    </a:cubicBezTo>
                    <a:cubicBezTo>
                      <a:pt x="104" y="74"/>
                      <a:pt x="104" y="74"/>
                      <a:pt x="104" y="74"/>
                    </a:cubicBezTo>
                    <a:cubicBezTo>
                      <a:pt x="104" y="73"/>
                      <a:pt x="104" y="73"/>
                      <a:pt x="104" y="73"/>
                    </a:cubicBezTo>
                    <a:cubicBezTo>
                      <a:pt x="106" y="72"/>
                      <a:pt x="106" y="72"/>
                      <a:pt x="106" y="72"/>
                    </a:cubicBezTo>
                    <a:cubicBezTo>
                      <a:pt x="107" y="73"/>
                      <a:pt x="107" y="73"/>
                      <a:pt x="107" y="73"/>
                    </a:cubicBezTo>
                    <a:cubicBezTo>
                      <a:pt x="108" y="74"/>
                      <a:pt x="108" y="74"/>
                      <a:pt x="108" y="74"/>
                    </a:cubicBezTo>
                    <a:cubicBezTo>
                      <a:pt x="109" y="75"/>
                      <a:pt x="109" y="75"/>
                      <a:pt x="109" y="75"/>
                    </a:cubicBezTo>
                    <a:cubicBezTo>
                      <a:pt x="110" y="76"/>
                      <a:pt x="110" y="76"/>
                      <a:pt x="110" y="76"/>
                    </a:cubicBezTo>
                    <a:cubicBezTo>
                      <a:pt x="111" y="74"/>
                      <a:pt x="111" y="74"/>
                      <a:pt x="111" y="74"/>
                    </a:cubicBezTo>
                    <a:cubicBezTo>
                      <a:pt x="112" y="73"/>
                      <a:pt x="112" y="73"/>
                      <a:pt x="112" y="73"/>
                    </a:cubicBezTo>
                    <a:cubicBezTo>
                      <a:pt x="111" y="72"/>
                      <a:pt x="111" y="72"/>
                      <a:pt x="111" y="72"/>
                    </a:cubicBezTo>
                    <a:cubicBezTo>
                      <a:pt x="110" y="71"/>
                      <a:pt x="110" y="71"/>
                      <a:pt x="110" y="71"/>
                    </a:cubicBezTo>
                    <a:cubicBezTo>
                      <a:pt x="110" y="70"/>
                      <a:pt x="110" y="70"/>
                      <a:pt x="110" y="70"/>
                    </a:cubicBezTo>
                    <a:cubicBezTo>
                      <a:pt x="109" y="69"/>
                      <a:pt x="109" y="69"/>
                      <a:pt x="109" y="69"/>
                    </a:cubicBezTo>
                    <a:cubicBezTo>
                      <a:pt x="109" y="69"/>
                      <a:pt x="108" y="68"/>
                      <a:pt x="108" y="68"/>
                    </a:cubicBezTo>
                    <a:cubicBezTo>
                      <a:pt x="108" y="68"/>
                      <a:pt x="107" y="68"/>
                      <a:pt x="107" y="68"/>
                    </a:cubicBezTo>
                    <a:cubicBezTo>
                      <a:pt x="107" y="67"/>
                      <a:pt x="107" y="67"/>
                      <a:pt x="107" y="67"/>
                    </a:cubicBezTo>
                    <a:cubicBezTo>
                      <a:pt x="107" y="67"/>
                      <a:pt x="106" y="67"/>
                      <a:pt x="106" y="67"/>
                    </a:cubicBezTo>
                    <a:cubicBezTo>
                      <a:pt x="106" y="67"/>
                      <a:pt x="106" y="66"/>
                      <a:pt x="106" y="66"/>
                    </a:cubicBezTo>
                    <a:cubicBezTo>
                      <a:pt x="107" y="65"/>
                      <a:pt x="107" y="65"/>
                      <a:pt x="107" y="65"/>
                    </a:cubicBezTo>
                    <a:cubicBezTo>
                      <a:pt x="108" y="64"/>
                      <a:pt x="108" y="64"/>
                      <a:pt x="108" y="64"/>
                    </a:cubicBezTo>
                    <a:cubicBezTo>
                      <a:pt x="109" y="64"/>
                      <a:pt x="109" y="64"/>
                      <a:pt x="109" y="64"/>
                    </a:cubicBezTo>
                    <a:cubicBezTo>
                      <a:pt x="110" y="65"/>
                      <a:pt x="110" y="65"/>
                      <a:pt x="110" y="65"/>
                    </a:cubicBezTo>
                    <a:cubicBezTo>
                      <a:pt x="110" y="65"/>
                      <a:pt x="110" y="65"/>
                      <a:pt x="110" y="65"/>
                    </a:cubicBezTo>
                    <a:cubicBezTo>
                      <a:pt x="110" y="65"/>
                      <a:pt x="111" y="64"/>
                      <a:pt x="111" y="64"/>
                    </a:cubicBezTo>
                    <a:cubicBezTo>
                      <a:pt x="111" y="64"/>
                      <a:pt x="113" y="63"/>
                      <a:pt x="113" y="63"/>
                    </a:cubicBezTo>
                    <a:cubicBezTo>
                      <a:pt x="114" y="63"/>
                      <a:pt x="114" y="63"/>
                      <a:pt x="114" y="63"/>
                    </a:cubicBezTo>
                    <a:cubicBezTo>
                      <a:pt x="115" y="63"/>
                      <a:pt x="116" y="62"/>
                      <a:pt x="116" y="62"/>
                    </a:cubicBezTo>
                    <a:cubicBezTo>
                      <a:pt x="118" y="60"/>
                      <a:pt x="118" y="60"/>
                      <a:pt x="118" y="60"/>
                    </a:cubicBezTo>
                    <a:cubicBezTo>
                      <a:pt x="118" y="60"/>
                      <a:pt x="118" y="60"/>
                      <a:pt x="119" y="60"/>
                    </a:cubicBezTo>
                    <a:cubicBezTo>
                      <a:pt x="120" y="61"/>
                      <a:pt x="121" y="61"/>
                      <a:pt x="122" y="61"/>
                    </a:cubicBezTo>
                    <a:cubicBezTo>
                      <a:pt x="123" y="61"/>
                      <a:pt x="123" y="62"/>
                      <a:pt x="123" y="60"/>
                    </a:cubicBezTo>
                    <a:cubicBezTo>
                      <a:pt x="124" y="57"/>
                      <a:pt x="123" y="56"/>
                      <a:pt x="123" y="56"/>
                    </a:cubicBezTo>
                    <a:cubicBezTo>
                      <a:pt x="120" y="53"/>
                      <a:pt x="120" y="53"/>
                      <a:pt x="120" y="53"/>
                    </a:cubicBezTo>
                    <a:cubicBezTo>
                      <a:pt x="120" y="53"/>
                      <a:pt x="120" y="52"/>
                      <a:pt x="119" y="51"/>
                    </a:cubicBezTo>
                    <a:cubicBezTo>
                      <a:pt x="118" y="50"/>
                      <a:pt x="117" y="49"/>
                      <a:pt x="117" y="49"/>
                    </a:cubicBezTo>
                    <a:cubicBezTo>
                      <a:pt x="117" y="49"/>
                      <a:pt x="114" y="47"/>
                      <a:pt x="114" y="47"/>
                    </a:cubicBezTo>
                    <a:cubicBezTo>
                      <a:pt x="114" y="47"/>
                      <a:pt x="113" y="46"/>
                      <a:pt x="113" y="46"/>
                    </a:cubicBezTo>
                    <a:cubicBezTo>
                      <a:pt x="113" y="45"/>
                      <a:pt x="113" y="44"/>
                      <a:pt x="113" y="44"/>
                    </a:cubicBezTo>
                    <a:cubicBezTo>
                      <a:pt x="114" y="44"/>
                      <a:pt x="114" y="43"/>
                      <a:pt x="114" y="44"/>
                    </a:cubicBezTo>
                    <a:close/>
                  </a:path>
                </a:pathLst>
              </a:custGeom>
              <a:grpFill/>
              <a:ln w="6350" cap="flat">
                <a:solidFill>
                  <a:schemeClr val="bg1">
                    <a:alpha val="25000"/>
                  </a:schemeClr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27725" tIns="13862" rIns="27725" bIns="13862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id-ID" sz="546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ahoma"/>
                  <a:ea typeface="+mn-ea"/>
                  <a:cs typeface="+mn-cs"/>
                </a:endParaRPr>
              </a:p>
            </p:txBody>
          </p:sp>
          <p:sp>
            <p:nvSpPr>
              <p:cNvPr id="180" name="Freeform 152">
                <a:extLst>
                  <a:ext uri="{FF2B5EF4-FFF2-40B4-BE49-F238E27FC236}">
                    <a16:creationId xmlns:a16="http://schemas.microsoft.com/office/drawing/2014/main" id="{D9BCA750-C23A-269C-66CA-972F36103C6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258" y="2773"/>
                <a:ext cx="123" cy="138"/>
              </a:xfrm>
              <a:custGeom>
                <a:avLst/>
                <a:gdLst>
                  <a:gd name="T0" fmla="*/ 52 w 61"/>
                  <a:gd name="T1" fmla="*/ 16 h 69"/>
                  <a:gd name="T2" fmla="*/ 44 w 61"/>
                  <a:gd name="T3" fmla="*/ 13 h 69"/>
                  <a:gd name="T4" fmla="*/ 42 w 61"/>
                  <a:gd name="T5" fmla="*/ 12 h 69"/>
                  <a:gd name="T6" fmla="*/ 36 w 61"/>
                  <a:gd name="T7" fmla="*/ 10 h 69"/>
                  <a:gd name="T8" fmla="*/ 32 w 61"/>
                  <a:gd name="T9" fmla="*/ 10 h 69"/>
                  <a:gd name="T10" fmla="*/ 29 w 61"/>
                  <a:gd name="T11" fmla="*/ 8 h 69"/>
                  <a:gd name="T12" fmla="*/ 25 w 61"/>
                  <a:gd name="T13" fmla="*/ 5 h 69"/>
                  <a:gd name="T14" fmla="*/ 22 w 61"/>
                  <a:gd name="T15" fmla="*/ 3 h 69"/>
                  <a:gd name="T16" fmla="*/ 17 w 61"/>
                  <a:gd name="T17" fmla="*/ 0 h 69"/>
                  <a:gd name="T18" fmla="*/ 17 w 61"/>
                  <a:gd name="T19" fmla="*/ 0 h 69"/>
                  <a:gd name="T20" fmla="*/ 15 w 61"/>
                  <a:gd name="T21" fmla="*/ 1 h 69"/>
                  <a:gd name="T22" fmla="*/ 15 w 61"/>
                  <a:gd name="T23" fmla="*/ 4 h 69"/>
                  <a:gd name="T24" fmla="*/ 14 w 61"/>
                  <a:gd name="T25" fmla="*/ 12 h 69"/>
                  <a:gd name="T26" fmla="*/ 6 w 61"/>
                  <a:gd name="T27" fmla="*/ 12 h 69"/>
                  <a:gd name="T28" fmla="*/ 5 w 61"/>
                  <a:gd name="T29" fmla="*/ 17 h 69"/>
                  <a:gd name="T30" fmla="*/ 0 w 61"/>
                  <a:gd name="T31" fmla="*/ 25 h 69"/>
                  <a:gd name="T32" fmla="*/ 1 w 61"/>
                  <a:gd name="T33" fmla="*/ 31 h 69"/>
                  <a:gd name="T34" fmla="*/ 5 w 61"/>
                  <a:gd name="T35" fmla="*/ 36 h 69"/>
                  <a:gd name="T36" fmla="*/ 4 w 61"/>
                  <a:gd name="T37" fmla="*/ 41 h 69"/>
                  <a:gd name="T38" fmla="*/ 2 w 61"/>
                  <a:gd name="T39" fmla="*/ 44 h 69"/>
                  <a:gd name="T40" fmla="*/ 0 w 61"/>
                  <a:gd name="T41" fmla="*/ 45 h 69"/>
                  <a:gd name="T42" fmla="*/ 7 w 61"/>
                  <a:gd name="T43" fmla="*/ 47 h 69"/>
                  <a:gd name="T44" fmla="*/ 7 w 61"/>
                  <a:gd name="T45" fmla="*/ 44 h 69"/>
                  <a:gd name="T46" fmla="*/ 11 w 61"/>
                  <a:gd name="T47" fmla="*/ 44 h 69"/>
                  <a:gd name="T48" fmla="*/ 9 w 61"/>
                  <a:gd name="T49" fmla="*/ 46 h 69"/>
                  <a:gd name="T50" fmla="*/ 8 w 61"/>
                  <a:gd name="T51" fmla="*/ 49 h 69"/>
                  <a:gd name="T52" fmla="*/ 4 w 61"/>
                  <a:gd name="T53" fmla="*/ 48 h 69"/>
                  <a:gd name="T54" fmla="*/ 7 w 61"/>
                  <a:gd name="T55" fmla="*/ 49 h 69"/>
                  <a:gd name="T56" fmla="*/ 10 w 61"/>
                  <a:gd name="T57" fmla="*/ 51 h 69"/>
                  <a:gd name="T58" fmla="*/ 15 w 61"/>
                  <a:gd name="T59" fmla="*/ 52 h 69"/>
                  <a:gd name="T60" fmla="*/ 20 w 61"/>
                  <a:gd name="T61" fmla="*/ 57 h 69"/>
                  <a:gd name="T62" fmla="*/ 23 w 61"/>
                  <a:gd name="T63" fmla="*/ 59 h 69"/>
                  <a:gd name="T64" fmla="*/ 25 w 61"/>
                  <a:gd name="T65" fmla="*/ 61 h 69"/>
                  <a:gd name="T66" fmla="*/ 26 w 61"/>
                  <a:gd name="T67" fmla="*/ 64 h 69"/>
                  <a:gd name="T68" fmla="*/ 29 w 61"/>
                  <a:gd name="T69" fmla="*/ 66 h 69"/>
                  <a:gd name="T70" fmla="*/ 31 w 61"/>
                  <a:gd name="T71" fmla="*/ 67 h 69"/>
                  <a:gd name="T72" fmla="*/ 34 w 61"/>
                  <a:gd name="T73" fmla="*/ 68 h 69"/>
                  <a:gd name="T74" fmla="*/ 32 w 61"/>
                  <a:gd name="T75" fmla="*/ 65 h 69"/>
                  <a:gd name="T76" fmla="*/ 33 w 61"/>
                  <a:gd name="T77" fmla="*/ 62 h 69"/>
                  <a:gd name="T78" fmla="*/ 33 w 61"/>
                  <a:gd name="T79" fmla="*/ 58 h 69"/>
                  <a:gd name="T80" fmla="*/ 30 w 61"/>
                  <a:gd name="T81" fmla="*/ 55 h 69"/>
                  <a:gd name="T82" fmla="*/ 31 w 61"/>
                  <a:gd name="T83" fmla="*/ 51 h 69"/>
                  <a:gd name="T84" fmla="*/ 32 w 61"/>
                  <a:gd name="T85" fmla="*/ 47 h 69"/>
                  <a:gd name="T86" fmla="*/ 33 w 61"/>
                  <a:gd name="T87" fmla="*/ 44 h 69"/>
                  <a:gd name="T88" fmla="*/ 36 w 61"/>
                  <a:gd name="T89" fmla="*/ 40 h 69"/>
                  <a:gd name="T90" fmla="*/ 37 w 61"/>
                  <a:gd name="T91" fmla="*/ 36 h 69"/>
                  <a:gd name="T92" fmla="*/ 42 w 61"/>
                  <a:gd name="T93" fmla="*/ 33 h 69"/>
                  <a:gd name="T94" fmla="*/ 43 w 61"/>
                  <a:gd name="T95" fmla="*/ 36 h 69"/>
                  <a:gd name="T96" fmla="*/ 44 w 61"/>
                  <a:gd name="T97" fmla="*/ 39 h 69"/>
                  <a:gd name="T98" fmla="*/ 47 w 61"/>
                  <a:gd name="T99" fmla="*/ 40 h 69"/>
                  <a:gd name="T100" fmla="*/ 52 w 61"/>
                  <a:gd name="T101" fmla="*/ 36 h 69"/>
                  <a:gd name="T102" fmla="*/ 52 w 61"/>
                  <a:gd name="T103" fmla="*/ 31 h 69"/>
                  <a:gd name="T104" fmla="*/ 51 w 61"/>
                  <a:gd name="T105" fmla="*/ 30 h 69"/>
                  <a:gd name="T106" fmla="*/ 55 w 61"/>
                  <a:gd name="T107" fmla="*/ 24 h 69"/>
                  <a:gd name="T108" fmla="*/ 61 w 61"/>
                  <a:gd name="T109" fmla="*/ 22 h 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</a:cxnLst>
                <a:rect l="0" t="0" r="r" b="b"/>
                <a:pathLst>
                  <a:path w="61" h="69">
                    <a:moveTo>
                      <a:pt x="56" y="18"/>
                    </a:moveTo>
                    <a:cubicBezTo>
                      <a:pt x="56" y="18"/>
                      <a:pt x="56" y="18"/>
                      <a:pt x="55" y="17"/>
                    </a:cubicBezTo>
                    <a:cubicBezTo>
                      <a:pt x="54" y="17"/>
                      <a:pt x="52" y="16"/>
                      <a:pt x="52" y="16"/>
                    </a:cubicBezTo>
                    <a:cubicBezTo>
                      <a:pt x="50" y="16"/>
                      <a:pt x="50" y="16"/>
                      <a:pt x="50" y="16"/>
                    </a:cubicBezTo>
                    <a:cubicBezTo>
                      <a:pt x="50" y="16"/>
                      <a:pt x="47" y="14"/>
                      <a:pt x="47" y="14"/>
                    </a:cubicBezTo>
                    <a:cubicBezTo>
                      <a:pt x="47" y="14"/>
                      <a:pt x="44" y="13"/>
                      <a:pt x="44" y="13"/>
                    </a:cubicBezTo>
                    <a:cubicBezTo>
                      <a:pt x="44" y="11"/>
                      <a:pt x="44" y="11"/>
                      <a:pt x="44" y="11"/>
                    </a:cubicBezTo>
                    <a:cubicBezTo>
                      <a:pt x="44" y="11"/>
                      <a:pt x="43" y="11"/>
                      <a:pt x="43" y="11"/>
                    </a:cubicBezTo>
                    <a:cubicBezTo>
                      <a:pt x="43" y="11"/>
                      <a:pt x="42" y="12"/>
                      <a:pt x="42" y="12"/>
                    </a:cubicBezTo>
                    <a:cubicBezTo>
                      <a:pt x="39" y="13"/>
                      <a:pt x="39" y="13"/>
                      <a:pt x="39" y="13"/>
                    </a:cubicBezTo>
                    <a:cubicBezTo>
                      <a:pt x="39" y="13"/>
                      <a:pt x="38" y="13"/>
                      <a:pt x="38" y="12"/>
                    </a:cubicBezTo>
                    <a:cubicBezTo>
                      <a:pt x="37" y="12"/>
                      <a:pt x="36" y="10"/>
                      <a:pt x="36" y="10"/>
                    </a:cubicBezTo>
                    <a:cubicBezTo>
                      <a:pt x="36" y="10"/>
                      <a:pt x="36" y="10"/>
                      <a:pt x="35" y="10"/>
                    </a:cubicBezTo>
                    <a:cubicBezTo>
                      <a:pt x="35" y="11"/>
                      <a:pt x="36" y="11"/>
                      <a:pt x="34" y="11"/>
                    </a:cubicBezTo>
                    <a:cubicBezTo>
                      <a:pt x="32" y="10"/>
                      <a:pt x="32" y="10"/>
                      <a:pt x="32" y="10"/>
                    </a:cubicBezTo>
                    <a:cubicBezTo>
                      <a:pt x="30" y="9"/>
                      <a:pt x="30" y="9"/>
                      <a:pt x="30" y="9"/>
                    </a:cubicBezTo>
                    <a:cubicBezTo>
                      <a:pt x="30" y="8"/>
                      <a:pt x="30" y="8"/>
                      <a:pt x="30" y="8"/>
                    </a:cubicBezTo>
                    <a:cubicBezTo>
                      <a:pt x="29" y="8"/>
                      <a:pt x="29" y="8"/>
                      <a:pt x="29" y="8"/>
                    </a:cubicBezTo>
                    <a:cubicBezTo>
                      <a:pt x="29" y="8"/>
                      <a:pt x="28" y="7"/>
                      <a:pt x="28" y="7"/>
                    </a:cubicBezTo>
                    <a:cubicBezTo>
                      <a:pt x="28" y="7"/>
                      <a:pt x="28" y="5"/>
                      <a:pt x="28" y="5"/>
                    </a:cubicBezTo>
                    <a:cubicBezTo>
                      <a:pt x="28" y="5"/>
                      <a:pt x="25" y="5"/>
                      <a:pt x="25" y="5"/>
                    </a:cubicBezTo>
                    <a:cubicBezTo>
                      <a:pt x="24" y="3"/>
                      <a:pt x="24" y="3"/>
                      <a:pt x="24" y="3"/>
                    </a:cubicBezTo>
                    <a:cubicBezTo>
                      <a:pt x="24" y="3"/>
                      <a:pt x="24" y="3"/>
                      <a:pt x="24" y="3"/>
                    </a:cubicBezTo>
                    <a:cubicBezTo>
                      <a:pt x="23" y="3"/>
                      <a:pt x="22" y="3"/>
                      <a:pt x="22" y="3"/>
                    </a:cubicBezTo>
                    <a:cubicBezTo>
                      <a:pt x="21" y="1"/>
                      <a:pt x="21" y="1"/>
                      <a:pt x="21" y="1"/>
                    </a:cubicBezTo>
                    <a:cubicBezTo>
                      <a:pt x="19" y="1"/>
                      <a:pt x="19" y="1"/>
                      <a:pt x="19" y="1"/>
                    </a:cubicBezTo>
                    <a:cubicBezTo>
                      <a:pt x="17" y="0"/>
                      <a:pt x="17" y="0"/>
                      <a:pt x="17" y="0"/>
                    </a:cubicBezTo>
                    <a:cubicBezTo>
                      <a:pt x="17" y="0"/>
                      <a:pt x="17" y="0"/>
                      <a:pt x="17" y="0"/>
                    </a:cubicBezTo>
                    <a:cubicBezTo>
                      <a:pt x="17" y="0"/>
                      <a:pt x="17" y="0"/>
                      <a:pt x="17" y="0"/>
                    </a:cubicBezTo>
                    <a:cubicBezTo>
                      <a:pt x="17" y="0"/>
                      <a:pt x="17" y="0"/>
                      <a:pt x="17" y="0"/>
                    </a:cubicBezTo>
                    <a:cubicBezTo>
                      <a:pt x="16" y="0"/>
                      <a:pt x="16" y="0"/>
                      <a:pt x="16" y="0"/>
                    </a:cubicBezTo>
                    <a:cubicBezTo>
                      <a:pt x="16" y="0"/>
                      <a:pt x="16" y="0"/>
                      <a:pt x="16" y="0"/>
                    </a:cubicBezTo>
                    <a:cubicBezTo>
                      <a:pt x="16" y="0"/>
                      <a:pt x="15" y="0"/>
                      <a:pt x="15" y="1"/>
                    </a:cubicBezTo>
                    <a:cubicBezTo>
                      <a:pt x="14" y="1"/>
                      <a:pt x="14" y="1"/>
                      <a:pt x="14" y="1"/>
                    </a:cubicBezTo>
                    <a:cubicBezTo>
                      <a:pt x="15" y="3"/>
                      <a:pt x="15" y="3"/>
                      <a:pt x="15" y="3"/>
                    </a:cubicBezTo>
                    <a:cubicBezTo>
                      <a:pt x="15" y="4"/>
                      <a:pt x="15" y="4"/>
                      <a:pt x="15" y="4"/>
                    </a:cubicBezTo>
                    <a:cubicBezTo>
                      <a:pt x="16" y="4"/>
                      <a:pt x="16" y="4"/>
                      <a:pt x="16" y="4"/>
                    </a:cubicBezTo>
                    <a:cubicBezTo>
                      <a:pt x="17" y="8"/>
                      <a:pt x="17" y="8"/>
                      <a:pt x="17" y="8"/>
                    </a:cubicBezTo>
                    <a:cubicBezTo>
                      <a:pt x="14" y="12"/>
                      <a:pt x="14" y="12"/>
                      <a:pt x="14" y="12"/>
                    </a:cubicBezTo>
                    <a:cubicBezTo>
                      <a:pt x="10" y="12"/>
                      <a:pt x="10" y="12"/>
                      <a:pt x="10" y="12"/>
                    </a:cubicBezTo>
                    <a:cubicBezTo>
                      <a:pt x="9" y="10"/>
                      <a:pt x="9" y="10"/>
                      <a:pt x="9" y="10"/>
                    </a:cubicBezTo>
                    <a:cubicBezTo>
                      <a:pt x="6" y="12"/>
                      <a:pt x="6" y="12"/>
                      <a:pt x="6" y="12"/>
                    </a:cubicBezTo>
                    <a:cubicBezTo>
                      <a:pt x="7" y="13"/>
                      <a:pt x="7" y="13"/>
                      <a:pt x="7" y="13"/>
                    </a:cubicBezTo>
                    <a:cubicBezTo>
                      <a:pt x="5" y="16"/>
                      <a:pt x="5" y="16"/>
                      <a:pt x="5" y="16"/>
                    </a:cubicBezTo>
                    <a:cubicBezTo>
                      <a:pt x="5" y="17"/>
                      <a:pt x="5" y="17"/>
                      <a:pt x="5" y="17"/>
                    </a:cubicBezTo>
                    <a:cubicBezTo>
                      <a:pt x="5" y="19"/>
                      <a:pt x="5" y="19"/>
                      <a:pt x="5" y="19"/>
                    </a:cubicBezTo>
                    <a:cubicBezTo>
                      <a:pt x="6" y="23"/>
                      <a:pt x="6" y="23"/>
                      <a:pt x="6" y="23"/>
                    </a:cubicBezTo>
                    <a:cubicBezTo>
                      <a:pt x="0" y="25"/>
                      <a:pt x="0" y="25"/>
                      <a:pt x="0" y="25"/>
                    </a:cubicBezTo>
                    <a:cubicBezTo>
                      <a:pt x="0" y="25"/>
                      <a:pt x="0" y="25"/>
                      <a:pt x="0" y="25"/>
                    </a:cubicBezTo>
                    <a:cubicBezTo>
                      <a:pt x="2" y="29"/>
                      <a:pt x="2" y="29"/>
                      <a:pt x="2" y="29"/>
                    </a:cubicBezTo>
                    <a:cubicBezTo>
                      <a:pt x="1" y="31"/>
                      <a:pt x="1" y="31"/>
                      <a:pt x="1" y="31"/>
                    </a:cubicBezTo>
                    <a:cubicBezTo>
                      <a:pt x="3" y="33"/>
                      <a:pt x="3" y="33"/>
                      <a:pt x="3" y="33"/>
                    </a:cubicBezTo>
                    <a:cubicBezTo>
                      <a:pt x="5" y="33"/>
                      <a:pt x="5" y="33"/>
                      <a:pt x="5" y="33"/>
                    </a:cubicBezTo>
                    <a:cubicBezTo>
                      <a:pt x="5" y="36"/>
                      <a:pt x="5" y="36"/>
                      <a:pt x="5" y="36"/>
                    </a:cubicBezTo>
                    <a:cubicBezTo>
                      <a:pt x="6" y="37"/>
                      <a:pt x="6" y="37"/>
                      <a:pt x="6" y="37"/>
                    </a:cubicBezTo>
                    <a:cubicBezTo>
                      <a:pt x="5" y="40"/>
                      <a:pt x="5" y="40"/>
                      <a:pt x="5" y="40"/>
                    </a:cubicBezTo>
                    <a:cubicBezTo>
                      <a:pt x="4" y="41"/>
                      <a:pt x="4" y="41"/>
                      <a:pt x="4" y="41"/>
                    </a:cubicBezTo>
                    <a:cubicBezTo>
                      <a:pt x="5" y="44"/>
                      <a:pt x="5" y="44"/>
                      <a:pt x="5" y="44"/>
                    </a:cubicBezTo>
                    <a:cubicBezTo>
                      <a:pt x="2" y="44"/>
                      <a:pt x="2" y="44"/>
                      <a:pt x="2" y="44"/>
                    </a:cubicBezTo>
                    <a:cubicBezTo>
                      <a:pt x="2" y="44"/>
                      <a:pt x="2" y="44"/>
                      <a:pt x="2" y="44"/>
                    </a:cubicBezTo>
                    <a:cubicBezTo>
                      <a:pt x="1" y="45"/>
                      <a:pt x="1" y="45"/>
                      <a:pt x="1" y="45"/>
                    </a:cubicBezTo>
                    <a:cubicBezTo>
                      <a:pt x="1" y="45"/>
                      <a:pt x="1" y="45"/>
                      <a:pt x="1" y="45"/>
                    </a:cubicBezTo>
                    <a:cubicBezTo>
                      <a:pt x="0" y="45"/>
                      <a:pt x="0" y="45"/>
                      <a:pt x="0" y="45"/>
                    </a:cubicBezTo>
                    <a:cubicBezTo>
                      <a:pt x="1" y="46"/>
                      <a:pt x="1" y="46"/>
                      <a:pt x="1" y="46"/>
                    </a:cubicBezTo>
                    <a:cubicBezTo>
                      <a:pt x="5" y="47"/>
                      <a:pt x="5" y="47"/>
                      <a:pt x="5" y="47"/>
                    </a:cubicBezTo>
                    <a:cubicBezTo>
                      <a:pt x="7" y="47"/>
                      <a:pt x="7" y="47"/>
                      <a:pt x="7" y="47"/>
                    </a:cubicBezTo>
                    <a:cubicBezTo>
                      <a:pt x="7" y="46"/>
                      <a:pt x="7" y="46"/>
                      <a:pt x="7" y="46"/>
                    </a:cubicBezTo>
                    <a:cubicBezTo>
                      <a:pt x="7" y="45"/>
                      <a:pt x="7" y="45"/>
                      <a:pt x="7" y="45"/>
                    </a:cubicBezTo>
                    <a:cubicBezTo>
                      <a:pt x="7" y="45"/>
                      <a:pt x="7" y="44"/>
                      <a:pt x="7" y="44"/>
                    </a:cubicBezTo>
                    <a:cubicBezTo>
                      <a:pt x="7" y="43"/>
                      <a:pt x="8" y="43"/>
                      <a:pt x="8" y="43"/>
                    </a:cubicBezTo>
                    <a:cubicBezTo>
                      <a:pt x="8" y="44"/>
                      <a:pt x="8" y="44"/>
                      <a:pt x="8" y="44"/>
                    </a:cubicBezTo>
                    <a:cubicBezTo>
                      <a:pt x="11" y="44"/>
                      <a:pt x="11" y="44"/>
                      <a:pt x="11" y="44"/>
                    </a:cubicBezTo>
                    <a:cubicBezTo>
                      <a:pt x="10" y="46"/>
                      <a:pt x="10" y="46"/>
                      <a:pt x="10" y="46"/>
                    </a:cubicBezTo>
                    <a:cubicBezTo>
                      <a:pt x="10" y="46"/>
                      <a:pt x="10" y="46"/>
                      <a:pt x="10" y="46"/>
                    </a:cubicBezTo>
                    <a:cubicBezTo>
                      <a:pt x="9" y="46"/>
                      <a:pt x="9" y="46"/>
                      <a:pt x="9" y="46"/>
                    </a:cubicBezTo>
                    <a:cubicBezTo>
                      <a:pt x="9" y="46"/>
                      <a:pt x="9" y="46"/>
                      <a:pt x="9" y="46"/>
                    </a:cubicBezTo>
                    <a:cubicBezTo>
                      <a:pt x="9" y="47"/>
                      <a:pt x="9" y="49"/>
                      <a:pt x="9" y="49"/>
                    </a:cubicBezTo>
                    <a:cubicBezTo>
                      <a:pt x="9" y="49"/>
                      <a:pt x="9" y="49"/>
                      <a:pt x="8" y="49"/>
                    </a:cubicBezTo>
                    <a:cubicBezTo>
                      <a:pt x="8" y="48"/>
                      <a:pt x="7" y="48"/>
                      <a:pt x="7" y="48"/>
                    </a:cubicBezTo>
                    <a:cubicBezTo>
                      <a:pt x="5" y="47"/>
                      <a:pt x="5" y="47"/>
                      <a:pt x="5" y="47"/>
                    </a:cubicBezTo>
                    <a:cubicBezTo>
                      <a:pt x="4" y="48"/>
                      <a:pt x="4" y="48"/>
                      <a:pt x="4" y="48"/>
                    </a:cubicBezTo>
                    <a:cubicBezTo>
                      <a:pt x="4" y="48"/>
                      <a:pt x="4" y="49"/>
                      <a:pt x="4" y="49"/>
                    </a:cubicBezTo>
                    <a:cubicBezTo>
                      <a:pt x="5" y="49"/>
                      <a:pt x="5" y="50"/>
                      <a:pt x="6" y="50"/>
                    </a:cubicBezTo>
                    <a:cubicBezTo>
                      <a:pt x="6" y="50"/>
                      <a:pt x="7" y="49"/>
                      <a:pt x="7" y="49"/>
                    </a:cubicBezTo>
                    <a:cubicBezTo>
                      <a:pt x="7" y="49"/>
                      <a:pt x="8" y="49"/>
                      <a:pt x="8" y="50"/>
                    </a:cubicBezTo>
                    <a:cubicBezTo>
                      <a:pt x="8" y="50"/>
                      <a:pt x="9" y="50"/>
                      <a:pt x="9" y="50"/>
                    </a:cubicBezTo>
                    <a:cubicBezTo>
                      <a:pt x="10" y="51"/>
                      <a:pt x="10" y="51"/>
                      <a:pt x="10" y="51"/>
                    </a:cubicBezTo>
                    <a:cubicBezTo>
                      <a:pt x="11" y="52"/>
                      <a:pt x="11" y="52"/>
                      <a:pt x="11" y="52"/>
                    </a:cubicBezTo>
                    <a:cubicBezTo>
                      <a:pt x="14" y="52"/>
                      <a:pt x="14" y="52"/>
                      <a:pt x="14" y="52"/>
                    </a:cubicBezTo>
                    <a:cubicBezTo>
                      <a:pt x="15" y="52"/>
                      <a:pt x="15" y="52"/>
                      <a:pt x="15" y="52"/>
                    </a:cubicBezTo>
                    <a:cubicBezTo>
                      <a:pt x="17" y="55"/>
                      <a:pt x="17" y="55"/>
                      <a:pt x="17" y="55"/>
                    </a:cubicBezTo>
                    <a:cubicBezTo>
                      <a:pt x="17" y="55"/>
                      <a:pt x="19" y="56"/>
                      <a:pt x="19" y="56"/>
                    </a:cubicBezTo>
                    <a:cubicBezTo>
                      <a:pt x="19" y="56"/>
                      <a:pt x="20" y="57"/>
                      <a:pt x="20" y="57"/>
                    </a:cubicBezTo>
                    <a:cubicBezTo>
                      <a:pt x="21" y="57"/>
                      <a:pt x="21" y="57"/>
                      <a:pt x="21" y="57"/>
                    </a:cubicBezTo>
                    <a:cubicBezTo>
                      <a:pt x="22" y="58"/>
                      <a:pt x="22" y="58"/>
                      <a:pt x="22" y="58"/>
                    </a:cubicBezTo>
                    <a:cubicBezTo>
                      <a:pt x="22" y="58"/>
                      <a:pt x="23" y="58"/>
                      <a:pt x="23" y="59"/>
                    </a:cubicBezTo>
                    <a:cubicBezTo>
                      <a:pt x="23" y="59"/>
                      <a:pt x="22" y="59"/>
                      <a:pt x="22" y="59"/>
                    </a:cubicBezTo>
                    <a:cubicBezTo>
                      <a:pt x="23" y="61"/>
                      <a:pt x="23" y="61"/>
                      <a:pt x="23" y="61"/>
                    </a:cubicBezTo>
                    <a:cubicBezTo>
                      <a:pt x="25" y="61"/>
                      <a:pt x="25" y="61"/>
                      <a:pt x="25" y="61"/>
                    </a:cubicBezTo>
                    <a:cubicBezTo>
                      <a:pt x="25" y="61"/>
                      <a:pt x="25" y="61"/>
                      <a:pt x="25" y="61"/>
                    </a:cubicBezTo>
                    <a:cubicBezTo>
                      <a:pt x="25" y="62"/>
                      <a:pt x="25" y="63"/>
                      <a:pt x="25" y="63"/>
                    </a:cubicBezTo>
                    <a:cubicBezTo>
                      <a:pt x="26" y="64"/>
                      <a:pt x="26" y="64"/>
                      <a:pt x="26" y="64"/>
                    </a:cubicBezTo>
                    <a:cubicBezTo>
                      <a:pt x="26" y="64"/>
                      <a:pt x="26" y="64"/>
                      <a:pt x="27" y="65"/>
                    </a:cubicBezTo>
                    <a:cubicBezTo>
                      <a:pt x="27" y="65"/>
                      <a:pt x="26" y="65"/>
                      <a:pt x="27" y="65"/>
                    </a:cubicBezTo>
                    <a:cubicBezTo>
                      <a:pt x="27" y="66"/>
                      <a:pt x="29" y="66"/>
                      <a:pt x="29" y="66"/>
                    </a:cubicBezTo>
                    <a:cubicBezTo>
                      <a:pt x="30" y="66"/>
                      <a:pt x="30" y="66"/>
                      <a:pt x="30" y="66"/>
                    </a:cubicBezTo>
                    <a:cubicBezTo>
                      <a:pt x="31" y="67"/>
                      <a:pt x="31" y="67"/>
                      <a:pt x="31" y="67"/>
                    </a:cubicBezTo>
                    <a:cubicBezTo>
                      <a:pt x="31" y="67"/>
                      <a:pt x="31" y="67"/>
                      <a:pt x="31" y="67"/>
                    </a:cubicBezTo>
                    <a:cubicBezTo>
                      <a:pt x="31" y="67"/>
                      <a:pt x="35" y="69"/>
                      <a:pt x="35" y="69"/>
                    </a:cubicBezTo>
                    <a:cubicBezTo>
                      <a:pt x="35" y="69"/>
                      <a:pt x="35" y="68"/>
                      <a:pt x="34" y="68"/>
                    </a:cubicBezTo>
                    <a:cubicBezTo>
                      <a:pt x="34" y="68"/>
                      <a:pt x="34" y="68"/>
                      <a:pt x="34" y="68"/>
                    </a:cubicBezTo>
                    <a:cubicBezTo>
                      <a:pt x="34" y="68"/>
                      <a:pt x="33" y="68"/>
                      <a:pt x="33" y="67"/>
                    </a:cubicBezTo>
                    <a:cubicBezTo>
                      <a:pt x="33" y="67"/>
                      <a:pt x="33" y="66"/>
                      <a:pt x="33" y="66"/>
                    </a:cubicBezTo>
                    <a:cubicBezTo>
                      <a:pt x="33" y="66"/>
                      <a:pt x="32" y="65"/>
                      <a:pt x="32" y="65"/>
                    </a:cubicBezTo>
                    <a:cubicBezTo>
                      <a:pt x="33" y="64"/>
                      <a:pt x="33" y="64"/>
                      <a:pt x="33" y="64"/>
                    </a:cubicBezTo>
                    <a:cubicBezTo>
                      <a:pt x="33" y="64"/>
                      <a:pt x="33" y="63"/>
                      <a:pt x="33" y="63"/>
                    </a:cubicBezTo>
                    <a:cubicBezTo>
                      <a:pt x="33" y="62"/>
                      <a:pt x="33" y="62"/>
                      <a:pt x="33" y="62"/>
                    </a:cubicBezTo>
                    <a:cubicBezTo>
                      <a:pt x="33" y="62"/>
                      <a:pt x="32" y="60"/>
                      <a:pt x="32" y="60"/>
                    </a:cubicBezTo>
                    <a:cubicBezTo>
                      <a:pt x="33" y="59"/>
                      <a:pt x="33" y="59"/>
                      <a:pt x="33" y="59"/>
                    </a:cubicBezTo>
                    <a:cubicBezTo>
                      <a:pt x="33" y="59"/>
                      <a:pt x="33" y="58"/>
                      <a:pt x="33" y="58"/>
                    </a:cubicBezTo>
                    <a:cubicBezTo>
                      <a:pt x="33" y="58"/>
                      <a:pt x="33" y="57"/>
                      <a:pt x="33" y="57"/>
                    </a:cubicBezTo>
                    <a:cubicBezTo>
                      <a:pt x="32" y="56"/>
                      <a:pt x="32" y="56"/>
                      <a:pt x="32" y="56"/>
                    </a:cubicBezTo>
                    <a:cubicBezTo>
                      <a:pt x="30" y="55"/>
                      <a:pt x="30" y="55"/>
                      <a:pt x="30" y="55"/>
                    </a:cubicBezTo>
                    <a:cubicBezTo>
                      <a:pt x="29" y="54"/>
                      <a:pt x="29" y="54"/>
                      <a:pt x="29" y="54"/>
                    </a:cubicBezTo>
                    <a:cubicBezTo>
                      <a:pt x="29" y="53"/>
                      <a:pt x="29" y="53"/>
                      <a:pt x="29" y="53"/>
                    </a:cubicBezTo>
                    <a:cubicBezTo>
                      <a:pt x="31" y="51"/>
                      <a:pt x="31" y="51"/>
                      <a:pt x="31" y="51"/>
                    </a:cubicBezTo>
                    <a:cubicBezTo>
                      <a:pt x="31" y="49"/>
                      <a:pt x="31" y="49"/>
                      <a:pt x="31" y="49"/>
                    </a:cubicBezTo>
                    <a:cubicBezTo>
                      <a:pt x="31" y="49"/>
                      <a:pt x="32" y="49"/>
                      <a:pt x="32" y="48"/>
                    </a:cubicBezTo>
                    <a:cubicBezTo>
                      <a:pt x="32" y="48"/>
                      <a:pt x="32" y="47"/>
                      <a:pt x="32" y="47"/>
                    </a:cubicBezTo>
                    <a:cubicBezTo>
                      <a:pt x="32" y="45"/>
                      <a:pt x="32" y="45"/>
                      <a:pt x="32" y="45"/>
                    </a:cubicBezTo>
                    <a:cubicBezTo>
                      <a:pt x="33" y="45"/>
                      <a:pt x="33" y="45"/>
                      <a:pt x="33" y="45"/>
                    </a:cubicBezTo>
                    <a:cubicBezTo>
                      <a:pt x="33" y="44"/>
                      <a:pt x="33" y="44"/>
                      <a:pt x="33" y="44"/>
                    </a:cubicBezTo>
                    <a:cubicBezTo>
                      <a:pt x="33" y="44"/>
                      <a:pt x="34" y="43"/>
                      <a:pt x="34" y="43"/>
                    </a:cubicBezTo>
                    <a:cubicBezTo>
                      <a:pt x="35" y="43"/>
                      <a:pt x="35" y="42"/>
                      <a:pt x="35" y="42"/>
                    </a:cubicBezTo>
                    <a:cubicBezTo>
                      <a:pt x="36" y="40"/>
                      <a:pt x="36" y="40"/>
                      <a:pt x="36" y="40"/>
                    </a:cubicBezTo>
                    <a:cubicBezTo>
                      <a:pt x="37" y="38"/>
                      <a:pt x="37" y="38"/>
                      <a:pt x="37" y="38"/>
                    </a:cubicBezTo>
                    <a:cubicBezTo>
                      <a:pt x="38" y="37"/>
                      <a:pt x="38" y="37"/>
                      <a:pt x="38" y="37"/>
                    </a:cubicBezTo>
                    <a:cubicBezTo>
                      <a:pt x="37" y="36"/>
                      <a:pt x="37" y="36"/>
                      <a:pt x="37" y="36"/>
                    </a:cubicBezTo>
                    <a:cubicBezTo>
                      <a:pt x="37" y="36"/>
                      <a:pt x="40" y="33"/>
                      <a:pt x="40" y="33"/>
                    </a:cubicBezTo>
                    <a:cubicBezTo>
                      <a:pt x="40" y="33"/>
                      <a:pt x="41" y="33"/>
                      <a:pt x="41" y="33"/>
                    </a:cubicBezTo>
                    <a:cubicBezTo>
                      <a:pt x="42" y="33"/>
                      <a:pt x="42" y="33"/>
                      <a:pt x="42" y="33"/>
                    </a:cubicBezTo>
                    <a:cubicBezTo>
                      <a:pt x="43" y="35"/>
                      <a:pt x="43" y="35"/>
                      <a:pt x="43" y="35"/>
                    </a:cubicBezTo>
                    <a:cubicBezTo>
                      <a:pt x="43" y="35"/>
                      <a:pt x="43" y="35"/>
                      <a:pt x="43" y="35"/>
                    </a:cubicBezTo>
                    <a:cubicBezTo>
                      <a:pt x="43" y="35"/>
                      <a:pt x="43" y="36"/>
                      <a:pt x="43" y="36"/>
                    </a:cubicBezTo>
                    <a:cubicBezTo>
                      <a:pt x="43" y="37"/>
                      <a:pt x="43" y="37"/>
                      <a:pt x="43" y="37"/>
                    </a:cubicBezTo>
                    <a:cubicBezTo>
                      <a:pt x="43" y="37"/>
                      <a:pt x="43" y="38"/>
                      <a:pt x="43" y="39"/>
                    </a:cubicBezTo>
                    <a:cubicBezTo>
                      <a:pt x="44" y="39"/>
                      <a:pt x="44" y="39"/>
                      <a:pt x="44" y="39"/>
                    </a:cubicBezTo>
                    <a:cubicBezTo>
                      <a:pt x="44" y="39"/>
                      <a:pt x="44" y="40"/>
                      <a:pt x="45" y="40"/>
                    </a:cubicBezTo>
                    <a:cubicBezTo>
                      <a:pt x="45" y="40"/>
                      <a:pt x="45" y="40"/>
                      <a:pt x="45" y="40"/>
                    </a:cubicBezTo>
                    <a:cubicBezTo>
                      <a:pt x="47" y="40"/>
                      <a:pt x="47" y="40"/>
                      <a:pt x="47" y="40"/>
                    </a:cubicBezTo>
                    <a:cubicBezTo>
                      <a:pt x="48" y="38"/>
                      <a:pt x="48" y="38"/>
                      <a:pt x="48" y="38"/>
                    </a:cubicBezTo>
                    <a:cubicBezTo>
                      <a:pt x="48" y="38"/>
                      <a:pt x="50" y="38"/>
                      <a:pt x="51" y="38"/>
                    </a:cubicBezTo>
                    <a:cubicBezTo>
                      <a:pt x="51" y="37"/>
                      <a:pt x="52" y="36"/>
                      <a:pt x="52" y="36"/>
                    </a:cubicBezTo>
                    <a:cubicBezTo>
                      <a:pt x="52" y="36"/>
                      <a:pt x="52" y="36"/>
                      <a:pt x="52" y="36"/>
                    </a:cubicBezTo>
                    <a:cubicBezTo>
                      <a:pt x="53" y="36"/>
                      <a:pt x="53" y="36"/>
                      <a:pt x="53" y="36"/>
                    </a:cubicBezTo>
                    <a:cubicBezTo>
                      <a:pt x="51" y="34"/>
                      <a:pt x="53" y="33"/>
                      <a:pt x="52" y="31"/>
                    </a:cubicBezTo>
                    <a:cubicBezTo>
                      <a:pt x="52" y="31"/>
                      <a:pt x="52" y="31"/>
                      <a:pt x="51" y="30"/>
                    </a:cubicBezTo>
                    <a:cubicBezTo>
                      <a:pt x="51" y="30"/>
                      <a:pt x="51" y="30"/>
                      <a:pt x="51" y="30"/>
                    </a:cubicBezTo>
                    <a:cubicBezTo>
                      <a:pt x="51" y="30"/>
                      <a:pt x="51" y="30"/>
                      <a:pt x="51" y="30"/>
                    </a:cubicBezTo>
                    <a:cubicBezTo>
                      <a:pt x="50" y="29"/>
                      <a:pt x="48" y="28"/>
                      <a:pt x="48" y="28"/>
                    </a:cubicBezTo>
                    <a:cubicBezTo>
                      <a:pt x="49" y="26"/>
                      <a:pt x="52" y="27"/>
                      <a:pt x="54" y="26"/>
                    </a:cubicBezTo>
                    <a:cubicBezTo>
                      <a:pt x="55" y="26"/>
                      <a:pt x="55" y="25"/>
                      <a:pt x="55" y="24"/>
                    </a:cubicBezTo>
                    <a:cubicBezTo>
                      <a:pt x="56" y="24"/>
                      <a:pt x="58" y="24"/>
                      <a:pt x="58" y="23"/>
                    </a:cubicBezTo>
                    <a:cubicBezTo>
                      <a:pt x="58" y="22"/>
                      <a:pt x="59" y="21"/>
                      <a:pt x="61" y="22"/>
                    </a:cubicBezTo>
                    <a:cubicBezTo>
                      <a:pt x="61" y="22"/>
                      <a:pt x="61" y="22"/>
                      <a:pt x="61" y="22"/>
                    </a:cubicBezTo>
                    <a:cubicBezTo>
                      <a:pt x="59" y="21"/>
                      <a:pt x="57" y="19"/>
                      <a:pt x="56" y="18"/>
                    </a:cubicBezTo>
                    <a:close/>
                  </a:path>
                </a:pathLst>
              </a:custGeom>
              <a:grpFill/>
              <a:ln w="6350" cap="flat">
                <a:solidFill>
                  <a:schemeClr val="bg1">
                    <a:alpha val="25000"/>
                  </a:schemeClr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27725" tIns="13862" rIns="27725" bIns="13862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id-ID" sz="546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ahoma"/>
                  <a:ea typeface="+mn-ea"/>
                  <a:cs typeface="+mn-cs"/>
                </a:endParaRPr>
              </a:p>
            </p:txBody>
          </p:sp>
          <p:sp>
            <p:nvSpPr>
              <p:cNvPr id="181" name="Freeform 153">
                <a:extLst>
                  <a:ext uri="{FF2B5EF4-FFF2-40B4-BE49-F238E27FC236}">
                    <a16:creationId xmlns:a16="http://schemas.microsoft.com/office/drawing/2014/main" id="{9E66E8EE-6D05-02CD-B4F4-FA7BCAF11B0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364" y="2779"/>
                <a:ext cx="105" cy="120"/>
              </a:xfrm>
              <a:custGeom>
                <a:avLst/>
                <a:gdLst>
                  <a:gd name="T0" fmla="*/ 47 w 52"/>
                  <a:gd name="T1" fmla="*/ 35 h 60"/>
                  <a:gd name="T2" fmla="*/ 48 w 52"/>
                  <a:gd name="T3" fmla="*/ 32 h 60"/>
                  <a:gd name="T4" fmla="*/ 50 w 52"/>
                  <a:gd name="T5" fmla="*/ 30 h 60"/>
                  <a:gd name="T6" fmla="*/ 50 w 52"/>
                  <a:gd name="T7" fmla="*/ 25 h 60"/>
                  <a:gd name="T8" fmla="*/ 51 w 52"/>
                  <a:gd name="T9" fmla="*/ 25 h 60"/>
                  <a:gd name="T10" fmla="*/ 52 w 52"/>
                  <a:gd name="T11" fmla="*/ 23 h 60"/>
                  <a:gd name="T12" fmla="*/ 51 w 52"/>
                  <a:gd name="T13" fmla="*/ 20 h 60"/>
                  <a:gd name="T14" fmla="*/ 47 w 52"/>
                  <a:gd name="T15" fmla="*/ 21 h 60"/>
                  <a:gd name="T16" fmla="*/ 46 w 52"/>
                  <a:gd name="T17" fmla="*/ 18 h 60"/>
                  <a:gd name="T18" fmla="*/ 41 w 52"/>
                  <a:gd name="T19" fmla="*/ 20 h 60"/>
                  <a:gd name="T20" fmla="*/ 33 w 52"/>
                  <a:gd name="T21" fmla="*/ 12 h 60"/>
                  <a:gd name="T22" fmla="*/ 32 w 52"/>
                  <a:gd name="T23" fmla="*/ 8 h 60"/>
                  <a:gd name="T24" fmla="*/ 31 w 52"/>
                  <a:gd name="T25" fmla="*/ 8 h 60"/>
                  <a:gd name="T26" fmla="*/ 25 w 52"/>
                  <a:gd name="T27" fmla="*/ 5 h 60"/>
                  <a:gd name="T28" fmla="*/ 19 w 52"/>
                  <a:gd name="T29" fmla="*/ 0 h 60"/>
                  <a:gd name="T30" fmla="*/ 15 w 52"/>
                  <a:gd name="T31" fmla="*/ 2 h 60"/>
                  <a:gd name="T32" fmla="*/ 15 w 52"/>
                  <a:gd name="T33" fmla="*/ 3 h 60"/>
                  <a:gd name="T34" fmla="*/ 17 w 52"/>
                  <a:gd name="T35" fmla="*/ 4 h 60"/>
                  <a:gd name="T36" fmla="*/ 12 w 52"/>
                  <a:gd name="T37" fmla="*/ 15 h 60"/>
                  <a:gd name="T38" fmla="*/ 13 w 52"/>
                  <a:gd name="T39" fmla="*/ 17 h 60"/>
                  <a:gd name="T40" fmla="*/ 12 w 52"/>
                  <a:gd name="T41" fmla="*/ 20 h 60"/>
                  <a:gd name="T42" fmla="*/ 7 w 52"/>
                  <a:gd name="T43" fmla="*/ 21 h 60"/>
                  <a:gd name="T44" fmla="*/ 4 w 52"/>
                  <a:gd name="T45" fmla="*/ 23 h 60"/>
                  <a:gd name="T46" fmla="*/ 0 w 52"/>
                  <a:gd name="T47" fmla="*/ 26 h 60"/>
                  <a:gd name="T48" fmla="*/ 1 w 52"/>
                  <a:gd name="T49" fmla="*/ 31 h 60"/>
                  <a:gd name="T50" fmla="*/ 2 w 52"/>
                  <a:gd name="T51" fmla="*/ 33 h 60"/>
                  <a:gd name="T52" fmla="*/ 1 w 52"/>
                  <a:gd name="T53" fmla="*/ 34 h 60"/>
                  <a:gd name="T54" fmla="*/ 5 w 52"/>
                  <a:gd name="T55" fmla="*/ 37 h 60"/>
                  <a:gd name="T56" fmla="*/ 7 w 52"/>
                  <a:gd name="T57" fmla="*/ 42 h 60"/>
                  <a:gd name="T58" fmla="*/ 10 w 52"/>
                  <a:gd name="T59" fmla="*/ 43 h 60"/>
                  <a:gd name="T60" fmla="*/ 11 w 52"/>
                  <a:gd name="T61" fmla="*/ 43 h 60"/>
                  <a:gd name="T62" fmla="*/ 15 w 52"/>
                  <a:gd name="T63" fmla="*/ 46 h 60"/>
                  <a:gd name="T64" fmla="*/ 18 w 52"/>
                  <a:gd name="T65" fmla="*/ 51 h 60"/>
                  <a:gd name="T66" fmla="*/ 19 w 52"/>
                  <a:gd name="T67" fmla="*/ 54 h 60"/>
                  <a:gd name="T68" fmla="*/ 20 w 52"/>
                  <a:gd name="T69" fmla="*/ 58 h 60"/>
                  <a:gd name="T70" fmla="*/ 25 w 52"/>
                  <a:gd name="T71" fmla="*/ 59 h 60"/>
                  <a:gd name="T72" fmla="*/ 27 w 52"/>
                  <a:gd name="T73" fmla="*/ 50 h 60"/>
                  <a:gd name="T74" fmla="*/ 36 w 52"/>
                  <a:gd name="T75" fmla="*/ 42 h 60"/>
                  <a:gd name="T76" fmla="*/ 49 w 52"/>
                  <a:gd name="T77" fmla="*/ 37 h 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</a:cxnLst>
                <a:rect l="0" t="0" r="r" b="b"/>
                <a:pathLst>
                  <a:path w="52" h="60">
                    <a:moveTo>
                      <a:pt x="48" y="36"/>
                    </a:moveTo>
                    <a:cubicBezTo>
                      <a:pt x="47" y="35"/>
                      <a:pt x="47" y="35"/>
                      <a:pt x="47" y="35"/>
                    </a:cubicBezTo>
                    <a:cubicBezTo>
                      <a:pt x="45" y="34"/>
                      <a:pt x="45" y="34"/>
                      <a:pt x="45" y="34"/>
                    </a:cubicBezTo>
                    <a:cubicBezTo>
                      <a:pt x="48" y="32"/>
                      <a:pt x="48" y="32"/>
                      <a:pt x="48" y="32"/>
                    </a:cubicBezTo>
                    <a:cubicBezTo>
                      <a:pt x="48" y="32"/>
                      <a:pt x="48" y="32"/>
                      <a:pt x="49" y="31"/>
                    </a:cubicBezTo>
                    <a:cubicBezTo>
                      <a:pt x="49" y="31"/>
                      <a:pt x="50" y="31"/>
                      <a:pt x="50" y="30"/>
                    </a:cubicBezTo>
                    <a:cubicBezTo>
                      <a:pt x="49" y="30"/>
                      <a:pt x="49" y="30"/>
                      <a:pt x="49" y="30"/>
                    </a:cubicBezTo>
                    <a:cubicBezTo>
                      <a:pt x="48" y="27"/>
                      <a:pt x="50" y="26"/>
                      <a:pt x="50" y="25"/>
                    </a:cubicBezTo>
                    <a:cubicBezTo>
                      <a:pt x="51" y="25"/>
                      <a:pt x="51" y="25"/>
                      <a:pt x="51" y="25"/>
                    </a:cubicBezTo>
                    <a:cubicBezTo>
                      <a:pt x="51" y="25"/>
                      <a:pt x="51" y="25"/>
                      <a:pt x="51" y="25"/>
                    </a:cubicBezTo>
                    <a:cubicBezTo>
                      <a:pt x="51" y="25"/>
                      <a:pt x="51" y="25"/>
                      <a:pt x="52" y="25"/>
                    </a:cubicBezTo>
                    <a:cubicBezTo>
                      <a:pt x="52" y="25"/>
                      <a:pt x="52" y="24"/>
                      <a:pt x="52" y="23"/>
                    </a:cubicBezTo>
                    <a:cubicBezTo>
                      <a:pt x="51" y="22"/>
                      <a:pt x="51" y="21"/>
                      <a:pt x="52" y="20"/>
                    </a:cubicBezTo>
                    <a:cubicBezTo>
                      <a:pt x="51" y="20"/>
                      <a:pt x="51" y="20"/>
                      <a:pt x="51" y="20"/>
                    </a:cubicBezTo>
                    <a:cubicBezTo>
                      <a:pt x="50" y="20"/>
                      <a:pt x="50" y="20"/>
                      <a:pt x="50" y="20"/>
                    </a:cubicBezTo>
                    <a:cubicBezTo>
                      <a:pt x="47" y="21"/>
                      <a:pt x="47" y="21"/>
                      <a:pt x="47" y="21"/>
                    </a:cubicBezTo>
                    <a:cubicBezTo>
                      <a:pt x="47" y="19"/>
                      <a:pt x="47" y="19"/>
                      <a:pt x="47" y="19"/>
                    </a:cubicBezTo>
                    <a:cubicBezTo>
                      <a:pt x="47" y="19"/>
                      <a:pt x="46" y="19"/>
                      <a:pt x="46" y="18"/>
                    </a:cubicBezTo>
                    <a:cubicBezTo>
                      <a:pt x="45" y="18"/>
                      <a:pt x="44" y="18"/>
                      <a:pt x="43" y="18"/>
                    </a:cubicBezTo>
                    <a:cubicBezTo>
                      <a:pt x="41" y="20"/>
                      <a:pt x="41" y="20"/>
                      <a:pt x="41" y="20"/>
                    </a:cubicBezTo>
                    <a:cubicBezTo>
                      <a:pt x="40" y="14"/>
                      <a:pt x="40" y="14"/>
                      <a:pt x="40" y="14"/>
                    </a:cubicBezTo>
                    <a:cubicBezTo>
                      <a:pt x="33" y="12"/>
                      <a:pt x="33" y="12"/>
                      <a:pt x="33" y="12"/>
                    </a:cubicBezTo>
                    <a:cubicBezTo>
                      <a:pt x="33" y="11"/>
                      <a:pt x="33" y="11"/>
                      <a:pt x="33" y="11"/>
                    </a:cubicBezTo>
                    <a:cubicBezTo>
                      <a:pt x="33" y="10"/>
                      <a:pt x="32" y="9"/>
                      <a:pt x="32" y="8"/>
                    </a:cubicBezTo>
                    <a:cubicBezTo>
                      <a:pt x="32" y="8"/>
                      <a:pt x="32" y="8"/>
                      <a:pt x="32" y="8"/>
                    </a:cubicBezTo>
                    <a:cubicBezTo>
                      <a:pt x="31" y="8"/>
                      <a:pt x="31" y="8"/>
                      <a:pt x="31" y="8"/>
                    </a:cubicBezTo>
                    <a:cubicBezTo>
                      <a:pt x="27" y="5"/>
                      <a:pt x="27" y="5"/>
                      <a:pt x="27" y="5"/>
                    </a:cubicBezTo>
                    <a:cubicBezTo>
                      <a:pt x="27" y="5"/>
                      <a:pt x="25" y="5"/>
                      <a:pt x="25" y="5"/>
                    </a:cubicBezTo>
                    <a:cubicBezTo>
                      <a:pt x="25" y="5"/>
                      <a:pt x="24" y="5"/>
                      <a:pt x="22" y="4"/>
                    </a:cubicBezTo>
                    <a:cubicBezTo>
                      <a:pt x="20" y="3"/>
                      <a:pt x="19" y="1"/>
                      <a:pt x="19" y="0"/>
                    </a:cubicBezTo>
                    <a:cubicBezTo>
                      <a:pt x="18" y="1"/>
                      <a:pt x="17" y="1"/>
                      <a:pt x="17" y="2"/>
                    </a:cubicBezTo>
                    <a:cubicBezTo>
                      <a:pt x="16" y="2"/>
                      <a:pt x="16" y="2"/>
                      <a:pt x="15" y="2"/>
                    </a:cubicBezTo>
                    <a:cubicBezTo>
                      <a:pt x="15" y="3"/>
                      <a:pt x="15" y="3"/>
                      <a:pt x="15" y="3"/>
                    </a:cubicBezTo>
                    <a:cubicBezTo>
                      <a:pt x="15" y="3"/>
                      <a:pt x="15" y="3"/>
                      <a:pt x="15" y="3"/>
                    </a:cubicBezTo>
                    <a:cubicBezTo>
                      <a:pt x="15" y="3"/>
                      <a:pt x="16" y="4"/>
                      <a:pt x="16" y="4"/>
                    </a:cubicBezTo>
                    <a:cubicBezTo>
                      <a:pt x="17" y="4"/>
                      <a:pt x="17" y="4"/>
                      <a:pt x="17" y="4"/>
                    </a:cubicBezTo>
                    <a:cubicBezTo>
                      <a:pt x="16" y="11"/>
                      <a:pt x="16" y="11"/>
                      <a:pt x="16" y="11"/>
                    </a:cubicBezTo>
                    <a:cubicBezTo>
                      <a:pt x="12" y="15"/>
                      <a:pt x="12" y="15"/>
                      <a:pt x="12" y="15"/>
                    </a:cubicBezTo>
                    <a:cubicBezTo>
                      <a:pt x="13" y="16"/>
                      <a:pt x="13" y="16"/>
                      <a:pt x="13" y="16"/>
                    </a:cubicBezTo>
                    <a:cubicBezTo>
                      <a:pt x="13" y="17"/>
                      <a:pt x="13" y="17"/>
                      <a:pt x="13" y="17"/>
                    </a:cubicBezTo>
                    <a:cubicBezTo>
                      <a:pt x="13" y="18"/>
                      <a:pt x="12" y="19"/>
                      <a:pt x="11" y="19"/>
                    </a:cubicBezTo>
                    <a:cubicBezTo>
                      <a:pt x="12" y="20"/>
                      <a:pt x="12" y="20"/>
                      <a:pt x="12" y="20"/>
                    </a:cubicBezTo>
                    <a:cubicBezTo>
                      <a:pt x="8" y="21"/>
                      <a:pt x="8" y="21"/>
                      <a:pt x="8" y="21"/>
                    </a:cubicBezTo>
                    <a:cubicBezTo>
                      <a:pt x="8" y="21"/>
                      <a:pt x="7" y="21"/>
                      <a:pt x="7" y="21"/>
                    </a:cubicBezTo>
                    <a:cubicBezTo>
                      <a:pt x="7" y="21"/>
                      <a:pt x="7" y="21"/>
                      <a:pt x="7" y="21"/>
                    </a:cubicBezTo>
                    <a:cubicBezTo>
                      <a:pt x="6" y="22"/>
                      <a:pt x="6" y="23"/>
                      <a:pt x="4" y="23"/>
                    </a:cubicBezTo>
                    <a:cubicBezTo>
                      <a:pt x="3" y="24"/>
                      <a:pt x="3" y="25"/>
                      <a:pt x="1" y="26"/>
                    </a:cubicBezTo>
                    <a:cubicBezTo>
                      <a:pt x="1" y="26"/>
                      <a:pt x="1" y="26"/>
                      <a:pt x="0" y="26"/>
                    </a:cubicBezTo>
                    <a:cubicBezTo>
                      <a:pt x="1" y="26"/>
                      <a:pt x="1" y="27"/>
                      <a:pt x="1" y="27"/>
                    </a:cubicBezTo>
                    <a:cubicBezTo>
                      <a:pt x="2" y="29"/>
                      <a:pt x="2" y="30"/>
                      <a:pt x="1" y="31"/>
                    </a:cubicBezTo>
                    <a:cubicBezTo>
                      <a:pt x="1" y="31"/>
                      <a:pt x="1" y="31"/>
                      <a:pt x="2" y="32"/>
                    </a:cubicBezTo>
                    <a:cubicBezTo>
                      <a:pt x="2" y="33"/>
                      <a:pt x="2" y="33"/>
                      <a:pt x="2" y="33"/>
                    </a:cubicBezTo>
                    <a:cubicBezTo>
                      <a:pt x="1" y="34"/>
                      <a:pt x="1" y="34"/>
                      <a:pt x="1" y="34"/>
                    </a:cubicBezTo>
                    <a:cubicBezTo>
                      <a:pt x="1" y="34"/>
                      <a:pt x="1" y="34"/>
                      <a:pt x="1" y="34"/>
                    </a:cubicBezTo>
                    <a:cubicBezTo>
                      <a:pt x="3" y="35"/>
                      <a:pt x="3" y="35"/>
                      <a:pt x="3" y="35"/>
                    </a:cubicBezTo>
                    <a:cubicBezTo>
                      <a:pt x="5" y="37"/>
                      <a:pt x="5" y="37"/>
                      <a:pt x="5" y="37"/>
                    </a:cubicBezTo>
                    <a:cubicBezTo>
                      <a:pt x="5" y="39"/>
                      <a:pt x="5" y="39"/>
                      <a:pt x="5" y="39"/>
                    </a:cubicBezTo>
                    <a:cubicBezTo>
                      <a:pt x="7" y="42"/>
                      <a:pt x="7" y="42"/>
                      <a:pt x="7" y="42"/>
                    </a:cubicBezTo>
                    <a:cubicBezTo>
                      <a:pt x="8" y="42"/>
                      <a:pt x="8" y="42"/>
                      <a:pt x="8" y="42"/>
                    </a:cubicBezTo>
                    <a:cubicBezTo>
                      <a:pt x="10" y="43"/>
                      <a:pt x="10" y="43"/>
                      <a:pt x="10" y="43"/>
                    </a:cubicBezTo>
                    <a:cubicBezTo>
                      <a:pt x="10" y="43"/>
                      <a:pt x="10" y="43"/>
                      <a:pt x="10" y="43"/>
                    </a:cubicBezTo>
                    <a:cubicBezTo>
                      <a:pt x="11" y="43"/>
                      <a:pt x="11" y="43"/>
                      <a:pt x="11" y="43"/>
                    </a:cubicBezTo>
                    <a:cubicBezTo>
                      <a:pt x="11" y="43"/>
                      <a:pt x="13" y="44"/>
                      <a:pt x="14" y="44"/>
                    </a:cubicBezTo>
                    <a:cubicBezTo>
                      <a:pt x="15" y="45"/>
                      <a:pt x="15" y="46"/>
                      <a:pt x="15" y="46"/>
                    </a:cubicBezTo>
                    <a:cubicBezTo>
                      <a:pt x="16" y="46"/>
                      <a:pt x="17" y="48"/>
                      <a:pt x="17" y="48"/>
                    </a:cubicBezTo>
                    <a:cubicBezTo>
                      <a:pt x="18" y="51"/>
                      <a:pt x="18" y="51"/>
                      <a:pt x="18" y="51"/>
                    </a:cubicBezTo>
                    <a:cubicBezTo>
                      <a:pt x="18" y="51"/>
                      <a:pt x="19" y="52"/>
                      <a:pt x="19" y="53"/>
                    </a:cubicBezTo>
                    <a:cubicBezTo>
                      <a:pt x="19" y="53"/>
                      <a:pt x="19" y="54"/>
                      <a:pt x="19" y="54"/>
                    </a:cubicBezTo>
                    <a:cubicBezTo>
                      <a:pt x="21" y="56"/>
                      <a:pt x="21" y="56"/>
                      <a:pt x="21" y="56"/>
                    </a:cubicBezTo>
                    <a:cubicBezTo>
                      <a:pt x="20" y="58"/>
                      <a:pt x="20" y="58"/>
                      <a:pt x="20" y="58"/>
                    </a:cubicBezTo>
                    <a:cubicBezTo>
                      <a:pt x="20" y="59"/>
                      <a:pt x="20" y="59"/>
                      <a:pt x="20" y="59"/>
                    </a:cubicBezTo>
                    <a:cubicBezTo>
                      <a:pt x="22" y="60"/>
                      <a:pt x="24" y="60"/>
                      <a:pt x="25" y="59"/>
                    </a:cubicBezTo>
                    <a:cubicBezTo>
                      <a:pt x="26" y="59"/>
                      <a:pt x="26" y="57"/>
                      <a:pt x="26" y="55"/>
                    </a:cubicBezTo>
                    <a:cubicBezTo>
                      <a:pt x="26" y="53"/>
                      <a:pt x="26" y="52"/>
                      <a:pt x="27" y="50"/>
                    </a:cubicBezTo>
                    <a:cubicBezTo>
                      <a:pt x="27" y="48"/>
                      <a:pt x="30" y="47"/>
                      <a:pt x="32" y="45"/>
                    </a:cubicBezTo>
                    <a:cubicBezTo>
                      <a:pt x="34" y="44"/>
                      <a:pt x="33" y="42"/>
                      <a:pt x="36" y="42"/>
                    </a:cubicBezTo>
                    <a:cubicBezTo>
                      <a:pt x="39" y="43"/>
                      <a:pt x="42" y="52"/>
                      <a:pt x="43" y="43"/>
                    </a:cubicBezTo>
                    <a:cubicBezTo>
                      <a:pt x="43" y="38"/>
                      <a:pt x="47" y="38"/>
                      <a:pt x="49" y="37"/>
                    </a:cubicBezTo>
                    <a:lnTo>
                      <a:pt x="48" y="36"/>
                    </a:lnTo>
                    <a:close/>
                  </a:path>
                </a:pathLst>
              </a:custGeom>
              <a:grpFill/>
              <a:ln w="9525">
                <a:solidFill>
                  <a:schemeClr val="bg1">
                    <a:alpha val="25000"/>
                  </a:schemeClr>
                </a:solidFill>
                <a:round/>
                <a:headEnd/>
                <a:tailEnd/>
              </a:ln>
            </p:spPr>
            <p:txBody>
              <a:bodyPr vert="horz" wrap="square" lIns="27725" tIns="13862" rIns="27725" bIns="13862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id-ID" sz="546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ahoma"/>
                  <a:ea typeface="+mn-ea"/>
                  <a:cs typeface="+mn-cs"/>
                </a:endParaRPr>
              </a:p>
            </p:txBody>
          </p:sp>
          <p:sp>
            <p:nvSpPr>
              <p:cNvPr id="182" name="Rectangle 154">
                <a:extLst>
                  <a:ext uri="{FF2B5EF4-FFF2-40B4-BE49-F238E27FC236}">
                    <a16:creationId xmlns:a16="http://schemas.microsoft.com/office/drawing/2014/main" id="{93806754-B880-192C-3992-30E386FB153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557" y="2917"/>
                <a:ext cx="1" cy="1"/>
              </a:xfrm>
              <a:prstGeom prst="rect">
                <a:avLst/>
              </a:prstGeom>
              <a:grpFill/>
              <a:ln w="9525">
                <a:solidFill>
                  <a:schemeClr val="bg1">
                    <a:alpha val="25000"/>
                  </a:schemeClr>
                </a:solidFill>
                <a:miter lim="800000"/>
                <a:headEnd/>
                <a:tailEnd/>
              </a:ln>
            </p:spPr>
            <p:txBody>
              <a:bodyPr vert="horz" wrap="square" lIns="27725" tIns="13862" rIns="27725" bIns="13862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id-ID" sz="546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ahoma"/>
                  <a:ea typeface="+mn-ea"/>
                  <a:cs typeface="+mn-cs"/>
                </a:endParaRPr>
              </a:p>
            </p:txBody>
          </p:sp>
          <p:sp>
            <p:nvSpPr>
              <p:cNvPr id="183" name="Freeform 155">
                <a:extLst>
                  <a:ext uri="{FF2B5EF4-FFF2-40B4-BE49-F238E27FC236}">
                    <a16:creationId xmlns:a16="http://schemas.microsoft.com/office/drawing/2014/main" id="{F1763ABF-820D-1753-D961-851876EF61F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17" y="2692"/>
                <a:ext cx="2" cy="0"/>
              </a:xfrm>
              <a:custGeom>
                <a:avLst/>
                <a:gdLst>
                  <a:gd name="T0" fmla="*/ 0 w 1"/>
                  <a:gd name="T1" fmla="*/ 0 w 1"/>
                  <a:gd name="T2" fmla="*/ 1 w 1"/>
                  <a:gd name="T3" fmla="*/ 0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1"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0" y="0"/>
                    </a:cubicBezTo>
                    <a:close/>
                  </a:path>
                </a:pathLst>
              </a:custGeom>
              <a:grpFill/>
              <a:ln w="9525">
                <a:solidFill>
                  <a:schemeClr val="bg1">
                    <a:alpha val="25000"/>
                  </a:schemeClr>
                </a:solidFill>
                <a:round/>
                <a:headEnd/>
                <a:tailEnd/>
              </a:ln>
            </p:spPr>
            <p:txBody>
              <a:bodyPr vert="horz" wrap="square" lIns="27725" tIns="13862" rIns="27725" bIns="13862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id-ID" sz="546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ahoma"/>
                  <a:ea typeface="+mn-ea"/>
                  <a:cs typeface="+mn-cs"/>
                </a:endParaRPr>
              </a:p>
            </p:txBody>
          </p:sp>
          <p:sp>
            <p:nvSpPr>
              <p:cNvPr id="184" name="Freeform 156">
                <a:extLst>
                  <a:ext uri="{FF2B5EF4-FFF2-40B4-BE49-F238E27FC236}">
                    <a16:creationId xmlns:a16="http://schemas.microsoft.com/office/drawing/2014/main" id="{45C20127-6212-E147-DF48-4D1C6607060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25" y="2841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 w="9525">
                <a:solidFill>
                  <a:schemeClr val="bg1">
                    <a:alpha val="25000"/>
                  </a:schemeClr>
                </a:solidFill>
                <a:round/>
                <a:headEnd/>
                <a:tailEnd/>
              </a:ln>
            </p:spPr>
            <p:txBody>
              <a:bodyPr vert="horz" wrap="square" lIns="27725" tIns="13862" rIns="27725" bIns="13862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id-ID" sz="546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ahoma"/>
                  <a:ea typeface="+mn-ea"/>
                  <a:cs typeface="+mn-cs"/>
                </a:endParaRPr>
              </a:p>
            </p:txBody>
          </p:sp>
          <p:sp>
            <p:nvSpPr>
              <p:cNvPr id="185" name="Freeform 157">
                <a:extLst>
                  <a:ext uri="{FF2B5EF4-FFF2-40B4-BE49-F238E27FC236}">
                    <a16:creationId xmlns:a16="http://schemas.microsoft.com/office/drawing/2014/main" id="{004A7E9E-D7AB-9192-9680-1B9E8774F57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322" y="2845"/>
                <a:ext cx="131" cy="251"/>
              </a:xfrm>
              <a:custGeom>
                <a:avLst/>
                <a:gdLst>
                  <a:gd name="T0" fmla="*/ 61 w 65"/>
                  <a:gd name="T1" fmla="*/ 70 h 125"/>
                  <a:gd name="T2" fmla="*/ 56 w 65"/>
                  <a:gd name="T3" fmla="*/ 68 h 125"/>
                  <a:gd name="T4" fmla="*/ 51 w 65"/>
                  <a:gd name="T5" fmla="*/ 69 h 125"/>
                  <a:gd name="T6" fmla="*/ 51 w 65"/>
                  <a:gd name="T7" fmla="*/ 69 h 125"/>
                  <a:gd name="T8" fmla="*/ 51 w 65"/>
                  <a:gd name="T9" fmla="*/ 69 h 125"/>
                  <a:gd name="T10" fmla="*/ 49 w 65"/>
                  <a:gd name="T11" fmla="*/ 62 h 125"/>
                  <a:gd name="T12" fmla="*/ 45 w 65"/>
                  <a:gd name="T13" fmla="*/ 58 h 125"/>
                  <a:gd name="T14" fmla="*/ 41 w 65"/>
                  <a:gd name="T15" fmla="*/ 51 h 125"/>
                  <a:gd name="T16" fmla="*/ 39 w 65"/>
                  <a:gd name="T17" fmla="*/ 44 h 125"/>
                  <a:gd name="T18" fmla="*/ 42 w 65"/>
                  <a:gd name="T19" fmla="*/ 39 h 125"/>
                  <a:gd name="T20" fmla="*/ 40 w 65"/>
                  <a:gd name="T21" fmla="*/ 31 h 125"/>
                  <a:gd name="T22" fmla="*/ 40 w 65"/>
                  <a:gd name="T23" fmla="*/ 28 h 125"/>
                  <a:gd name="T24" fmla="*/ 38 w 65"/>
                  <a:gd name="T25" fmla="*/ 22 h 125"/>
                  <a:gd name="T26" fmla="*/ 35 w 65"/>
                  <a:gd name="T27" fmla="*/ 15 h 125"/>
                  <a:gd name="T28" fmla="*/ 29 w 65"/>
                  <a:gd name="T29" fmla="*/ 11 h 125"/>
                  <a:gd name="T30" fmla="*/ 21 w 65"/>
                  <a:gd name="T31" fmla="*/ 3 h 125"/>
                  <a:gd name="T32" fmla="*/ 14 w 65"/>
                  <a:gd name="T33" fmla="*/ 7 h 125"/>
                  <a:gd name="T34" fmla="*/ 9 w 65"/>
                  <a:gd name="T35" fmla="*/ 4 h 125"/>
                  <a:gd name="T36" fmla="*/ 8 w 65"/>
                  <a:gd name="T37" fmla="*/ 1 h 125"/>
                  <a:gd name="T38" fmla="*/ 6 w 65"/>
                  <a:gd name="T39" fmla="*/ 5 h 125"/>
                  <a:gd name="T40" fmla="*/ 3 w 65"/>
                  <a:gd name="T41" fmla="*/ 10 h 125"/>
                  <a:gd name="T42" fmla="*/ 2 w 65"/>
                  <a:gd name="T43" fmla="*/ 13 h 125"/>
                  <a:gd name="T44" fmla="*/ 3 w 65"/>
                  <a:gd name="T45" fmla="*/ 19 h 125"/>
                  <a:gd name="T46" fmla="*/ 3 w 65"/>
                  <a:gd name="T47" fmla="*/ 24 h 125"/>
                  <a:gd name="T48" fmla="*/ 3 w 65"/>
                  <a:gd name="T49" fmla="*/ 29 h 125"/>
                  <a:gd name="T50" fmla="*/ 5 w 65"/>
                  <a:gd name="T51" fmla="*/ 32 h 125"/>
                  <a:gd name="T52" fmla="*/ 9 w 65"/>
                  <a:gd name="T53" fmla="*/ 34 h 125"/>
                  <a:gd name="T54" fmla="*/ 9 w 65"/>
                  <a:gd name="T55" fmla="*/ 41 h 125"/>
                  <a:gd name="T56" fmla="*/ 6 w 65"/>
                  <a:gd name="T57" fmla="*/ 44 h 125"/>
                  <a:gd name="T58" fmla="*/ 8 w 65"/>
                  <a:gd name="T59" fmla="*/ 48 h 125"/>
                  <a:gd name="T60" fmla="*/ 5 w 65"/>
                  <a:gd name="T61" fmla="*/ 51 h 125"/>
                  <a:gd name="T62" fmla="*/ 7 w 65"/>
                  <a:gd name="T63" fmla="*/ 54 h 125"/>
                  <a:gd name="T64" fmla="*/ 8 w 65"/>
                  <a:gd name="T65" fmla="*/ 62 h 125"/>
                  <a:gd name="T66" fmla="*/ 7 w 65"/>
                  <a:gd name="T67" fmla="*/ 68 h 125"/>
                  <a:gd name="T68" fmla="*/ 7 w 65"/>
                  <a:gd name="T69" fmla="*/ 72 h 125"/>
                  <a:gd name="T70" fmla="*/ 7 w 65"/>
                  <a:gd name="T71" fmla="*/ 75 h 125"/>
                  <a:gd name="T72" fmla="*/ 7 w 65"/>
                  <a:gd name="T73" fmla="*/ 80 h 125"/>
                  <a:gd name="T74" fmla="*/ 8 w 65"/>
                  <a:gd name="T75" fmla="*/ 88 h 125"/>
                  <a:gd name="T76" fmla="*/ 11 w 65"/>
                  <a:gd name="T77" fmla="*/ 95 h 125"/>
                  <a:gd name="T78" fmla="*/ 11 w 65"/>
                  <a:gd name="T79" fmla="*/ 97 h 125"/>
                  <a:gd name="T80" fmla="*/ 6 w 65"/>
                  <a:gd name="T81" fmla="*/ 93 h 125"/>
                  <a:gd name="T82" fmla="*/ 9 w 65"/>
                  <a:gd name="T83" fmla="*/ 97 h 125"/>
                  <a:gd name="T84" fmla="*/ 19 w 65"/>
                  <a:gd name="T85" fmla="*/ 105 h 125"/>
                  <a:gd name="T86" fmla="*/ 24 w 65"/>
                  <a:gd name="T87" fmla="*/ 108 h 125"/>
                  <a:gd name="T88" fmla="*/ 30 w 65"/>
                  <a:gd name="T89" fmla="*/ 113 h 125"/>
                  <a:gd name="T90" fmla="*/ 33 w 65"/>
                  <a:gd name="T91" fmla="*/ 119 h 125"/>
                  <a:gd name="T92" fmla="*/ 34 w 65"/>
                  <a:gd name="T93" fmla="*/ 123 h 125"/>
                  <a:gd name="T94" fmla="*/ 41 w 65"/>
                  <a:gd name="T95" fmla="*/ 125 h 125"/>
                  <a:gd name="T96" fmla="*/ 44 w 65"/>
                  <a:gd name="T97" fmla="*/ 120 h 125"/>
                  <a:gd name="T98" fmla="*/ 48 w 65"/>
                  <a:gd name="T99" fmla="*/ 117 h 125"/>
                  <a:gd name="T100" fmla="*/ 43 w 65"/>
                  <a:gd name="T101" fmla="*/ 112 h 125"/>
                  <a:gd name="T102" fmla="*/ 45 w 65"/>
                  <a:gd name="T103" fmla="*/ 109 h 125"/>
                  <a:gd name="T104" fmla="*/ 53 w 65"/>
                  <a:gd name="T105" fmla="*/ 103 h 125"/>
                  <a:gd name="T106" fmla="*/ 65 w 65"/>
                  <a:gd name="T107" fmla="*/ 80 h 1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</a:cxnLst>
                <a:rect l="0" t="0" r="r" b="b"/>
                <a:pathLst>
                  <a:path w="65" h="125">
                    <a:moveTo>
                      <a:pt x="62" y="72"/>
                    </a:moveTo>
                    <a:cubicBezTo>
                      <a:pt x="62" y="70"/>
                      <a:pt x="62" y="70"/>
                      <a:pt x="62" y="70"/>
                    </a:cubicBezTo>
                    <a:cubicBezTo>
                      <a:pt x="62" y="70"/>
                      <a:pt x="62" y="70"/>
                      <a:pt x="61" y="70"/>
                    </a:cubicBezTo>
                    <a:cubicBezTo>
                      <a:pt x="61" y="70"/>
                      <a:pt x="61" y="70"/>
                      <a:pt x="61" y="70"/>
                    </a:cubicBezTo>
                    <a:cubicBezTo>
                      <a:pt x="60" y="69"/>
                      <a:pt x="60" y="69"/>
                      <a:pt x="60" y="69"/>
                    </a:cubicBezTo>
                    <a:cubicBezTo>
                      <a:pt x="58" y="68"/>
                      <a:pt x="58" y="68"/>
                      <a:pt x="58" y="68"/>
                    </a:cubicBezTo>
                    <a:cubicBezTo>
                      <a:pt x="58" y="68"/>
                      <a:pt x="58" y="68"/>
                      <a:pt x="57" y="68"/>
                    </a:cubicBezTo>
                    <a:cubicBezTo>
                      <a:pt x="57" y="68"/>
                      <a:pt x="56" y="67"/>
                      <a:pt x="56" y="68"/>
                    </a:cubicBezTo>
                    <a:cubicBezTo>
                      <a:pt x="56" y="68"/>
                      <a:pt x="56" y="68"/>
                      <a:pt x="56" y="68"/>
                    </a:cubicBezTo>
                    <a:cubicBezTo>
                      <a:pt x="55" y="67"/>
                      <a:pt x="54" y="67"/>
                      <a:pt x="54" y="68"/>
                    </a:cubicBezTo>
                    <a:cubicBezTo>
                      <a:pt x="53" y="68"/>
                      <a:pt x="52" y="69"/>
                      <a:pt x="52" y="69"/>
                    </a:cubicBezTo>
                    <a:cubicBezTo>
                      <a:pt x="52" y="69"/>
                      <a:pt x="52" y="69"/>
                      <a:pt x="51" y="69"/>
                    </a:cubicBezTo>
                    <a:cubicBezTo>
                      <a:pt x="51" y="69"/>
                      <a:pt x="51" y="69"/>
                      <a:pt x="51" y="69"/>
                    </a:cubicBezTo>
                    <a:cubicBezTo>
                      <a:pt x="51" y="69"/>
                      <a:pt x="51" y="69"/>
                      <a:pt x="51" y="69"/>
                    </a:cubicBezTo>
                    <a:cubicBezTo>
                      <a:pt x="51" y="69"/>
                      <a:pt x="51" y="69"/>
                      <a:pt x="51" y="69"/>
                    </a:cubicBezTo>
                    <a:cubicBezTo>
                      <a:pt x="51" y="69"/>
                      <a:pt x="51" y="69"/>
                      <a:pt x="51" y="69"/>
                    </a:cubicBezTo>
                    <a:cubicBezTo>
                      <a:pt x="51" y="69"/>
                      <a:pt x="51" y="69"/>
                      <a:pt x="51" y="69"/>
                    </a:cubicBezTo>
                    <a:cubicBezTo>
                      <a:pt x="51" y="69"/>
                      <a:pt x="51" y="69"/>
                      <a:pt x="51" y="69"/>
                    </a:cubicBezTo>
                    <a:cubicBezTo>
                      <a:pt x="51" y="69"/>
                      <a:pt x="51" y="69"/>
                      <a:pt x="51" y="69"/>
                    </a:cubicBezTo>
                    <a:cubicBezTo>
                      <a:pt x="51" y="69"/>
                      <a:pt x="51" y="69"/>
                      <a:pt x="51" y="69"/>
                    </a:cubicBezTo>
                    <a:cubicBezTo>
                      <a:pt x="51" y="69"/>
                      <a:pt x="51" y="69"/>
                      <a:pt x="51" y="69"/>
                    </a:cubicBezTo>
                    <a:cubicBezTo>
                      <a:pt x="51" y="68"/>
                      <a:pt x="51" y="67"/>
                      <a:pt x="51" y="66"/>
                    </a:cubicBezTo>
                    <a:cubicBezTo>
                      <a:pt x="51" y="66"/>
                      <a:pt x="50" y="64"/>
                      <a:pt x="50" y="63"/>
                    </a:cubicBezTo>
                    <a:cubicBezTo>
                      <a:pt x="49" y="63"/>
                      <a:pt x="49" y="62"/>
                      <a:pt x="49" y="62"/>
                    </a:cubicBezTo>
                    <a:cubicBezTo>
                      <a:pt x="49" y="62"/>
                      <a:pt x="48" y="62"/>
                      <a:pt x="47" y="62"/>
                    </a:cubicBezTo>
                    <a:cubicBezTo>
                      <a:pt x="47" y="62"/>
                      <a:pt x="46" y="62"/>
                      <a:pt x="46" y="62"/>
                    </a:cubicBezTo>
                    <a:cubicBezTo>
                      <a:pt x="46" y="62"/>
                      <a:pt x="45" y="60"/>
                      <a:pt x="46" y="60"/>
                    </a:cubicBezTo>
                    <a:cubicBezTo>
                      <a:pt x="46" y="60"/>
                      <a:pt x="45" y="58"/>
                      <a:pt x="45" y="58"/>
                    </a:cubicBezTo>
                    <a:cubicBezTo>
                      <a:pt x="44" y="58"/>
                      <a:pt x="43" y="55"/>
                      <a:pt x="43" y="55"/>
                    </a:cubicBezTo>
                    <a:cubicBezTo>
                      <a:pt x="43" y="55"/>
                      <a:pt x="42" y="56"/>
                      <a:pt x="42" y="55"/>
                    </a:cubicBezTo>
                    <a:cubicBezTo>
                      <a:pt x="42" y="54"/>
                      <a:pt x="42" y="53"/>
                      <a:pt x="42" y="53"/>
                    </a:cubicBezTo>
                    <a:cubicBezTo>
                      <a:pt x="41" y="51"/>
                      <a:pt x="41" y="51"/>
                      <a:pt x="41" y="51"/>
                    </a:cubicBezTo>
                    <a:cubicBezTo>
                      <a:pt x="41" y="51"/>
                      <a:pt x="42" y="50"/>
                      <a:pt x="42" y="50"/>
                    </a:cubicBezTo>
                    <a:cubicBezTo>
                      <a:pt x="42" y="50"/>
                      <a:pt x="43" y="49"/>
                      <a:pt x="43" y="48"/>
                    </a:cubicBezTo>
                    <a:cubicBezTo>
                      <a:pt x="43" y="48"/>
                      <a:pt x="41" y="46"/>
                      <a:pt x="41" y="46"/>
                    </a:cubicBezTo>
                    <a:cubicBezTo>
                      <a:pt x="41" y="46"/>
                      <a:pt x="39" y="45"/>
                      <a:pt x="39" y="44"/>
                    </a:cubicBezTo>
                    <a:cubicBezTo>
                      <a:pt x="38" y="43"/>
                      <a:pt x="38" y="42"/>
                      <a:pt x="38" y="42"/>
                    </a:cubicBezTo>
                    <a:cubicBezTo>
                      <a:pt x="38" y="42"/>
                      <a:pt x="39" y="42"/>
                      <a:pt x="40" y="42"/>
                    </a:cubicBezTo>
                    <a:cubicBezTo>
                      <a:pt x="40" y="41"/>
                      <a:pt x="41" y="41"/>
                      <a:pt x="41" y="40"/>
                    </a:cubicBezTo>
                    <a:cubicBezTo>
                      <a:pt x="41" y="40"/>
                      <a:pt x="42" y="40"/>
                      <a:pt x="42" y="39"/>
                    </a:cubicBezTo>
                    <a:cubicBezTo>
                      <a:pt x="41" y="39"/>
                      <a:pt x="40" y="38"/>
                      <a:pt x="40" y="38"/>
                    </a:cubicBezTo>
                    <a:cubicBezTo>
                      <a:pt x="41" y="35"/>
                      <a:pt x="41" y="35"/>
                      <a:pt x="41" y="35"/>
                    </a:cubicBezTo>
                    <a:cubicBezTo>
                      <a:pt x="41" y="34"/>
                      <a:pt x="41" y="34"/>
                      <a:pt x="41" y="34"/>
                    </a:cubicBezTo>
                    <a:cubicBezTo>
                      <a:pt x="40" y="31"/>
                      <a:pt x="40" y="31"/>
                      <a:pt x="40" y="31"/>
                    </a:cubicBezTo>
                    <a:cubicBezTo>
                      <a:pt x="41" y="30"/>
                      <a:pt x="41" y="30"/>
                      <a:pt x="41" y="30"/>
                    </a:cubicBezTo>
                    <a:cubicBezTo>
                      <a:pt x="41" y="30"/>
                      <a:pt x="41" y="29"/>
                      <a:pt x="41" y="29"/>
                    </a:cubicBezTo>
                    <a:cubicBezTo>
                      <a:pt x="41" y="29"/>
                      <a:pt x="41" y="29"/>
                      <a:pt x="41" y="28"/>
                    </a:cubicBezTo>
                    <a:cubicBezTo>
                      <a:pt x="41" y="28"/>
                      <a:pt x="40" y="28"/>
                      <a:pt x="40" y="28"/>
                    </a:cubicBezTo>
                    <a:cubicBezTo>
                      <a:pt x="39" y="28"/>
                      <a:pt x="39" y="28"/>
                      <a:pt x="39" y="28"/>
                    </a:cubicBezTo>
                    <a:cubicBezTo>
                      <a:pt x="39" y="25"/>
                      <a:pt x="39" y="25"/>
                      <a:pt x="39" y="25"/>
                    </a:cubicBezTo>
                    <a:cubicBezTo>
                      <a:pt x="40" y="23"/>
                      <a:pt x="40" y="23"/>
                      <a:pt x="40" y="23"/>
                    </a:cubicBezTo>
                    <a:cubicBezTo>
                      <a:pt x="38" y="22"/>
                      <a:pt x="38" y="22"/>
                      <a:pt x="38" y="22"/>
                    </a:cubicBezTo>
                    <a:cubicBezTo>
                      <a:pt x="38" y="21"/>
                      <a:pt x="38" y="21"/>
                      <a:pt x="38" y="21"/>
                    </a:cubicBezTo>
                    <a:cubicBezTo>
                      <a:pt x="37" y="20"/>
                      <a:pt x="37" y="19"/>
                      <a:pt x="37" y="18"/>
                    </a:cubicBezTo>
                    <a:cubicBezTo>
                      <a:pt x="36" y="17"/>
                      <a:pt x="36" y="17"/>
                      <a:pt x="36" y="17"/>
                    </a:cubicBezTo>
                    <a:cubicBezTo>
                      <a:pt x="36" y="16"/>
                      <a:pt x="35" y="15"/>
                      <a:pt x="35" y="15"/>
                    </a:cubicBezTo>
                    <a:cubicBezTo>
                      <a:pt x="34" y="14"/>
                      <a:pt x="34" y="14"/>
                      <a:pt x="34" y="13"/>
                    </a:cubicBezTo>
                    <a:cubicBezTo>
                      <a:pt x="33" y="13"/>
                      <a:pt x="32" y="13"/>
                      <a:pt x="32" y="12"/>
                    </a:cubicBezTo>
                    <a:cubicBezTo>
                      <a:pt x="30" y="12"/>
                      <a:pt x="30" y="12"/>
                      <a:pt x="30" y="12"/>
                    </a:cubicBezTo>
                    <a:cubicBezTo>
                      <a:pt x="29" y="11"/>
                      <a:pt x="29" y="11"/>
                      <a:pt x="29" y="11"/>
                    </a:cubicBezTo>
                    <a:cubicBezTo>
                      <a:pt x="27" y="12"/>
                      <a:pt x="27" y="12"/>
                      <a:pt x="27" y="12"/>
                    </a:cubicBezTo>
                    <a:cubicBezTo>
                      <a:pt x="24" y="7"/>
                      <a:pt x="24" y="7"/>
                      <a:pt x="24" y="7"/>
                    </a:cubicBezTo>
                    <a:cubicBezTo>
                      <a:pt x="24" y="5"/>
                      <a:pt x="24" y="5"/>
                      <a:pt x="24" y="5"/>
                    </a:cubicBezTo>
                    <a:cubicBezTo>
                      <a:pt x="21" y="3"/>
                      <a:pt x="21" y="3"/>
                      <a:pt x="21" y="3"/>
                    </a:cubicBezTo>
                    <a:cubicBezTo>
                      <a:pt x="20" y="3"/>
                      <a:pt x="20" y="3"/>
                      <a:pt x="20" y="4"/>
                    </a:cubicBezTo>
                    <a:cubicBezTo>
                      <a:pt x="19" y="4"/>
                      <a:pt x="19" y="4"/>
                      <a:pt x="17" y="4"/>
                    </a:cubicBezTo>
                    <a:cubicBezTo>
                      <a:pt x="16" y="6"/>
                      <a:pt x="16" y="6"/>
                      <a:pt x="16" y="6"/>
                    </a:cubicBezTo>
                    <a:cubicBezTo>
                      <a:pt x="14" y="7"/>
                      <a:pt x="14" y="7"/>
                      <a:pt x="14" y="7"/>
                    </a:cubicBezTo>
                    <a:cubicBezTo>
                      <a:pt x="13" y="7"/>
                      <a:pt x="13" y="7"/>
                      <a:pt x="13" y="7"/>
                    </a:cubicBezTo>
                    <a:cubicBezTo>
                      <a:pt x="13" y="7"/>
                      <a:pt x="12" y="7"/>
                      <a:pt x="11" y="6"/>
                    </a:cubicBezTo>
                    <a:cubicBezTo>
                      <a:pt x="11" y="6"/>
                      <a:pt x="11" y="6"/>
                      <a:pt x="10" y="5"/>
                    </a:cubicBezTo>
                    <a:cubicBezTo>
                      <a:pt x="9" y="4"/>
                      <a:pt x="9" y="4"/>
                      <a:pt x="9" y="4"/>
                    </a:cubicBezTo>
                    <a:cubicBezTo>
                      <a:pt x="9" y="4"/>
                      <a:pt x="9" y="3"/>
                      <a:pt x="9" y="3"/>
                    </a:cubicBezTo>
                    <a:cubicBezTo>
                      <a:pt x="8" y="3"/>
                      <a:pt x="8" y="3"/>
                      <a:pt x="8" y="3"/>
                    </a:cubicBezTo>
                    <a:cubicBezTo>
                      <a:pt x="8" y="2"/>
                      <a:pt x="8" y="2"/>
                      <a:pt x="8" y="2"/>
                    </a:cubicBezTo>
                    <a:cubicBezTo>
                      <a:pt x="8" y="1"/>
                      <a:pt x="8" y="1"/>
                      <a:pt x="8" y="1"/>
                    </a:cubicBezTo>
                    <a:cubicBezTo>
                      <a:pt x="8" y="1"/>
                      <a:pt x="8" y="0"/>
                      <a:pt x="8" y="0"/>
                    </a:cubicBezTo>
                    <a:cubicBezTo>
                      <a:pt x="8" y="0"/>
                      <a:pt x="8" y="0"/>
                      <a:pt x="8" y="0"/>
                    </a:cubicBezTo>
                    <a:cubicBezTo>
                      <a:pt x="8" y="1"/>
                      <a:pt x="8" y="1"/>
                      <a:pt x="8" y="1"/>
                    </a:cubicBezTo>
                    <a:cubicBezTo>
                      <a:pt x="6" y="5"/>
                      <a:pt x="6" y="5"/>
                      <a:pt x="6" y="5"/>
                    </a:cubicBezTo>
                    <a:cubicBezTo>
                      <a:pt x="5" y="7"/>
                      <a:pt x="5" y="7"/>
                      <a:pt x="5" y="7"/>
                    </a:cubicBezTo>
                    <a:cubicBezTo>
                      <a:pt x="5" y="8"/>
                      <a:pt x="4" y="8"/>
                      <a:pt x="4" y="8"/>
                    </a:cubicBezTo>
                    <a:cubicBezTo>
                      <a:pt x="4" y="9"/>
                      <a:pt x="3" y="10"/>
                      <a:pt x="3" y="10"/>
                    </a:cubicBezTo>
                    <a:cubicBezTo>
                      <a:pt x="3" y="10"/>
                      <a:pt x="3" y="10"/>
                      <a:pt x="3" y="10"/>
                    </a:cubicBezTo>
                    <a:cubicBezTo>
                      <a:pt x="2" y="10"/>
                      <a:pt x="2" y="10"/>
                      <a:pt x="2" y="10"/>
                    </a:cubicBezTo>
                    <a:cubicBezTo>
                      <a:pt x="3" y="11"/>
                      <a:pt x="3" y="11"/>
                      <a:pt x="3" y="11"/>
                    </a:cubicBezTo>
                    <a:cubicBezTo>
                      <a:pt x="3" y="12"/>
                      <a:pt x="3" y="12"/>
                      <a:pt x="3" y="12"/>
                    </a:cubicBezTo>
                    <a:cubicBezTo>
                      <a:pt x="3" y="12"/>
                      <a:pt x="2" y="13"/>
                      <a:pt x="2" y="13"/>
                    </a:cubicBezTo>
                    <a:cubicBezTo>
                      <a:pt x="2" y="13"/>
                      <a:pt x="2" y="13"/>
                      <a:pt x="1" y="14"/>
                    </a:cubicBezTo>
                    <a:cubicBezTo>
                      <a:pt x="1" y="16"/>
                      <a:pt x="1" y="16"/>
                      <a:pt x="1" y="16"/>
                    </a:cubicBezTo>
                    <a:cubicBezTo>
                      <a:pt x="0" y="18"/>
                      <a:pt x="0" y="18"/>
                      <a:pt x="0" y="18"/>
                    </a:cubicBezTo>
                    <a:cubicBezTo>
                      <a:pt x="3" y="19"/>
                      <a:pt x="3" y="19"/>
                      <a:pt x="3" y="19"/>
                    </a:cubicBezTo>
                    <a:cubicBezTo>
                      <a:pt x="3" y="19"/>
                      <a:pt x="3" y="19"/>
                      <a:pt x="3" y="19"/>
                    </a:cubicBezTo>
                    <a:cubicBezTo>
                      <a:pt x="4" y="20"/>
                      <a:pt x="4" y="22"/>
                      <a:pt x="4" y="22"/>
                    </a:cubicBezTo>
                    <a:cubicBezTo>
                      <a:pt x="4" y="23"/>
                      <a:pt x="3" y="23"/>
                      <a:pt x="3" y="24"/>
                    </a:cubicBezTo>
                    <a:cubicBezTo>
                      <a:pt x="3" y="24"/>
                      <a:pt x="3" y="24"/>
                      <a:pt x="3" y="24"/>
                    </a:cubicBezTo>
                    <a:cubicBezTo>
                      <a:pt x="3" y="25"/>
                      <a:pt x="3" y="25"/>
                      <a:pt x="3" y="25"/>
                    </a:cubicBezTo>
                    <a:cubicBezTo>
                      <a:pt x="3" y="25"/>
                      <a:pt x="4" y="26"/>
                      <a:pt x="3" y="27"/>
                    </a:cubicBezTo>
                    <a:cubicBezTo>
                      <a:pt x="3" y="27"/>
                      <a:pt x="3" y="29"/>
                      <a:pt x="3" y="29"/>
                    </a:cubicBezTo>
                    <a:cubicBezTo>
                      <a:pt x="3" y="29"/>
                      <a:pt x="3" y="29"/>
                      <a:pt x="3" y="29"/>
                    </a:cubicBezTo>
                    <a:cubicBezTo>
                      <a:pt x="3" y="29"/>
                      <a:pt x="3" y="29"/>
                      <a:pt x="3" y="30"/>
                    </a:cubicBezTo>
                    <a:cubicBezTo>
                      <a:pt x="3" y="30"/>
                      <a:pt x="3" y="30"/>
                      <a:pt x="3" y="30"/>
                    </a:cubicBezTo>
                    <a:cubicBezTo>
                      <a:pt x="4" y="31"/>
                      <a:pt x="4" y="31"/>
                      <a:pt x="4" y="31"/>
                    </a:cubicBezTo>
                    <a:cubicBezTo>
                      <a:pt x="5" y="32"/>
                      <a:pt x="5" y="32"/>
                      <a:pt x="5" y="32"/>
                    </a:cubicBezTo>
                    <a:cubicBezTo>
                      <a:pt x="5" y="32"/>
                      <a:pt x="5" y="32"/>
                      <a:pt x="5" y="32"/>
                    </a:cubicBezTo>
                    <a:cubicBezTo>
                      <a:pt x="7" y="32"/>
                      <a:pt x="7" y="32"/>
                      <a:pt x="7" y="32"/>
                    </a:cubicBezTo>
                    <a:cubicBezTo>
                      <a:pt x="8" y="33"/>
                      <a:pt x="8" y="33"/>
                      <a:pt x="8" y="33"/>
                    </a:cubicBezTo>
                    <a:cubicBezTo>
                      <a:pt x="9" y="34"/>
                      <a:pt x="9" y="34"/>
                      <a:pt x="9" y="34"/>
                    </a:cubicBezTo>
                    <a:cubicBezTo>
                      <a:pt x="9" y="36"/>
                      <a:pt x="9" y="36"/>
                      <a:pt x="9" y="36"/>
                    </a:cubicBezTo>
                    <a:cubicBezTo>
                      <a:pt x="9" y="38"/>
                      <a:pt x="9" y="38"/>
                      <a:pt x="9" y="38"/>
                    </a:cubicBezTo>
                    <a:cubicBezTo>
                      <a:pt x="8" y="40"/>
                      <a:pt x="8" y="40"/>
                      <a:pt x="8" y="40"/>
                    </a:cubicBezTo>
                    <a:cubicBezTo>
                      <a:pt x="9" y="41"/>
                      <a:pt x="9" y="41"/>
                      <a:pt x="9" y="41"/>
                    </a:cubicBezTo>
                    <a:cubicBezTo>
                      <a:pt x="10" y="41"/>
                      <a:pt x="10" y="41"/>
                      <a:pt x="10" y="41"/>
                    </a:cubicBezTo>
                    <a:cubicBezTo>
                      <a:pt x="10" y="41"/>
                      <a:pt x="10" y="43"/>
                      <a:pt x="9" y="43"/>
                    </a:cubicBezTo>
                    <a:cubicBezTo>
                      <a:pt x="9" y="43"/>
                      <a:pt x="8" y="43"/>
                      <a:pt x="7" y="44"/>
                    </a:cubicBezTo>
                    <a:cubicBezTo>
                      <a:pt x="6" y="44"/>
                      <a:pt x="6" y="44"/>
                      <a:pt x="6" y="44"/>
                    </a:cubicBezTo>
                    <a:cubicBezTo>
                      <a:pt x="6" y="45"/>
                      <a:pt x="6" y="45"/>
                      <a:pt x="6" y="45"/>
                    </a:cubicBezTo>
                    <a:cubicBezTo>
                      <a:pt x="7" y="46"/>
                      <a:pt x="7" y="46"/>
                      <a:pt x="7" y="46"/>
                    </a:cubicBezTo>
                    <a:cubicBezTo>
                      <a:pt x="7" y="46"/>
                      <a:pt x="8" y="45"/>
                      <a:pt x="8" y="46"/>
                    </a:cubicBezTo>
                    <a:cubicBezTo>
                      <a:pt x="8" y="46"/>
                      <a:pt x="8" y="48"/>
                      <a:pt x="8" y="48"/>
                    </a:cubicBezTo>
                    <a:cubicBezTo>
                      <a:pt x="8" y="48"/>
                      <a:pt x="8" y="49"/>
                      <a:pt x="8" y="49"/>
                    </a:cubicBezTo>
                    <a:cubicBezTo>
                      <a:pt x="7" y="49"/>
                      <a:pt x="6" y="50"/>
                      <a:pt x="6" y="50"/>
                    </a:cubicBezTo>
                    <a:cubicBezTo>
                      <a:pt x="6" y="51"/>
                      <a:pt x="6" y="51"/>
                      <a:pt x="6" y="51"/>
                    </a:cubicBezTo>
                    <a:cubicBezTo>
                      <a:pt x="5" y="51"/>
                      <a:pt x="5" y="51"/>
                      <a:pt x="5" y="51"/>
                    </a:cubicBezTo>
                    <a:cubicBezTo>
                      <a:pt x="4" y="52"/>
                      <a:pt x="4" y="52"/>
                      <a:pt x="4" y="52"/>
                    </a:cubicBezTo>
                    <a:cubicBezTo>
                      <a:pt x="5" y="54"/>
                      <a:pt x="5" y="54"/>
                      <a:pt x="5" y="54"/>
                    </a:cubicBezTo>
                    <a:cubicBezTo>
                      <a:pt x="6" y="54"/>
                      <a:pt x="6" y="54"/>
                      <a:pt x="6" y="54"/>
                    </a:cubicBezTo>
                    <a:cubicBezTo>
                      <a:pt x="6" y="54"/>
                      <a:pt x="6" y="54"/>
                      <a:pt x="7" y="54"/>
                    </a:cubicBezTo>
                    <a:cubicBezTo>
                      <a:pt x="7" y="54"/>
                      <a:pt x="9" y="56"/>
                      <a:pt x="9" y="56"/>
                    </a:cubicBezTo>
                    <a:cubicBezTo>
                      <a:pt x="9" y="57"/>
                      <a:pt x="9" y="57"/>
                      <a:pt x="9" y="57"/>
                    </a:cubicBezTo>
                    <a:cubicBezTo>
                      <a:pt x="9" y="57"/>
                      <a:pt x="8" y="58"/>
                      <a:pt x="8" y="58"/>
                    </a:cubicBezTo>
                    <a:cubicBezTo>
                      <a:pt x="8" y="59"/>
                      <a:pt x="8" y="62"/>
                      <a:pt x="8" y="62"/>
                    </a:cubicBezTo>
                    <a:cubicBezTo>
                      <a:pt x="7" y="63"/>
                      <a:pt x="7" y="63"/>
                      <a:pt x="7" y="63"/>
                    </a:cubicBezTo>
                    <a:cubicBezTo>
                      <a:pt x="7" y="63"/>
                      <a:pt x="8" y="66"/>
                      <a:pt x="8" y="66"/>
                    </a:cubicBezTo>
                    <a:cubicBezTo>
                      <a:pt x="8" y="67"/>
                      <a:pt x="8" y="67"/>
                      <a:pt x="8" y="67"/>
                    </a:cubicBezTo>
                    <a:cubicBezTo>
                      <a:pt x="7" y="68"/>
                      <a:pt x="7" y="68"/>
                      <a:pt x="7" y="68"/>
                    </a:cubicBezTo>
                    <a:cubicBezTo>
                      <a:pt x="10" y="69"/>
                      <a:pt x="10" y="69"/>
                      <a:pt x="10" y="69"/>
                    </a:cubicBezTo>
                    <a:cubicBezTo>
                      <a:pt x="10" y="70"/>
                      <a:pt x="10" y="70"/>
                      <a:pt x="10" y="70"/>
                    </a:cubicBezTo>
                    <a:cubicBezTo>
                      <a:pt x="8" y="71"/>
                      <a:pt x="8" y="71"/>
                      <a:pt x="8" y="71"/>
                    </a:cubicBezTo>
                    <a:cubicBezTo>
                      <a:pt x="8" y="71"/>
                      <a:pt x="7" y="71"/>
                      <a:pt x="7" y="72"/>
                    </a:cubicBezTo>
                    <a:cubicBezTo>
                      <a:pt x="7" y="72"/>
                      <a:pt x="7" y="73"/>
                      <a:pt x="7" y="73"/>
                    </a:cubicBezTo>
                    <a:cubicBezTo>
                      <a:pt x="9" y="73"/>
                      <a:pt x="9" y="73"/>
                      <a:pt x="9" y="73"/>
                    </a:cubicBezTo>
                    <a:cubicBezTo>
                      <a:pt x="8" y="74"/>
                      <a:pt x="8" y="74"/>
                      <a:pt x="8" y="74"/>
                    </a:cubicBezTo>
                    <a:cubicBezTo>
                      <a:pt x="7" y="75"/>
                      <a:pt x="7" y="75"/>
                      <a:pt x="7" y="75"/>
                    </a:cubicBezTo>
                    <a:cubicBezTo>
                      <a:pt x="7" y="75"/>
                      <a:pt x="7" y="76"/>
                      <a:pt x="7" y="76"/>
                    </a:cubicBezTo>
                    <a:cubicBezTo>
                      <a:pt x="7" y="76"/>
                      <a:pt x="7" y="77"/>
                      <a:pt x="7" y="77"/>
                    </a:cubicBezTo>
                    <a:cubicBezTo>
                      <a:pt x="7" y="77"/>
                      <a:pt x="6" y="78"/>
                      <a:pt x="6" y="78"/>
                    </a:cubicBezTo>
                    <a:cubicBezTo>
                      <a:pt x="7" y="80"/>
                      <a:pt x="7" y="80"/>
                      <a:pt x="7" y="80"/>
                    </a:cubicBezTo>
                    <a:cubicBezTo>
                      <a:pt x="6" y="83"/>
                      <a:pt x="6" y="83"/>
                      <a:pt x="6" y="83"/>
                    </a:cubicBezTo>
                    <a:cubicBezTo>
                      <a:pt x="5" y="84"/>
                      <a:pt x="5" y="84"/>
                      <a:pt x="5" y="84"/>
                    </a:cubicBezTo>
                    <a:cubicBezTo>
                      <a:pt x="7" y="86"/>
                      <a:pt x="7" y="86"/>
                      <a:pt x="7" y="86"/>
                    </a:cubicBezTo>
                    <a:cubicBezTo>
                      <a:pt x="8" y="88"/>
                      <a:pt x="8" y="88"/>
                      <a:pt x="8" y="88"/>
                    </a:cubicBezTo>
                    <a:cubicBezTo>
                      <a:pt x="10" y="90"/>
                      <a:pt x="10" y="90"/>
                      <a:pt x="10" y="90"/>
                    </a:cubicBezTo>
                    <a:cubicBezTo>
                      <a:pt x="11" y="91"/>
                      <a:pt x="11" y="91"/>
                      <a:pt x="11" y="91"/>
                    </a:cubicBezTo>
                    <a:cubicBezTo>
                      <a:pt x="12" y="92"/>
                      <a:pt x="12" y="92"/>
                      <a:pt x="12" y="92"/>
                    </a:cubicBezTo>
                    <a:cubicBezTo>
                      <a:pt x="11" y="95"/>
                      <a:pt x="11" y="95"/>
                      <a:pt x="11" y="95"/>
                    </a:cubicBezTo>
                    <a:cubicBezTo>
                      <a:pt x="12" y="96"/>
                      <a:pt x="12" y="96"/>
                      <a:pt x="12" y="96"/>
                    </a:cubicBezTo>
                    <a:cubicBezTo>
                      <a:pt x="12" y="97"/>
                      <a:pt x="12" y="97"/>
                      <a:pt x="12" y="97"/>
                    </a:cubicBezTo>
                    <a:cubicBezTo>
                      <a:pt x="12" y="97"/>
                      <a:pt x="12" y="97"/>
                      <a:pt x="12" y="98"/>
                    </a:cubicBezTo>
                    <a:cubicBezTo>
                      <a:pt x="11" y="98"/>
                      <a:pt x="11" y="98"/>
                      <a:pt x="11" y="97"/>
                    </a:cubicBezTo>
                    <a:cubicBezTo>
                      <a:pt x="10" y="97"/>
                      <a:pt x="9" y="96"/>
                      <a:pt x="9" y="95"/>
                    </a:cubicBezTo>
                    <a:cubicBezTo>
                      <a:pt x="9" y="95"/>
                      <a:pt x="8" y="94"/>
                      <a:pt x="8" y="94"/>
                    </a:cubicBezTo>
                    <a:cubicBezTo>
                      <a:pt x="8" y="94"/>
                      <a:pt x="7" y="93"/>
                      <a:pt x="7" y="93"/>
                    </a:cubicBezTo>
                    <a:cubicBezTo>
                      <a:pt x="6" y="93"/>
                      <a:pt x="6" y="93"/>
                      <a:pt x="6" y="93"/>
                    </a:cubicBezTo>
                    <a:cubicBezTo>
                      <a:pt x="6" y="93"/>
                      <a:pt x="6" y="94"/>
                      <a:pt x="6" y="94"/>
                    </a:cubicBezTo>
                    <a:cubicBezTo>
                      <a:pt x="6" y="94"/>
                      <a:pt x="6" y="95"/>
                      <a:pt x="7" y="95"/>
                    </a:cubicBezTo>
                    <a:cubicBezTo>
                      <a:pt x="7" y="96"/>
                      <a:pt x="8" y="96"/>
                      <a:pt x="8" y="96"/>
                    </a:cubicBezTo>
                    <a:cubicBezTo>
                      <a:pt x="8" y="97"/>
                      <a:pt x="9" y="97"/>
                      <a:pt x="9" y="97"/>
                    </a:cubicBezTo>
                    <a:cubicBezTo>
                      <a:pt x="9" y="98"/>
                      <a:pt x="9" y="100"/>
                      <a:pt x="9" y="100"/>
                    </a:cubicBezTo>
                    <a:cubicBezTo>
                      <a:pt x="11" y="101"/>
                      <a:pt x="11" y="101"/>
                      <a:pt x="11" y="101"/>
                    </a:cubicBezTo>
                    <a:cubicBezTo>
                      <a:pt x="12" y="102"/>
                      <a:pt x="12" y="102"/>
                      <a:pt x="12" y="102"/>
                    </a:cubicBezTo>
                    <a:cubicBezTo>
                      <a:pt x="19" y="105"/>
                      <a:pt x="19" y="105"/>
                      <a:pt x="19" y="105"/>
                    </a:cubicBezTo>
                    <a:cubicBezTo>
                      <a:pt x="21" y="106"/>
                      <a:pt x="21" y="106"/>
                      <a:pt x="21" y="106"/>
                    </a:cubicBezTo>
                    <a:cubicBezTo>
                      <a:pt x="22" y="106"/>
                      <a:pt x="22" y="106"/>
                      <a:pt x="22" y="106"/>
                    </a:cubicBezTo>
                    <a:cubicBezTo>
                      <a:pt x="23" y="108"/>
                      <a:pt x="23" y="108"/>
                      <a:pt x="23" y="108"/>
                    </a:cubicBezTo>
                    <a:cubicBezTo>
                      <a:pt x="24" y="108"/>
                      <a:pt x="24" y="108"/>
                      <a:pt x="24" y="108"/>
                    </a:cubicBezTo>
                    <a:cubicBezTo>
                      <a:pt x="24" y="108"/>
                      <a:pt x="24" y="108"/>
                      <a:pt x="25" y="108"/>
                    </a:cubicBezTo>
                    <a:cubicBezTo>
                      <a:pt x="25" y="108"/>
                      <a:pt x="27" y="108"/>
                      <a:pt x="27" y="108"/>
                    </a:cubicBezTo>
                    <a:cubicBezTo>
                      <a:pt x="27" y="108"/>
                      <a:pt x="27" y="108"/>
                      <a:pt x="27" y="109"/>
                    </a:cubicBezTo>
                    <a:cubicBezTo>
                      <a:pt x="27" y="110"/>
                      <a:pt x="30" y="113"/>
                      <a:pt x="30" y="113"/>
                    </a:cubicBezTo>
                    <a:cubicBezTo>
                      <a:pt x="30" y="113"/>
                      <a:pt x="30" y="114"/>
                      <a:pt x="31" y="115"/>
                    </a:cubicBezTo>
                    <a:cubicBezTo>
                      <a:pt x="31" y="115"/>
                      <a:pt x="33" y="116"/>
                      <a:pt x="33" y="116"/>
                    </a:cubicBezTo>
                    <a:cubicBezTo>
                      <a:pt x="33" y="116"/>
                      <a:pt x="33" y="117"/>
                      <a:pt x="33" y="118"/>
                    </a:cubicBezTo>
                    <a:cubicBezTo>
                      <a:pt x="33" y="118"/>
                      <a:pt x="32" y="119"/>
                      <a:pt x="33" y="119"/>
                    </a:cubicBezTo>
                    <a:cubicBezTo>
                      <a:pt x="33" y="120"/>
                      <a:pt x="33" y="120"/>
                      <a:pt x="33" y="120"/>
                    </a:cubicBezTo>
                    <a:cubicBezTo>
                      <a:pt x="33" y="120"/>
                      <a:pt x="33" y="120"/>
                      <a:pt x="33" y="120"/>
                    </a:cubicBezTo>
                    <a:cubicBezTo>
                      <a:pt x="34" y="121"/>
                      <a:pt x="34" y="121"/>
                      <a:pt x="34" y="121"/>
                    </a:cubicBezTo>
                    <a:cubicBezTo>
                      <a:pt x="34" y="123"/>
                      <a:pt x="34" y="123"/>
                      <a:pt x="34" y="123"/>
                    </a:cubicBezTo>
                    <a:cubicBezTo>
                      <a:pt x="35" y="124"/>
                      <a:pt x="35" y="124"/>
                      <a:pt x="35" y="124"/>
                    </a:cubicBezTo>
                    <a:cubicBezTo>
                      <a:pt x="37" y="124"/>
                      <a:pt x="37" y="124"/>
                      <a:pt x="37" y="124"/>
                    </a:cubicBezTo>
                    <a:cubicBezTo>
                      <a:pt x="39" y="125"/>
                      <a:pt x="39" y="125"/>
                      <a:pt x="39" y="125"/>
                    </a:cubicBezTo>
                    <a:cubicBezTo>
                      <a:pt x="41" y="125"/>
                      <a:pt x="41" y="125"/>
                      <a:pt x="41" y="125"/>
                    </a:cubicBezTo>
                    <a:cubicBezTo>
                      <a:pt x="43" y="123"/>
                      <a:pt x="43" y="123"/>
                      <a:pt x="43" y="123"/>
                    </a:cubicBezTo>
                    <a:cubicBezTo>
                      <a:pt x="43" y="123"/>
                      <a:pt x="44" y="122"/>
                      <a:pt x="44" y="122"/>
                    </a:cubicBezTo>
                    <a:cubicBezTo>
                      <a:pt x="44" y="122"/>
                      <a:pt x="44" y="121"/>
                      <a:pt x="44" y="121"/>
                    </a:cubicBezTo>
                    <a:cubicBezTo>
                      <a:pt x="44" y="120"/>
                      <a:pt x="44" y="120"/>
                      <a:pt x="44" y="120"/>
                    </a:cubicBezTo>
                    <a:cubicBezTo>
                      <a:pt x="44" y="120"/>
                      <a:pt x="43" y="118"/>
                      <a:pt x="44" y="118"/>
                    </a:cubicBezTo>
                    <a:cubicBezTo>
                      <a:pt x="45" y="118"/>
                      <a:pt x="45" y="118"/>
                      <a:pt x="45" y="118"/>
                    </a:cubicBezTo>
                    <a:cubicBezTo>
                      <a:pt x="46" y="118"/>
                      <a:pt x="45" y="118"/>
                      <a:pt x="46" y="118"/>
                    </a:cubicBezTo>
                    <a:cubicBezTo>
                      <a:pt x="47" y="118"/>
                      <a:pt x="47" y="117"/>
                      <a:pt x="48" y="117"/>
                    </a:cubicBezTo>
                    <a:cubicBezTo>
                      <a:pt x="48" y="116"/>
                      <a:pt x="48" y="116"/>
                      <a:pt x="48" y="116"/>
                    </a:cubicBezTo>
                    <a:cubicBezTo>
                      <a:pt x="48" y="116"/>
                      <a:pt x="48" y="116"/>
                      <a:pt x="48" y="116"/>
                    </a:cubicBezTo>
                    <a:cubicBezTo>
                      <a:pt x="47" y="115"/>
                      <a:pt x="44" y="114"/>
                      <a:pt x="44" y="114"/>
                    </a:cubicBezTo>
                    <a:cubicBezTo>
                      <a:pt x="44" y="113"/>
                      <a:pt x="43" y="113"/>
                      <a:pt x="43" y="112"/>
                    </a:cubicBezTo>
                    <a:cubicBezTo>
                      <a:pt x="43" y="112"/>
                      <a:pt x="43" y="111"/>
                      <a:pt x="43" y="111"/>
                    </a:cubicBezTo>
                    <a:cubicBezTo>
                      <a:pt x="43" y="110"/>
                      <a:pt x="43" y="110"/>
                      <a:pt x="43" y="110"/>
                    </a:cubicBezTo>
                    <a:cubicBezTo>
                      <a:pt x="43" y="110"/>
                      <a:pt x="44" y="110"/>
                      <a:pt x="44" y="109"/>
                    </a:cubicBezTo>
                    <a:cubicBezTo>
                      <a:pt x="44" y="109"/>
                      <a:pt x="45" y="109"/>
                      <a:pt x="45" y="109"/>
                    </a:cubicBezTo>
                    <a:cubicBezTo>
                      <a:pt x="46" y="107"/>
                      <a:pt x="46" y="107"/>
                      <a:pt x="46" y="107"/>
                    </a:cubicBezTo>
                    <a:cubicBezTo>
                      <a:pt x="46" y="107"/>
                      <a:pt x="46" y="106"/>
                      <a:pt x="47" y="106"/>
                    </a:cubicBezTo>
                    <a:cubicBezTo>
                      <a:pt x="47" y="106"/>
                      <a:pt x="47" y="106"/>
                      <a:pt x="48" y="106"/>
                    </a:cubicBezTo>
                    <a:cubicBezTo>
                      <a:pt x="53" y="103"/>
                      <a:pt x="53" y="103"/>
                      <a:pt x="53" y="103"/>
                    </a:cubicBezTo>
                    <a:cubicBezTo>
                      <a:pt x="57" y="96"/>
                      <a:pt x="57" y="96"/>
                      <a:pt x="57" y="96"/>
                    </a:cubicBezTo>
                    <a:cubicBezTo>
                      <a:pt x="58" y="89"/>
                      <a:pt x="58" y="89"/>
                      <a:pt x="58" y="89"/>
                    </a:cubicBezTo>
                    <a:cubicBezTo>
                      <a:pt x="61" y="82"/>
                      <a:pt x="61" y="82"/>
                      <a:pt x="61" y="82"/>
                    </a:cubicBezTo>
                    <a:cubicBezTo>
                      <a:pt x="61" y="82"/>
                      <a:pt x="64" y="79"/>
                      <a:pt x="65" y="80"/>
                    </a:cubicBezTo>
                    <a:cubicBezTo>
                      <a:pt x="65" y="81"/>
                      <a:pt x="64" y="74"/>
                      <a:pt x="64" y="74"/>
                    </a:cubicBezTo>
                    <a:lnTo>
                      <a:pt x="62" y="72"/>
                    </a:lnTo>
                    <a:close/>
                  </a:path>
                </a:pathLst>
              </a:custGeom>
              <a:grpFill/>
              <a:ln w="6350" cap="flat">
                <a:solidFill>
                  <a:schemeClr val="bg1">
                    <a:alpha val="25000"/>
                  </a:schemeClr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27725" tIns="13862" rIns="27725" bIns="13862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id-ID" sz="546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ahoma"/>
                  <a:ea typeface="+mn-ea"/>
                  <a:cs typeface="+mn-cs"/>
                </a:endParaRPr>
              </a:p>
            </p:txBody>
          </p:sp>
          <p:sp>
            <p:nvSpPr>
              <p:cNvPr id="186" name="Freeform 158">
                <a:extLst>
                  <a:ext uri="{FF2B5EF4-FFF2-40B4-BE49-F238E27FC236}">
                    <a16:creationId xmlns:a16="http://schemas.microsoft.com/office/drawing/2014/main" id="{E9471C27-F2DB-4D68-D288-9FD0708B754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405" y="2839"/>
                <a:ext cx="166" cy="140"/>
              </a:xfrm>
              <a:custGeom>
                <a:avLst/>
                <a:gdLst>
                  <a:gd name="T0" fmla="*/ 83 w 83"/>
                  <a:gd name="T1" fmla="*/ 37 h 70"/>
                  <a:gd name="T2" fmla="*/ 81 w 83"/>
                  <a:gd name="T3" fmla="*/ 25 h 70"/>
                  <a:gd name="T4" fmla="*/ 79 w 83"/>
                  <a:gd name="T5" fmla="*/ 19 h 70"/>
                  <a:gd name="T6" fmla="*/ 74 w 83"/>
                  <a:gd name="T7" fmla="*/ 12 h 70"/>
                  <a:gd name="T8" fmla="*/ 67 w 83"/>
                  <a:gd name="T9" fmla="*/ 8 h 70"/>
                  <a:gd name="T10" fmla="*/ 59 w 83"/>
                  <a:gd name="T11" fmla="*/ 2 h 70"/>
                  <a:gd name="T12" fmla="*/ 57 w 83"/>
                  <a:gd name="T13" fmla="*/ 0 h 70"/>
                  <a:gd name="T14" fmla="*/ 54 w 83"/>
                  <a:gd name="T15" fmla="*/ 0 h 70"/>
                  <a:gd name="T16" fmla="*/ 52 w 83"/>
                  <a:gd name="T17" fmla="*/ 0 h 70"/>
                  <a:gd name="T18" fmla="*/ 49 w 83"/>
                  <a:gd name="T19" fmla="*/ 1 h 70"/>
                  <a:gd name="T20" fmla="*/ 47 w 83"/>
                  <a:gd name="T21" fmla="*/ 3 h 70"/>
                  <a:gd name="T22" fmla="*/ 43 w 83"/>
                  <a:gd name="T23" fmla="*/ 3 h 70"/>
                  <a:gd name="T24" fmla="*/ 40 w 83"/>
                  <a:gd name="T25" fmla="*/ 5 h 70"/>
                  <a:gd name="T26" fmla="*/ 36 w 83"/>
                  <a:gd name="T27" fmla="*/ 7 h 70"/>
                  <a:gd name="T28" fmla="*/ 36 w 83"/>
                  <a:gd name="T29" fmla="*/ 8 h 70"/>
                  <a:gd name="T30" fmla="*/ 34 w 83"/>
                  <a:gd name="T31" fmla="*/ 7 h 70"/>
                  <a:gd name="T32" fmla="*/ 34 w 83"/>
                  <a:gd name="T33" fmla="*/ 7 h 70"/>
                  <a:gd name="T34" fmla="*/ 34 w 83"/>
                  <a:gd name="T35" fmla="*/ 8 h 70"/>
                  <a:gd name="T36" fmla="*/ 33 w 83"/>
                  <a:gd name="T37" fmla="*/ 8 h 70"/>
                  <a:gd name="T38" fmla="*/ 31 w 83"/>
                  <a:gd name="T39" fmla="*/ 9 h 70"/>
                  <a:gd name="T40" fmla="*/ 25 w 83"/>
                  <a:gd name="T41" fmla="*/ 13 h 70"/>
                  <a:gd name="T42" fmla="*/ 18 w 83"/>
                  <a:gd name="T43" fmla="*/ 16 h 70"/>
                  <a:gd name="T44" fmla="*/ 15 w 83"/>
                  <a:gd name="T45" fmla="*/ 15 h 70"/>
                  <a:gd name="T46" fmla="*/ 15 w 83"/>
                  <a:gd name="T47" fmla="*/ 15 h 70"/>
                  <a:gd name="T48" fmla="*/ 11 w 83"/>
                  <a:gd name="T49" fmla="*/ 19 h 70"/>
                  <a:gd name="T50" fmla="*/ 8 w 83"/>
                  <a:gd name="T51" fmla="*/ 24 h 70"/>
                  <a:gd name="T52" fmla="*/ 3 w 83"/>
                  <a:gd name="T53" fmla="*/ 32 h 70"/>
                  <a:gd name="T54" fmla="*/ 2 w 83"/>
                  <a:gd name="T55" fmla="*/ 34 h 70"/>
                  <a:gd name="T56" fmla="*/ 2 w 83"/>
                  <a:gd name="T57" fmla="*/ 38 h 70"/>
                  <a:gd name="T58" fmla="*/ 2 w 83"/>
                  <a:gd name="T59" fmla="*/ 41 h 70"/>
                  <a:gd name="T60" fmla="*/ 1 w 83"/>
                  <a:gd name="T61" fmla="*/ 46 h 70"/>
                  <a:gd name="T62" fmla="*/ 1 w 83"/>
                  <a:gd name="T63" fmla="*/ 47 h 70"/>
                  <a:gd name="T64" fmla="*/ 4 w 83"/>
                  <a:gd name="T65" fmla="*/ 53 h 70"/>
                  <a:gd name="T66" fmla="*/ 3 w 83"/>
                  <a:gd name="T67" fmla="*/ 55 h 70"/>
                  <a:gd name="T68" fmla="*/ 4 w 83"/>
                  <a:gd name="T69" fmla="*/ 57 h 70"/>
                  <a:gd name="T70" fmla="*/ 7 w 83"/>
                  <a:gd name="T71" fmla="*/ 62 h 70"/>
                  <a:gd name="T72" fmla="*/ 9 w 83"/>
                  <a:gd name="T73" fmla="*/ 63 h 70"/>
                  <a:gd name="T74" fmla="*/ 11 w 83"/>
                  <a:gd name="T75" fmla="*/ 65 h 70"/>
                  <a:gd name="T76" fmla="*/ 14 w 83"/>
                  <a:gd name="T77" fmla="*/ 68 h 70"/>
                  <a:gd name="T78" fmla="*/ 16 w 83"/>
                  <a:gd name="T79" fmla="*/ 68 h 70"/>
                  <a:gd name="T80" fmla="*/ 17 w 83"/>
                  <a:gd name="T81" fmla="*/ 68 h 70"/>
                  <a:gd name="T82" fmla="*/ 21 w 83"/>
                  <a:gd name="T83" fmla="*/ 70 h 70"/>
                  <a:gd name="T84" fmla="*/ 26 w 83"/>
                  <a:gd name="T85" fmla="*/ 69 h 70"/>
                  <a:gd name="T86" fmla="*/ 30 w 83"/>
                  <a:gd name="T87" fmla="*/ 68 h 70"/>
                  <a:gd name="T88" fmla="*/ 35 w 83"/>
                  <a:gd name="T89" fmla="*/ 66 h 70"/>
                  <a:gd name="T90" fmla="*/ 45 w 83"/>
                  <a:gd name="T91" fmla="*/ 63 h 70"/>
                  <a:gd name="T92" fmla="*/ 50 w 83"/>
                  <a:gd name="T93" fmla="*/ 54 h 70"/>
                  <a:gd name="T94" fmla="*/ 56 w 83"/>
                  <a:gd name="T95" fmla="*/ 52 h 70"/>
                  <a:gd name="T96" fmla="*/ 62 w 83"/>
                  <a:gd name="T97" fmla="*/ 51 h 70"/>
                  <a:gd name="T98" fmla="*/ 77 w 83"/>
                  <a:gd name="T99" fmla="*/ 46 h 70"/>
                  <a:gd name="T100" fmla="*/ 83 w 83"/>
                  <a:gd name="T101" fmla="*/ 37 h 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83" h="70">
                    <a:moveTo>
                      <a:pt x="83" y="37"/>
                    </a:moveTo>
                    <a:cubicBezTo>
                      <a:pt x="83" y="37"/>
                      <a:pt x="83" y="37"/>
                      <a:pt x="83" y="37"/>
                    </a:cubicBezTo>
                    <a:cubicBezTo>
                      <a:pt x="82" y="36"/>
                      <a:pt x="80" y="31"/>
                      <a:pt x="80" y="28"/>
                    </a:cubicBezTo>
                    <a:cubicBezTo>
                      <a:pt x="80" y="26"/>
                      <a:pt x="81" y="26"/>
                      <a:pt x="81" y="25"/>
                    </a:cubicBezTo>
                    <a:cubicBezTo>
                      <a:pt x="81" y="24"/>
                      <a:pt x="82" y="23"/>
                      <a:pt x="82" y="22"/>
                    </a:cubicBezTo>
                    <a:cubicBezTo>
                      <a:pt x="81" y="21"/>
                      <a:pt x="80" y="20"/>
                      <a:pt x="79" y="19"/>
                    </a:cubicBezTo>
                    <a:cubicBezTo>
                      <a:pt x="78" y="18"/>
                      <a:pt x="77" y="18"/>
                      <a:pt x="77" y="16"/>
                    </a:cubicBezTo>
                    <a:cubicBezTo>
                      <a:pt x="76" y="14"/>
                      <a:pt x="75" y="13"/>
                      <a:pt x="74" y="12"/>
                    </a:cubicBezTo>
                    <a:cubicBezTo>
                      <a:pt x="73" y="11"/>
                      <a:pt x="73" y="10"/>
                      <a:pt x="73" y="10"/>
                    </a:cubicBezTo>
                    <a:cubicBezTo>
                      <a:pt x="71" y="9"/>
                      <a:pt x="69" y="8"/>
                      <a:pt x="67" y="8"/>
                    </a:cubicBezTo>
                    <a:cubicBezTo>
                      <a:pt x="65" y="7"/>
                      <a:pt x="63" y="7"/>
                      <a:pt x="61" y="5"/>
                    </a:cubicBezTo>
                    <a:cubicBezTo>
                      <a:pt x="60" y="4"/>
                      <a:pt x="59" y="3"/>
                      <a:pt x="59" y="2"/>
                    </a:cubicBezTo>
                    <a:cubicBezTo>
                      <a:pt x="58" y="1"/>
                      <a:pt x="58" y="0"/>
                      <a:pt x="58" y="0"/>
                    </a:cubicBezTo>
                    <a:cubicBezTo>
                      <a:pt x="57" y="0"/>
                      <a:pt x="57" y="0"/>
                      <a:pt x="57" y="0"/>
                    </a:cubicBezTo>
                    <a:cubicBezTo>
                      <a:pt x="56" y="0"/>
                      <a:pt x="56" y="0"/>
                      <a:pt x="55" y="0"/>
                    </a:cubicBezTo>
                    <a:cubicBezTo>
                      <a:pt x="55" y="0"/>
                      <a:pt x="54" y="0"/>
                      <a:pt x="54" y="0"/>
                    </a:cubicBezTo>
                    <a:cubicBezTo>
                      <a:pt x="53" y="2"/>
                      <a:pt x="53" y="2"/>
                      <a:pt x="53" y="2"/>
                    </a:cubicBezTo>
                    <a:cubicBezTo>
                      <a:pt x="52" y="0"/>
                      <a:pt x="52" y="0"/>
                      <a:pt x="52" y="0"/>
                    </a:cubicBezTo>
                    <a:cubicBezTo>
                      <a:pt x="51" y="0"/>
                      <a:pt x="51" y="0"/>
                      <a:pt x="51" y="0"/>
                    </a:cubicBezTo>
                    <a:cubicBezTo>
                      <a:pt x="50" y="0"/>
                      <a:pt x="49" y="1"/>
                      <a:pt x="49" y="1"/>
                    </a:cubicBezTo>
                    <a:cubicBezTo>
                      <a:pt x="49" y="1"/>
                      <a:pt x="49" y="1"/>
                      <a:pt x="49" y="1"/>
                    </a:cubicBezTo>
                    <a:cubicBezTo>
                      <a:pt x="48" y="2"/>
                      <a:pt x="47" y="3"/>
                      <a:pt x="47" y="3"/>
                    </a:cubicBezTo>
                    <a:cubicBezTo>
                      <a:pt x="45" y="3"/>
                      <a:pt x="44" y="3"/>
                      <a:pt x="43" y="3"/>
                    </a:cubicBezTo>
                    <a:cubicBezTo>
                      <a:pt x="43" y="3"/>
                      <a:pt x="43" y="3"/>
                      <a:pt x="43" y="3"/>
                    </a:cubicBezTo>
                    <a:cubicBezTo>
                      <a:pt x="43" y="3"/>
                      <a:pt x="42" y="3"/>
                      <a:pt x="42" y="3"/>
                    </a:cubicBezTo>
                    <a:cubicBezTo>
                      <a:pt x="40" y="5"/>
                      <a:pt x="40" y="5"/>
                      <a:pt x="40" y="5"/>
                    </a:cubicBezTo>
                    <a:cubicBezTo>
                      <a:pt x="38" y="5"/>
                      <a:pt x="38" y="5"/>
                      <a:pt x="38" y="5"/>
                    </a:cubicBezTo>
                    <a:cubicBezTo>
                      <a:pt x="38" y="5"/>
                      <a:pt x="37" y="6"/>
                      <a:pt x="36" y="7"/>
                    </a:cubicBezTo>
                    <a:cubicBezTo>
                      <a:pt x="36" y="8"/>
                      <a:pt x="36" y="8"/>
                      <a:pt x="36" y="8"/>
                    </a:cubicBezTo>
                    <a:cubicBezTo>
                      <a:pt x="36" y="8"/>
                      <a:pt x="36" y="8"/>
                      <a:pt x="36" y="8"/>
                    </a:cubicBezTo>
                    <a:cubicBezTo>
                      <a:pt x="35" y="8"/>
                      <a:pt x="35" y="8"/>
                      <a:pt x="34" y="8"/>
                    </a:cubicBezTo>
                    <a:cubicBezTo>
                      <a:pt x="34" y="7"/>
                      <a:pt x="34" y="7"/>
                      <a:pt x="34" y="7"/>
                    </a:cubicBezTo>
                    <a:cubicBezTo>
                      <a:pt x="34" y="7"/>
                      <a:pt x="34" y="7"/>
                      <a:pt x="34" y="7"/>
                    </a:cubicBezTo>
                    <a:cubicBezTo>
                      <a:pt x="34" y="7"/>
                      <a:pt x="34" y="7"/>
                      <a:pt x="34" y="7"/>
                    </a:cubicBezTo>
                    <a:cubicBezTo>
                      <a:pt x="34" y="7"/>
                      <a:pt x="34" y="7"/>
                      <a:pt x="34" y="7"/>
                    </a:cubicBezTo>
                    <a:cubicBezTo>
                      <a:pt x="34" y="8"/>
                      <a:pt x="34" y="8"/>
                      <a:pt x="34" y="8"/>
                    </a:cubicBezTo>
                    <a:cubicBezTo>
                      <a:pt x="33" y="8"/>
                      <a:pt x="33" y="8"/>
                      <a:pt x="33" y="8"/>
                    </a:cubicBezTo>
                    <a:cubicBezTo>
                      <a:pt x="33" y="8"/>
                      <a:pt x="33" y="8"/>
                      <a:pt x="33" y="8"/>
                    </a:cubicBezTo>
                    <a:cubicBezTo>
                      <a:pt x="33" y="10"/>
                      <a:pt x="33" y="10"/>
                      <a:pt x="33" y="10"/>
                    </a:cubicBezTo>
                    <a:cubicBezTo>
                      <a:pt x="31" y="9"/>
                      <a:pt x="31" y="9"/>
                      <a:pt x="31" y="9"/>
                    </a:cubicBezTo>
                    <a:cubicBezTo>
                      <a:pt x="30" y="10"/>
                      <a:pt x="29" y="10"/>
                      <a:pt x="28" y="10"/>
                    </a:cubicBezTo>
                    <a:cubicBezTo>
                      <a:pt x="26" y="11"/>
                      <a:pt x="25" y="11"/>
                      <a:pt x="25" y="13"/>
                    </a:cubicBezTo>
                    <a:cubicBezTo>
                      <a:pt x="25" y="14"/>
                      <a:pt x="25" y="19"/>
                      <a:pt x="22" y="19"/>
                    </a:cubicBezTo>
                    <a:cubicBezTo>
                      <a:pt x="20" y="19"/>
                      <a:pt x="19" y="18"/>
                      <a:pt x="18" y="16"/>
                    </a:cubicBezTo>
                    <a:cubicBezTo>
                      <a:pt x="17" y="16"/>
                      <a:pt x="16" y="15"/>
                      <a:pt x="16" y="15"/>
                    </a:cubicBezTo>
                    <a:cubicBezTo>
                      <a:pt x="16" y="15"/>
                      <a:pt x="15" y="15"/>
                      <a:pt x="15" y="15"/>
                    </a:cubicBezTo>
                    <a:cubicBezTo>
                      <a:pt x="15" y="15"/>
                      <a:pt x="15" y="15"/>
                      <a:pt x="15" y="15"/>
                    </a:cubicBezTo>
                    <a:cubicBezTo>
                      <a:pt x="16" y="15"/>
                      <a:pt x="15" y="15"/>
                      <a:pt x="15" y="15"/>
                    </a:cubicBezTo>
                    <a:cubicBezTo>
                      <a:pt x="15" y="16"/>
                      <a:pt x="15" y="16"/>
                      <a:pt x="14" y="17"/>
                    </a:cubicBezTo>
                    <a:cubicBezTo>
                      <a:pt x="13" y="18"/>
                      <a:pt x="12" y="19"/>
                      <a:pt x="11" y="19"/>
                    </a:cubicBezTo>
                    <a:cubicBezTo>
                      <a:pt x="10" y="20"/>
                      <a:pt x="9" y="20"/>
                      <a:pt x="9" y="20"/>
                    </a:cubicBezTo>
                    <a:cubicBezTo>
                      <a:pt x="8" y="22"/>
                      <a:pt x="8" y="23"/>
                      <a:pt x="8" y="24"/>
                    </a:cubicBezTo>
                    <a:cubicBezTo>
                      <a:pt x="8" y="26"/>
                      <a:pt x="9" y="31"/>
                      <a:pt x="5" y="32"/>
                    </a:cubicBezTo>
                    <a:cubicBezTo>
                      <a:pt x="5" y="32"/>
                      <a:pt x="4" y="32"/>
                      <a:pt x="3" y="32"/>
                    </a:cubicBezTo>
                    <a:cubicBezTo>
                      <a:pt x="2" y="32"/>
                      <a:pt x="2" y="32"/>
                      <a:pt x="2" y="32"/>
                    </a:cubicBezTo>
                    <a:cubicBezTo>
                      <a:pt x="2" y="32"/>
                      <a:pt x="2" y="33"/>
                      <a:pt x="2" y="34"/>
                    </a:cubicBezTo>
                    <a:cubicBezTo>
                      <a:pt x="2" y="34"/>
                      <a:pt x="2" y="34"/>
                      <a:pt x="2" y="34"/>
                    </a:cubicBezTo>
                    <a:cubicBezTo>
                      <a:pt x="2" y="38"/>
                      <a:pt x="2" y="38"/>
                      <a:pt x="2" y="38"/>
                    </a:cubicBezTo>
                    <a:cubicBezTo>
                      <a:pt x="2" y="40"/>
                      <a:pt x="2" y="40"/>
                      <a:pt x="2" y="40"/>
                    </a:cubicBezTo>
                    <a:cubicBezTo>
                      <a:pt x="2" y="40"/>
                      <a:pt x="2" y="41"/>
                      <a:pt x="2" y="41"/>
                    </a:cubicBezTo>
                    <a:cubicBezTo>
                      <a:pt x="3" y="42"/>
                      <a:pt x="4" y="43"/>
                      <a:pt x="2" y="45"/>
                    </a:cubicBezTo>
                    <a:cubicBezTo>
                      <a:pt x="2" y="45"/>
                      <a:pt x="1" y="46"/>
                      <a:pt x="1" y="46"/>
                    </a:cubicBezTo>
                    <a:cubicBezTo>
                      <a:pt x="0" y="46"/>
                      <a:pt x="0" y="46"/>
                      <a:pt x="0" y="46"/>
                    </a:cubicBezTo>
                    <a:cubicBezTo>
                      <a:pt x="0" y="47"/>
                      <a:pt x="1" y="47"/>
                      <a:pt x="1" y="47"/>
                    </a:cubicBezTo>
                    <a:cubicBezTo>
                      <a:pt x="1" y="47"/>
                      <a:pt x="3" y="49"/>
                      <a:pt x="4" y="50"/>
                    </a:cubicBezTo>
                    <a:cubicBezTo>
                      <a:pt x="5" y="51"/>
                      <a:pt x="4" y="53"/>
                      <a:pt x="4" y="53"/>
                    </a:cubicBezTo>
                    <a:cubicBezTo>
                      <a:pt x="4" y="54"/>
                      <a:pt x="3" y="54"/>
                      <a:pt x="3" y="55"/>
                    </a:cubicBezTo>
                    <a:cubicBezTo>
                      <a:pt x="3" y="55"/>
                      <a:pt x="3" y="55"/>
                      <a:pt x="3" y="55"/>
                    </a:cubicBezTo>
                    <a:cubicBezTo>
                      <a:pt x="3" y="56"/>
                      <a:pt x="3" y="56"/>
                      <a:pt x="3" y="56"/>
                    </a:cubicBezTo>
                    <a:cubicBezTo>
                      <a:pt x="3" y="57"/>
                      <a:pt x="4" y="57"/>
                      <a:pt x="4" y="57"/>
                    </a:cubicBezTo>
                    <a:cubicBezTo>
                      <a:pt x="4" y="58"/>
                      <a:pt x="5" y="59"/>
                      <a:pt x="5" y="59"/>
                    </a:cubicBezTo>
                    <a:cubicBezTo>
                      <a:pt x="5" y="59"/>
                      <a:pt x="7" y="61"/>
                      <a:pt x="7" y="62"/>
                    </a:cubicBezTo>
                    <a:cubicBezTo>
                      <a:pt x="8" y="63"/>
                      <a:pt x="9" y="63"/>
                      <a:pt x="9" y="63"/>
                    </a:cubicBezTo>
                    <a:cubicBezTo>
                      <a:pt x="9" y="63"/>
                      <a:pt x="9" y="63"/>
                      <a:pt x="9" y="63"/>
                    </a:cubicBezTo>
                    <a:cubicBezTo>
                      <a:pt x="9" y="63"/>
                      <a:pt x="9" y="63"/>
                      <a:pt x="9" y="63"/>
                    </a:cubicBezTo>
                    <a:cubicBezTo>
                      <a:pt x="10" y="63"/>
                      <a:pt x="10" y="64"/>
                      <a:pt x="11" y="65"/>
                    </a:cubicBezTo>
                    <a:cubicBezTo>
                      <a:pt x="11" y="66"/>
                      <a:pt x="12" y="67"/>
                      <a:pt x="12" y="68"/>
                    </a:cubicBezTo>
                    <a:cubicBezTo>
                      <a:pt x="13" y="68"/>
                      <a:pt x="13" y="68"/>
                      <a:pt x="14" y="68"/>
                    </a:cubicBezTo>
                    <a:cubicBezTo>
                      <a:pt x="14" y="68"/>
                      <a:pt x="15" y="68"/>
                      <a:pt x="15" y="68"/>
                    </a:cubicBezTo>
                    <a:cubicBezTo>
                      <a:pt x="16" y="68"/>
                      <a:pt x="16" y="68"/>
                      <a:pt x="16" y="68"/>
                    </a:cubicBezTo>
                    <a:cubicBezTo>
                      <a:pt x="16" y="69"/>
                      <a:pt x="17" y="69"/>
                      <a:pt x="17" y="69"/>
                    </a:cubicBezTo>
                    <a:cubicBezTo>
                      <a:pt x="17" y="68"/>
                      <a:pt x="17" y="68"/>
                      <a:pt x="17" y="68"/>
                    </a:cubicBezTo>
                    <a:cubicBezTo>
                      <a:pt x="18" y="68"/>
                      <a:pt x="18" y="68"/>
                      <a:pt x="18" y="68"/>
                    </a:cubicBezTo>
                    <a:cubicBezTo>
                      <a:pt x="21" y="70"/>
                      <a:pt x="21" y="70"/>
                      <a:pt x="21" y="70"/>
                    </a:cubicBezTo>
                    <a:cubicBezTo>
                      <a:pt x="21" y="70"/>
                      <a:pt x="21" y="70"/>
                      <a:pt x="21" y="70"/>
                    </a:cubicBezTo>
                    <a:cubicBezTo>
                      <a:pt x="22" y="70"/>
                      <a:pt x="25" y="69"/>
                      <a:pt x="26" y="69"/>
                    </a:cubicBezTo>
                    <a:cubicBezTo>
                      <a:pt x="26" y="69"/>
                      <a:pt x="27" y="69"/>
                      <a:pt x="28" y="69"/>
                    </a:cubicBezTo>
                    <a:cubicBezTo>
                      <a:pt x="29" y="68"/>
                      <a:pt x="29" y="68"/>
                      <a:pt x="30" y="68"/>
                    </a:cubicBezTo>
                    <a:cubicBezTo>
                      <a:pt x="31" y="68"/>
                      <a:pt x="32" y="67"/>
                      <a:pt x="33" y="67"/>
                    </a:cubicBezTo>
                    <a:cubicBezTo>
                      <a:pt x="34" y="66"/>
                      <a:pt x="35" y="66"/>
                      <a:pt x="35" y="66"/>
                    </a:cubicBezTo>
                    <a:cubicBezTo>
                      <a:pt x="36" y="66"/>
                      <a:pt x="40" y="66"/>
                      <a:pt x="41" y="66"/>
                    </a:cubicBezTo>
                    <a:cubicBezTo>
                      <a:pt x="41" y="66"/>
                      <a:pt x="44" y="64"/>
                      <a:pt x="45" y="63"/>
                    </a:cubicBezTo>
                    <a:cubicBezTo>
                      <a:pt x="45" y="63"/>
                      <a:pt x="47" y="60"/>
                      <a:pt x="48" y="59"/>
                    </a:cubicBezTo>
                    <a:cubicBezTo>
                      <a:pt x="48" y="58"/>
                      <a:pt x="49" y="55"/>
                      <a:pt x="50" y="54"/>
                    </a:cubicBezTo>
                    <a:cubicBezTo>
                      <a:pt x="50" y="54"/>
                      <a:pt x="51" y="54"/>
                      <a:pt x="51" y="54"/>
                    </a:cubicBezTo>
                    <a:cubicBezTo>
                      <a:pt x="53" y="53"/>
                      <a:pt x="55" y="52"/>
                      <a:pt x="56" y="52"/>
                    </a:cubicBezTo>
                    <a:cubicBezTo>
                      <a:pt x="57" y="52"/>
                      <a:pt x="59" y="52"/>
                      <a:pt x="60" y="51"/>
                    </a:cubicBezTo>
                    <a:cubicBezTo>
                      <a:pt x="61" y="51"/>
                      <a:pt x="62" y="51"/>
                      <a:pt x="62" y="51"/>
                    </a:cubicBezTo>
                    <a:cubicBezTo>
                      <a:pt x="63" y="51"/>
                      <a:pt x="73" y="49"/>
                      <a:pt x="73" y="49"/>
                    </a:cubicBezTo>
                    <a:cubicBezTo>
                      <a:pt x="77" y="46"/>
                      <a:pt x="77" y="46"/>
                      <a:pt x="77" y="46"/>
                    </a:cubicBezTo>
                    <a:cubicBezTo>
                      <a:pt x="75" y="39"/>
                      <a:pt x="75" y="39"/>
                      <a:pt x="75" y="39"/>
                    </a:cubicBezTo>
                    <a:lnTo>
                      <a:pt x="83" y="37"/>
                    </a:lnTo>
                    <a:close/>
                  </a:path>
                </a:pathLst>
              </a:custGeom>
              <a:grpFill/>
              <a:ln w="6350" cap="flat">
                <a:solidFill>
                  <a:schemeClr val="bg1">
                    <a:alpha val="25000"/>
                  </a:schemeClr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27725" tIns="13862" rIns="27725" bIns="13862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id-ID" sz="546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ahoma"/>
                  <a:ea typeface="+mn-ea"/>
                  <a:cs typeface="+mn-cs"/>
                </a:endParaRPr>
              </a:p>
            </p:txBody>
          </p:sp>
          <p:sp>
            <p:nvSpPr>
              <p:cNvPr id="187" name="Freeform 159">
                <a:extLst>
                  <a:ext uri="{FF2B5EF4-FFF2-40B4-BE49-F238E27FC236}">
                    <a16:creationId xmlns:a16="http://schemas.microsoft.com/office/drawing/2014/main" id="{89DAB52E-4DCD-C70B-531F-8BF76FF2E6C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46" y="2997"/>
                <a:ext cx="14" cy="22"/>
              </a:xfrm>
              <a:custGeom>
                <a:avLst/>
                <a:gdLst>
                  <a:gd name="T0" fmla="*/ 2 w 7"/>
                  <a:gd name="T1" fmla="*/ 9 h 11"/>
                  <a:gd name="T2" fmla="*/ 3 w 7"/>
                  <a:gd name="T3" fmla="*/ 10 h 11"/>
                  <a:gd name="T4" fmla="*/ 5 w 7"/>
                  <a:gd name="T5" fmla="*/ 9 h 11"/>
                  <a:gd name="T6" fmla="*/ 6 w 7"/>
                  <a:gd name="T7" fmla="*/ 8 h 11"/>
                  <a:gd name="T8" fmla="*/ 5 w 7"/>
                  <a:gd name="T9" fmla="*/ 6 h 11"/>
                  <a:gd name="T10" fmla="*/ 5 w 7"/>
                  <a:gd name="T11" fmla="*/ 5 h 11"/>
                  <a:gd name="T12" fmla="*/ 6 w 7"/>
                  <a:gd name="T13" fmla="*/ 3 h 11"/>
                  <a:gd name="T14" fmla="*/ 7 w 7"/>
                  <a:gd name="T15" fmla="*/ 1 h 11"/>
                  <a:gd name="T16" fmla="*/ 5 w 7"/>
                  <a:gd name="T17" fmla="*/ 0 h 11"/>
                  <a:gd name="T18" fmla="*/ 4 w 7"/>
                  <a:gd name="T19" fmla="*/ 2 h 11"/>
                  <a:gd name="T20" fmla="*/ 3 w 7"/>
                  <a:gd name="T21" fmla="*/ 3 h 11"/>
                  <a:gd name="T22" fmla="*/ 2 w 7"/>
                  <a:gd name="T23" fmla="*/ 5 h 11"/>
                  <a:gd name="T24" fmla="*/ 1 w 7"/>
                  <a:gd name="T25" fmla="*/ 7 h 11"/>
                  <a:gd name="T26" fmla="*/ 2 w 7"/>
                  <a:gd name="T27" fmla="*/ 9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7" h="11">
                    <a:moveTo>
                      <a:pt x="2" y="9"/>
                    </a:moveTo>
                    <a:cubicBezTo>
                      <a:pt x="3" y="10"/>
                      <a:pt x="2" y="9"/>
                      <a:pt x="3" y="10"/>
                    </a:cubicBezTo>
                    <a:cubicBezTo>
                      <a:pt x="3" y="11"/>
                      <a:pt x="4" y="10"/>
                      <a:pt x="5" y="9"/>
                    </a:cubicBezTo>
                    <a:cubicBezTo>
                      <a:pt x="7" y="8"/>
                      <a:pt x="6" y="9"/>
                      <a:pt x="6" y="8"/>
                    </a:cubicBezTo>
                    <a:cubicBezTo>
                      <a:pt x="6" y="8"/>
                      <a:pt x="5" y="6"/>
                      <a:pt x="5" y="6"/>
                    </a:cubicBezTo>
                    <a:cubicBezTo>
                      <a:pt x="5" y="6"/>
                      <a:pt x="4" y="5"/>
                      <a:pt x="5" y="5"/>
                    </a:cubicBezTo>
                    <a:cubicBezTo>
                      <a:pt x="5" y="5"/>
                      <a:pt x="5" y="4"/>
                      <a:pt x="6" y="3"/>
                    </a:cubicBezTo>
                    <a:cubicBezTo>
                      <a:pt x="7" y="2"/>
                      <a:pt x="7" y="1"/>
                      <a:pt x="7" y="1"/>
                    </a:cubicBezTo>
                    <a:cubicBezTo>
                      <a:pt x="7" y="0"/>
                      <a:pt x="5" y="0"/>
                      <a:pt x="5" y="0"/>
                    </a:cubicBezTo>
                    <a:cubicBezTo>
                      <a:pt x="5" y="0"/>
                      <a:pt x="4" y="1"/>
                      <a:pt x="4" y="2"/>
                    </a:cubicBezTo>
                    <a:cubicBezTo>
                      <a:pt x="4" y="2"/>
                      <a:pt x="3" y="3"/>
                      <a:pt x="3" y="3"/>
                    </a:cubicBezTo>
                    <a:cubicBezTo>
                      <a:pt x="3" y="4"/>
                      <a:pt x="2" y="5"/>
                      <a:pt x="2" y="5"/>
                    </a:cubicBezTo>
                    <a:cubicBezTo>
                      <a:pt x="2" y="5"/>
                      <a:pt x="2" y="6"/>
                      <a:pt x="1" y="7"/>
                    </a:cubicBezTo>
                    <a:cubicBezTo>
                      <a:pt x="0" y="8"/>
                      <a:pt x="1" y="8"/>
                      <a:pt x="2" y="9"/>
                    </a:cubicBezTo>
                    <a:close/>
                  </a:path>
                </a:pathLst>
              </a:custGeom>
              <a:grpFill/>
              <a:ln w="9525">
                <a:solidFill>
                  <a:schemeClr val="bg1">
                    <a:alpha val="25000"/>
                  </a:schemeClr>
                </a:solidFill>
                <a:round/>
                <a:headEnd/>
                <a:tailEnd/>
              </a:ln>
            </p:spPr>
            <p:txBody>
              <a:bodyPr vert="horz" wrap="square" lIns="27725" tIns="13862" rIns="27725" bIns="13862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id-ID" sz="546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ahoma"/>
                  <a:ea typeface="+mn-ea"/>
                  <a:cs typeface="+mn-cs"/>
                </a:endParaRPr>
              </a:p>
            </p:txBody>
          </p:sp>
          <p:sp>
            <p:nvSpPr>
              <p:cNvPr id="188" name="Freeform 160">
                <a:extLst>
                  <a:ext uri="{FF2B5EF4-FFF2-40B4-BE49-F238E27FC236}">
                    <a16:creationId xmlns:a16="http://schemas.microsoft.com/office/drawing/2014/main" id="{26EDAAEC-3A37-B0D1-F8C2-52AA9459F9F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42" y="3252"/>
                <a:ext cx="10" cy="12"/>
              </a:xfrm>
              <a:custGeom>
                <a:avLst/>
                <a:gdLst>
                  <a:gd name="T0" fmla="*/ 2 w 5"/>
                  <a:gd name="T1" fmla="*/ 6 h 6"/>
                  <a:gd name="T2" fmla="*/ 5 w 5"/>
                  <a:gd name="T3" fmla="*/ 3 h 6"/>
                  <a:gd name="T4" fmla="*/ 4 w 5"/>
                  <a:gd name="T5" fmla="*/ 1 h 6"/>
                  <a:gd name="T6" fmla="*/ 0 w 5"/>
                  <a:gd name="T7" fmla="*/ 1 h 6"/>
                  <a:gd name="T8" fmla="*/ 1 w 5"/>
                  <a:gd name="T9" fmla="*/ 5 h 6"/>
                  <a:gd name="T10" fmla="*/ 2 w 5"/>
                  <a:gd name="T11" fmla="*/ 6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" h="6">
                    <a:moveTo>
                      <a:pt x="2" y="6"/>
                    </a:moveTo>
                    <a:cubicBezTo>
                      <a:pt x="2" y="6"/>
                      <a:pt x="5" y="3"/>
                      <a:pt x="5" y="3"/>
                    </a:cubicBezTo>
                    <a:cubicBezTo>
                      <a:pt x="4" y="2"/>
                      <a:pt x="4" y="1"/>
                      <a:pt x="4" y="1"/>
                    </a:cubicBezTo>
                    <a:cubicBezTo>
                      <a:pt x="4" y="0"/>
                      <a:pt x="0" y="1"/>
                      <a:pt x="0" y="1"/>
                    </a:cubicBezTo>
                    <a:cubicBezTo>
                      <a:pt x="1" y="5"/>
                      <a:pt x="1" y="5"/>
                      <a:pt x="1" y="5"/>
                    </a:cubicBezTo>
                    <a:cubicBezTo>
                      <a:pt x="1" y="5"/>
                      <a:pt x="2" y="6"/>
                      <a:pt x="2" y="6"/>
                    </a:cubicBezTo>
                    <a:close/>
                  </a:path>
                </a:pathLst>
              </a:custGeom>
              <a:grpFill/>
              <a:ln w="9525">
                <a:solidFill>
                  <a:schemeClr val="bg1">
                    <a:alpha val="25000"/>
                  </a:schemeClr>
                </a:solidFill>
                <a:round/>
                <a:headEnd/>
                <a:tailEnd/>
              </a:ln>
            </p:spPr>
            <p:txBody>
              <a:bodyPr vert="horz" wrap="square" lIns="27725" tIns="13862" rIns="27725" bIns="13862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id-ID" sz="546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ahoma"/>
                  <a:ea typeface="+mn-ea"/>
                  <a:cs typeface="+mn-cs"/>
                </a:endParaRPr>
              </a:p>
            </p:txBody>
          </p:sp>
          <p:sp>
            <p:nvSpPr>
              <p:cNvPr id="189" name="Freeform 161">
                <a:extLst>
                  <a:ext uri="{FF2B5EF4-FFF2-40B4-BE49-F238E27FC236}">
                    <a16:creationId xmlns:a16="http://schemas.microsoft.com/office/drawing/2014/main" id="{B34BD54E-0568-2D4E-5041-217179B7AE4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50" y="3212"/>
                <a:ext cx="8" cy="6"/>
              </a:xfrm>
              <a:custGeom>
                <a:avLst/>
                <a:gdLst>
                  <a:gd name="T0" fmla="*/ 0 w 4"/>
                  <a:gd name="T1" fmla="*/ 2 h 3"/>
                  <a:gd name="T2" fmla="*/ 0 w 4"/>
                  <a:gd name="T3" fmla="*/ 3 h 3"/>
                  <a:gd name="T4" fmla="*/ 0 w 4"/>
                  <a:gd name="T5" fmla="*/ 3 h 3"/>
                  <a:gd name="T6" fmla="*/ 3 w 4"/>
                  <a:gd name="T7" fmla="*/ 2 h 3"/>
                  <a:gd name="T8" fmla="*/ 3 w 4"/>
                  <a:gd name="T9" fmla="*/ 0 h 3"/>
                  <a:gd name="T10" fmla="*/ 0 w 4"/>
                  <a:gd name="T11" fmla="*/ 2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" h="3">
                    <a:moveTo>
                      <a:pt x="0" y="2"/>
                    </a:moveTo>
                    <a:cubicBezTo>
                      <a:pt x="0" y="3"/>
                      <a:pt x="0" y="3"/>
                      <a:pt x="0" y="3"/>
                    </a:cubicBezTo>
                    <a:cubicBezTo>
                      <a:pt x="0" y="3"/>
                      <a:pt x="0" y="3"/>
                      <a:pt x="0" y="3"/>
                    </a:cubicBezTo>
                    <a:cubicBezTo>
                      <a:pt x="0" y="3"/>
                      <a:pt x="3" y="3"/>
                      <a:pt x="3" y="2"/>
                    </a:cubicBezTo>
                    <a:cubicBezTo>
                      <a:pt x="4" y="2"/>
                      <a:pt x="3" y="1"/>
                      <a:pt x="3" y="0"/>
                    </a:cubicBezTo>
                    <a:cubicBezTo>
                      <a:pt x="3" y="0"/>
                      <a:pt x="0" y="2"/>
                      <a:pt x="0" y="2"/>
                    </a:cubicBezTo>
                    <a:close/>
                  </a:path>
                </a:pathLst>
              </a:custGeom>
              <a:grpFill/>
              <a:ln w="9525">
                <a:solidFill>
                  <a:schemeClr val="bg1">
                    <a:alpha val="25000"/>
                  </a:schemeClr>
                </a:solidFill>
                <a:round/>
                <a:headEnd/>
                <a:tailEnd/>
              </a:ln>
            </p:spPr>
            <p:txBody>
              <a:bodyPr vert="horz" wrap="square" lIns="27725" tIns="13862" rIns="27725" bIns="13862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id-ID" sz="546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ahoma"/>
                  <a:ea typeface="+mn-ea"/>
                  <a:cs typeface="+mn-cs"/>
                </a:endParaRPr>
              </a:p>
            </p:txBody>
          </p:sp>
          <p:sp>
            <p:nvSpPr>
              <p:cNvPr id="190" name="Freeform 162">
                <a:extLst>
                  <a:ext uri="{FF2B5EF4-FFF2-40B4-BE49-F238E27FC236}">
                    <a16:creationId xmlns:a16="http://schemas.microsoft.com/office/drawing/2014/main" id="{389E5644-9535-F99C-B29E-E3C60D2D2FD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48" y="2951"/>
                <a:ext cx="24" cy="10"/>
              </a:xfrm>
              <a:custGeom>
                <a:avLst/>
                <a:gdLst>
                  <a:gd name="T0" fmla="*/ 9 w 12"/>
                  <a:gd name="T1" fmla="*/ 1 h 5"/>
                  <a:gd name="T2" fmla="*/ 5 w 12"/>
                  <a:gd name="T3" fmla="*/ 0 h 5"/>
                  <a:gd name="T4" fmla="*/ 1 w 12"/>
                  <a:gd name="T5" fmla="*/ 2 h 5"/>
                  <a:gd name="T6" fmla="*/ 2 w 12"/>
                  <a:gd name="T7" fmla="*/ 4 h 5"/>
                  <a:gd name="T8" fmla="*/ 5 w 12"/>
                  <a:gd name="T9" fmla="*/ 5 h 5"/>
                  <a:gd name="T10" fmla="*/ 10 w 12"/>
                  <a:gd name="T11" fmla="*/ 3 h 5"/>
                  <a:gd name="T12" fmla="*/ 9 w 12"/>
                  <a:gd name="T13" fmla="*/ 1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2" h="5">
                    <a:moveTo>
                      <a:pt x="9" y="1"/>
                    </a:moveTo>
                    <a:cubicBezTo>
                      <a:pt x="5" y="0"/>
                      <a:pt x="5" y="0"/>
                      <a:pt x="5" y="0"/>
                    </a:cubicBezTo>
                    <a:cubicBezTo>
                      <a:pt x="5" y="0"/>
                      <a:pt x="1" y="2"/>
                      <a:pt x="1" y="2"/>
                    </a:cubicBezTo>
                    <a:cubicBezTo>
                      <a:pt x="0" y="2"/>
                      <a:pt x="1" y="4"/>
                      <a:pt x="2" y="4"/>
                    </a:cubicBezTo>
                    <a:cubicBezTo>
                      <a:pt x="2" y="5"/>
                      <a:pt x="5" y="5"/>
                      <a:pt x="5" y="5"/>
                    </a:cubicBezTo>
                    <a:cubicBezTo>
                      <a:pt x="6" y="5"/>
                      <a:pt x="8" y="4"/>
                      <a:pt x="10" y="3"/>
                    </a:cubicBezTo>
                    <a:cubicBezTo>
                      <a:pt x="12" y="1"/>
                      <a:pt x="9" y="1"/>
                      <a:pt x="9" y="1"/>
                    </a:cubicBezTo>
                    <a:close/>
                  </a:path>
                </a:pathLst>
              </a:custGeom>
              <a:grpFill/>
              <a:ln w="9525">
                <a:solidFill>
                  <a:schemeClr val="bg1">
                    <a:alpha val="25000"/>
                  </a:schemeClr>
                </a:solidFill>
                <a:round/>
                <a:headEnd/>
                <a:tailEnd/>
              </a:ln>
            </p:spPr>
            <p:txBody>
              <a:bodyPr vert="horz" wrap="square" lIns="27725" tIns="13862" rIns="27725" bIns="13862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id-ID" sz="546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ahoma"/>
                  <a:ea typeface="+mn-ea"/>
                  <a:cs typeface="+mn-cs"/>
                </a:endParaRPr>
              </a:p>
            </p:txBody>
          </p:sp>
          <p:sp>
            <p:nvSpPr>
              <p:cNvPr id="191" name="Freeform 163">
                <a:extLst>
                  <a:ext uri="{FF2B5EF4-FFF2-40B4-BE49-F238E27FC236}">
                    <a16:creationId xmlns:a16="http://schemas.microsoft.com/office/drawing/2014/main" id="{8F356395-6641-F1BD-9D89-3643C32B29E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44" y="3182"/>
                <a:ext cx="26" cy="22"/>
              </a:xfrm>
              <a:custGeom>
                <a:avLst/>
                <a:gdLst>
                  <a:gd name="T0" fmla="*/ 12 w 13"/>
                  <a:gd name="T1" fmla="*/ 11 h 11"/>
                  <a:gd name="T2" fmla="*/ 12 w 13"/>
                  <a:gd name="T3" fmla="*/ 10 h 11"/>
                  <a:gd name="T4" fmla="*/ 13 w 13"/>
                  <a:gd name="T5" fmla="*/ 7 h 11"/>
                  <a:gd name="T6" fmla="*/ 12 w 13"/>
                  <a:gd name="T7" fmla="*/ 5 h 11"/>
                  <a:gd name="T8" fmla="*/ 11 w 13"/>
                  <a:gd name="T9" fmla="*/ 3 h 11"/>
                  <a:gd name="T10" fmla="*/ 10 w 13"/>
                  <a:gd name="T11" fmla="*/ 3 h 11"/>
                  <a:gd name="T12" fmla="*/ 7 w 13"/>
                  <a:gd name="T13" fmla="*/ 3 h 11"/>
                  <a:gd name="T14" fmla="*/ 5 w 13"/>
                  <a:gd name="T15" fmla="*/ 1 h 11"/>
                  <a:gd name="T16" fmla="*/ 3 w 13"/>
                  <a:gd name="T17" fmla="*/ 0 h 11"/>
                  <a:gd name="T18" fmla="*/ 0 w 13"/>
                  <a:gd name="T19" fmla="*/ 3 h 11"/>
                  <a:gd name="T20" fmla="*/ 4 w 13"/>
                  <a:gd name="T21" fmla="*/ 6 h 11"/>
                  <a:gd name="T22" fmla="*/ 8 w 13"/>
                  <a:gd name="T23" fmla="*/ 8 h 11"/>
                  <a:gd name="T24" fmla="*/ 12 w 13"/>
                  <a:gd name="T25" fmla="*/ 11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3" h="11">
                    <a:moveTo>
                      <a:pt x="12" y="11"/>
                    </a:moveTo>
                    <a:cubicBezTo>
                      <a:pt x="12" y="10"/>
                      <a:pt x="12" y="10"/>
                      <a:pt x="12" y="10"/>
                    </a:cubicBezTo>
                    <a:cubicBezTo>
                      <a:pt x="12" y="10"/>
                      <a:pt x="13" y="9"/>
                      <a:pt x="13" y="7"/>
                    </a:cubicBezTo>
                    <a:cubicBezTo>
                      <a:pt x="13" y="4"/>
                      <a:pt x="12" y="6"/>
                      <a:pt x="12" y="5"/>
                    </a:cubicBezTo>
                    <a:cubicBezTo>
                      <a:pt x="12" y="5"/>
                      <a:pt x="12" y="4"/>
                      <a:pt x="11" y="3"/>
                    </a:cubicBezTo>
                    <a:cubicBezTo>
                      <a:pt x="10" y="1"/>
                      <a:pt x="10" y="2"/>
                      <a:pt x="10" y="3"/>
                    </a:cubicBezTo>
                    <a:cubicBezTo>
                      <a:pt x="9" y="3"/>
                      <a:pt x="8" y="3"/>
                      <a:pt x="7" y="3"/>
                    </a:cubicBezTo>
                    <a:cubicBezTo>
                      <a:pt x="6" y="3"/>
                      <a:pt x="6" y="2"/>
                      <a:pt x="5" y="1"/>
                    </a:cubicBezTo>
                    <a:cubicBezTo>
                      <a:pt x="5" y="0"/>
                      <a:pt x="3" y="0"/>
                      <a:pt x="3" y="0"/>
                    </a:cubicBezTo>
                    <a:cubicBezTo>
                      <a:pt x="2" y="0"/>
                      <a:pt x="0" y="2"/>
                      <a:pt x="0" y="3"/>
                    </a:cubicBezTo>
                    <a:cubicBezTo>
                      <a:pt x="1" y="4"/>
                      <a:pt x="1" y="4"/>
                      <a:pt x="4" y="6"/>
                    </a:cubicBezTo>
                    <a:cubicBezTo>
                      <a:pt x="7" y="8"/>
                      <a:pt x="7" y="8"/>
                      <a:pt x="8" y="8"/>
                    </a:cubicBezTo>
                    <a:cubicBezTo>
                      <a:pt x="9" y="9"/>
                      <a:pt x="12" y="10"/>
                      <a:pt x="12" y="11"/>
                    </a:cubicBezTo>
                    <a:close/>
                  </a:path>
                </a:pathLst>
              </a:custGeom>
              <a:grpFill/>
              <a:ln w="9525">
                <a:solidFill>
                  <a:schemeClr val="bg1">
                    <a:alpha val="25000"/>
                  </a:schemeClr>
                </a:solidFill>
                <a:round/>
                <a:headEnd/>
                <a:tailEnd/>
              </a:ln>
            </p:spPr>
            <p:txBody>
              <a:bodyPr vert="horz" wrap="square" lIns="27725" tIns="13862" rIns="27725" bIns="13862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id-ID" sz="546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ahoma"/>
                  <a:ea typeface="+mn-ea"/>
                  <a:cs typeface="+mn-cs"/>
                </a:endParaRPr>
              </a:p>
            </p:txBody>
          </p:sp>
          <p:sp>
            <p:nvSpPr>
              <p:cNvPr id="192" name="Freeform 164">
                <a:extLst>
                  <a:ext uri="{FF2B5EF4-FFF2-40B4-BE49-F238E27FC236}">
                    <a16:creationId xmlns:a16="http://schemas.microsoft.com/office/drawing/2014/main" id="{9249136D-E87F-2BB0-6252-2BB74E682A3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84" y="3294"/>
                <a:ext cx="8" cy="6"/>
              </a:xfrm>
              <a:custGeom>
                <a:avLst/>
                <a:gdLst>
                  <a:gd name="T0" fmla="*/ 1 w 4"/>
                  <a:gd name="T1" fmla="*/ 2 h 3"/>
                  <a:gd name="T2" fmla="*/ 3 w 4"/>
                  <a:gd name="T3" fmla="*/ 3 h 3"/>
                  <a:gd name="T4" fmla="*/ 4 w 4"/>
                  <a:gd name="T5" fmla="*/ 2 h 3"/>
                  <a:gd name="T6" fmla="*/ 2 w 4"/>
                  <a:gd name="T7" fmla="*/ 1 h 3"/>
                  <a:gd name="T8" fmla="*/ 0 w 4"/>
                  <a:gd name="T9" fmla="*/ 0 h 3"/>
                  <a:gd name="T10" fmla="*/ 0 w 4"/>
                  <a:gd name="T11" fmla="*/ 2 h 3"/>
                  <a:gd name="T12" fmla="*/ 1 w 4"/>
                  <a:gd name="T13" fmla="*/ 2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" h="3">
                    <a:moveTo>
                      <a:pt x="1" y="2"/>
                    </a:moveTo>
                    <a:cubicBezTo>
                      <a:pt x="1" y="2"/>
                      <a:pt x="3" y="3"/>
                      <a:pt x="3" y="3"/>
                    </a:cubicBezTo>
                    <a:cubicBezTo>
                      <a:pt x="4" y="3"/>
                      <a:pt x="4" y="2"/>
                      <a:pt x="4" y="2"/>
                    </a:cubicBezTo>
                    <a:cubicBezTo>
                      <a:pt x="3" y="1"/>
                      <a:pt x="2" y="1"/>
                      <a:pt x="2" y="1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1"/>
                      <a:pt x="0" y="2"/>
                    </a:cubicBezTo>
                    <a:cubicBezTo>
                      <a:pt x="0" y="3"/>
                      <a:pt x="1" y="2"/>
                      <a:pt x="1" y="2"/>
                    </a:cubicBezTo>
                    <a:close/>
                  </a:path>
                </a:pathLst>
              </a:custGeom>
              <a:grpFill/>
              <a:ln w="9525">
                <a:solidFill>
                  <a:schemeClr val="bg1">
                    <a:alpha val="25000"/>
                  </a:schemeClr>
                </a:solidFill>
                <a:round/>
                <a:headEnd/>
                <a:tailEnd/>
              </a:ln>
            </p:spPr>
            <p:txBody>
              <a:bodyPr vert="horz" wrap="square" lIns="27725" tIns="13862" rIns="27725" bIns="13862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id-ID" sz="546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ahoma"/>
                  <a:ea typeface="+mn-ea"/>
                  <a:cs typeface="+mn-cs"/>
                </a:endParaRPr>
              </a:p>
            </p:txBody>
          </p:sp>
          <p:sp>
            <p:nvSpPr>
              <p:cNvPr id="193" name="Freeform 165">
                <a:extLst>
                  <a:ext uri="{FF2B5EF4-FFF2-40B4-BE49-F238E27FC236}">
                    <a16:creationId xmlns:a16="http://schemas.microsoft.com/office/drawing/2014/main" id="{013B3DEF-F9FE-AAE2-1803-7245955C261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68" y="3222"/>
                <a:ext cx="8" cy="16"/>
              </a:xfrm>
              <a:custGeom>
                <a:avLst/>
                <a:gdLst>
                  <a:gd name="T0" fmla="*/ 3 w 4"/>
                  <a:gd name="T1" fmla="*/ 2 h 8"/>
                  <a:gd name="T2" fmla="*/ 1 w 4"/>
                  <a:gd name="T3" fmla="*/ 1 h 8"/>
                  <a:gd name="T4" fmla="*/ 0 w 4"/>
                  <a:gd name="T5" fmla="*/ 0 h 8"/>
                  <a:gd name="T6" fmla="*/ 0 w 4"/>
                  <a:gd name="T7" fmla="*/ 2 h 8"/>
                  <a:gd name="T8" fmla="*/ 1 w 4"/>
                  <a:gd name="T9" fmla="*/ 4 h 8"/>
                  <a:gd name="T10" fmla="*/ 0 w 4"/>
                  <a:gd name="T11" fmla="*/ 5 h 8"/>
                  <a:gd name="T12" fmla="*/ 1 w 4"/>
                  <a:gd name="T13" fmla="*/ 8 h 8"/>
                  <a:gd name="T14" fmla="*/ 4 w 4"/>
                  <a:gd name="T15" fmla="*/ 4 h 8"/>
                  <a:gd name="T16" fmla="*/ 3 w 4"/>
                  <a:gd name="T17" fmla="*/ 2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4" h="8">
                    <a:moveTo>
                      <a:pt x="3" y="2"/>
                    </a:moveTo>
                    <a:cubicBezTo>
                      <a:pt x="3" y="1"/>
                      <a:pt x="1" y="1"/>
                      <a:pt x="1" y="1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2"/>
                      <a:pt x="1" y="3"/>
                      <a:pt x="1" y="4"/>
                    </a:cubicBezTo>
                    <a:cubicBezTo>
                      <a:pt x="1" y="4"/>
                      <a:pt x="0" y="5"/>
                      <a:pt x="0" y="5"/>
                    </a:cubicBezTo>
                    <a:cubicBezTo>
                      <a:pt x="1" y="8"/>
                      <a:pt x="1" y="8"/>
                      <a:pt x="1" y="8"/>
                    </a:cubicBezTo>
                    <a:cubicBezTo>
                      <a:pt x="4" y="4"/>
                      <a:pt x="4" y="4"/>
                      <a:pt x="4" y="4"/>
                    </a:cubicBezTo>
                    <a:cubicBezTo>
                      <a:pt x="4" y="4"/>
                      <a:pt x="3" y="3"/>
                      <a:pt x="3" y="2"/>
                    </a:cubicBezTo>
                    <a:close/>
                  </a:path>
                </a:pathLst>
              </a:custGeom>
              <a:grpFill/>
              <a:ln w="9525">
                <a:solidFill>
                  <a:schemeClr val="bg1">
                    <a:alpha val="25000"/>
                  </a:schemeClr>
                </a:solidFill>
                <a:round/>
                <a:headEnd/>
                <a:tailEnd/>
              </a:ln>
            </p:spPr>
            <p:txBody>
              <a:bodyPr vert="horz" wrap="square" lIns="27725" tIns="13862" rIns="27725" bIns="13862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id-ID" sz="546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ahoma"/>
                  <a:ea typeface="+mn-ea"/>
                  <a:cs typeface="+mn-cs"/>
                </a:endParaRPr>
              </a:p>
            </p:txBody>
          </p:sp>
          <p:sp>
            <p:nvSpPr>
              <p:cNvPr id="194" name="Freeform 166">
                <a:extLst>
                  <a:ext uri="{FF2B5EF4-FFF2-40B4-BE49-F238E27FC236}">
                    <a16:creationId xmlns:a16="http://schemas.microsoft.com/office/drawing/2014/main" id="{ACC7D67B-C6D4-CA5D-EBA5-F67A8B80464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90" y="3224"/>
                <a:ext cx="6" cy="6"/>
              </a:xfrm>
              <a:custGeom>
                <a:avLst/>
                <a:gdLst>
                  <a:gd name="T0" fmla="*/ 1 w 3"/>
                  <a:gd name="T1" fmla="*/ 3 h 3"/>
                  <a:gd name="T2" fmla="*/ 3 w 3"/>
                  <a:gd name="T3" fmla="*/ 1 h 3"/>
                  <a:gd name="T4" fmla="*/ 1 w 3"/>
                  <a:gd name="T5" fmla="*/ 0 h 3"/>
                  <a:gd name="T6" fmla="*/ 0 w 3"/>
                  <a:gd name="T7" fmla="*/ 2 h 3"/>
                  <a:gd name="T8" fmla="*/ 1 w 3"/>
                  <a:gd name="T9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" h="3">
                    <a:moveTo>
                      <a:pt x="1" y="3"/>
                    </a:moveTo>
                    <a:cubicBezTo>
                      <a:pt x="2" y="3"/>
                      <a:pt x="3" y="1"/>
                      <a:pt x="3" y="1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2"/>
                      <a:pt x="1" y="3"/>
                      <a:pt x="1" y="3"/>
                    </a:cubicBezTo>
                    <a:close/>
                  </a:path>
                </a:pathLst>
              </a:custGeom>
              <a:grpFill/>
              <a:ln w="9525">
                <a:solidFill>
                  <a:schemeClr val="bg1">
                    <a:alpha val="25000"/>
                  </a:schemeClr>
                </a:solidFill>
                <a:round/>
                <a:headEnd/>
                <a:tailEnd/>
              </a:ln>
            </p:spPr>
            <p:txBody>
              <a:bodyPr vert="horz" wrap="square" lIns="27725" tIns="13862" rIns="27725" bIns="13862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id-ID" sz="546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ahoma"/>
                  <a:ea typeface="+mn-ea"/>
                  <a:cs typeface="+mn-cs"/>
                </a:endParaRPr>
              </a:p>
            </p:txBody>
          </p:sp>
          <p:sp>
            <p:nvSpPr>
              <p:cNvPr id="195" name="Freeform 167">
                <a:extLst>
                  <a:ext uri="{FF2B5EF4-FFF2-40B4-BE49-F238E27FC236}">
                    <a16:creationId xmlns:a16="http://schemas.microsoft.com/office/drawing/2014/main" id="{2AC59004-3EA2-A56E-DE60-43F2CB9D208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90" y="3118"/>
                <a:ext cx="14" cy="8"/>
              </a:xfrm>
              <a:custGeom>
                <a:avLst/>
                <a:gdLst>
                  <a:gd name="T0" fmla="*/ 5 w 7"/>
                  <a:gd name="T1" fmla="*/ 0 h 4"/>
                  <a:gd name="T2" fmla="*/ 2 w 7"/>
                  <a:gd name="T3" fmla="*/ 0 h 4"/>
                  <a:gd name="T4" fmla="*/ 0 w 7"/>
                  <a:gd name="T5" fmla="*/ 2 h 4"/>
                  <a:gd name="T6" fmla="*/ 1 w 7"/>
                  <a:gd name="T7" fmla="*/ 4 h 4"/>
                  <a:gd name="T8" fmla="*/ 5 w 7"/>
                  <a:gd name="T9" fmla="*/ 2 h 4"/>
                  <a:gd name="T10" fmla="*/ 5 w 7"/>
                  <a:gd name="T11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7" h="4">
                    <a:moveTo>
                      <a:pt x="5" y="0"/>
                    </a:moveTo>
                    <a:cubicBezTo>
                      <a:pt x="2" y="0"/>
                      <a:pt x="2" y="0"/>
                      <a:pt x="2" y="0"/>
                    </a:cubicBezTo>
                    <a:cubicBezTo>
                      <a:pt x="2" y="0"/>
                      <a:pt x="0" y="2"/>
                      <a:pt x="0" y="2"/>
                    </a:cubicBezTo>
                    <a:cubicBezTo>
                      <a:pt x="1" y="4"/>
                      <a:pt x="1" y="4"/>
                      <a:pt x="1" y="4"/>
                    </a:cubicBezTo>
                    <a:cubicBezTo>
                      <a:pt x="1" y="4"/>
                      <a:pt x="3" y="3"/>
                      <a:pt x="5" y="2"/>
                    </a:cubicBezTo>
                    <a:cubicBezTo>
                      <a:pt x="7" y="2"/>
                      <a:pt x="5" y="0"/>
                      <a:pt x="5" y="0"/>
                    </a:cubicBezTo>
                    <a:close/>
                  </a:path>
                </a:pathLst>
              </a:custGeom>
              <a:grpFill/>
              <a:ln w="9525">
                <a:solidFill>
                  <a:schemeClr val="bg1">
                    <a:alpha val="25000"/>
                  </a:schemeClr>
                </a:solidFill>
                <a:round/>
                <a:headEnd/>
                <a:tailEnd/>
              </a:ln>
            </p:spPr>
            <p:txBody>
              <a:bodyPr vert="horz" wrap="square" lIns="27725" tIns="13862" rIns="27725" bIns="13862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id-ID" sz="546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ahoma"/>
                  <a:ea typeface="+mn-ea"/>
                  <a:cs typeface="+mn-cs"/>
                </a:endParaRPr>
              </a:p>
            </p:txBody>
          </p:sp>
          <p:sp>
            <p:nvSpPr>
              <p:cNvPr id="196" name="Freeform 168">
                <a:extLst>
                  <a:ext uri="{FF2B5EF4-FFF2-40B4-BE49-F238E27FC236}">
                    <a16:creationId xmlns:a16="http://schemas.microsoft.com/office/drawing/2014/main" id="{F37C643B-4463-1AC5-16C6-EEA3A360A38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70" y="3204"/>
                <a:ext cx="22" cy="12"/>
              </a:xfrm>
              <a:custGeom>
                <a:avLst/>
                <a:gdLst>
                  <a:gd name="T0" fmla="*/ 7 w 11"/>
                  <a:gd name="T1" fmla="*/ 5 h 6"/>
                  <a:gd name="T2" fmla="*/ 10 w 11"/>
                  <a:gd name="T3" fmla="*/ 5 h 6"/>
                  <a:gd name="T4" fmla="*/ 11 w 11"/>
                  <a:gd name="T5" fmla="*/ 4 h 6"/>
                  <a:gd name="T6" fmla="*/ 10 w 11"/>
                  <a:gd name="T7" fmla="*/ 2 h 6"/>
                  <a:gd name="T8" fmla="*/ 7 w 11"/>
                  <a:gd name="T9" fmla="*/ 1 h 6"/>
                  <a:gd name="T10" fmla="*/ 5 w 11"/>
                  <a:gd name="T11" fmla="*/ 1 h 6"/>
                  <a:gd name="T12" fmla="*/ 2 w 11"/>
                  <a:gd name="T13" fmla="*/ 0 h 6"/>
                  <a:gd name="T14" fmla="*/ 1 w 11"/>
                  <a:gd name="T15" fmla="*/ 1 h 6"/>
                  <a:gd name="T16" fmla="*/ 3 w 11"/>
                  <a:gd name="T17" fmla="*/ 3 h 6"/>
                  <a:gd name="T18" fmla="*/ 7 w 11"/>
                  <a:gd name="T19" fmla="*/ 5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1" h="6">
                    <a:moveTo>
                      <a:pt x="7" y="5"/>
                    </a:moveTo>
                    <a:cubicBezTo>
                      <a:pt x="7" y="6"/>
                      <a:pt x="9" y="5"/>
                      <a:pt x="10" y="5"/>
                    </a:cubicBezTo>
                    <a:cubicBezTo>
                      <a:pt x="11" y="4"/>
                      <a:pt x="11" y="4"/>
                      <a:pt x="11" y="4"/>
                    </a:cubicBezTo>
                    <a:cubicBezTo>
                      <a:pt x="11" y="3"/>
                      <a:pt x="10" y="2"/>
                      <a:pt x="10" y="2"/>
                    </a:cubicBezTo>
                    <a:cubicBezTo>
                      <a:pt x="10" y="2"/>
                      <a:pt x="9" y="1"/>
                      <a:pt x="7" y="1"/>
                    </a:cubicBezTo>
                    <a:cubicBezTo>
                      <a:pt x="5" y="1"/>
                      <a:pt x="5" y="1"/>
                      <a:pt x="5" y="1"/>
                    </a:cubicBezTo>
                    <a:cubicBezTo>
                      <a:pt x="5" y="1"/>
                      <a:pt x="5" y="1"/>
                      <a:pt x="2" y="0"/>
                    </a:cubicBezTo>
                    <a:cubicBezTo>
                      <a:pt x="0" y="0"/>
                      <a:pt x="1" y="1"/>
                      <a:pt x="1" y="1"/>
                    </a:cubicBezTo>
                    <a:cubicBezTo>
                      <a:pt x="3" y="3"/>
                      <a:pt x="3" y="3"/>
                      <a:pt x="3" y="3"/>
                    </a:cubicBezTo>
                    <a:cubicBezTo>
                      <a:pt x="3" y="3"/>
                      <a:pt x="7" y="5"/>
                      <a:pt x="7" y="5"/>
                    </a:cubicBezTo>
                    <a:close/>
                  </a:path>
                </a:pathLst>
              </a:custGeom>
              <a:grpFill/>
              <a:ln w="9525">
                <a:solidFill>
                  <a:schemeClr val="bg1">
                    <a:alpha val="25000"/>
                  </a:schemeClr>
                </a:solidFill>
                <a:round/>
                <a:headEnd/>
                <a:tailEnd/>
              </a:ln>
            </p:spPr>
            <p:txBody>
              <a:bodyPr vert="horz" wrap="square" lIns="27725" tIns="13862" rIns="27725" bIns="13862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id-ID" sz="546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ahoma"/>
                  <a:ea typeface="+mn-ea"/>
                  <a:cs typeface="+mn-cs"/>
                </a:endParaRPr>
              </a:p>
            </p:txBody>
          </p:sp>
          <p:sp>
            <p:nvSpPr>
              <p:cNvPr id="197" name="Freeform 169">
                <a:extLst>
                  <a:ext uri="{FF2B5EF4-FFF2-40B4-BE49-F238E27FC236}">
                    <a16:creationId xmlns:a16="http://schemas.microsoft.com/office/drawing/2014/main" id="{83BBD459-F1F2-92B2-110F-C67E446D5B9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10" y="3098"/>
                <a:ext cx="30" cy="22"/>
              </a:xfrm>
              <a:custGeom>
                <a:avLst/>
                <a:gdLst>
                  <a:gd name="T0" fmla="*/ 4 w 15"/>
                  <a:gd name="T1" fmla="*/ 2 h 11"/>
                  <a:gd name="T2" fmla="*/ 2 w 15"/>
                  <a:gd name="T3" fmla="*/ 1 h 11"/>
                  <a:gd name="T4" fmla="*/ 0 w 15"/>
                  <a:gd name="T5" fmla="*/ 2 h 11"/>
                  <a:gd name="T6" fmla="*/ 3 w 15"/>
                  <a:gd name="T7" fmla="*/ 5 h 11"/>
                  <a:gd name="T8" fmla="*/ 9 w 15"/>
                  <a:gd name="T9" fmla="*/ 9 h 11"/>
                  <a:gd name="T10" fmla="*/ 4 w 15"/>
                  <a:gd name="T11" fmla="*/ 2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5" h="11">
                    <a:moveTo>
                      <a:pt x="4" y="2"/>
                    </a:moveTo>
                    <a:cubicBezTo>
                      <a:pt x="4" y="2"/>
                      <a:pt x="2" y="0"/>
                      <a:pt x="2" y="1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2"/>
                      <a:pt x="2" y="4"/>
                      <a:pt x="3" y="5"/>
                    </a:cubicBezTo>
                    <a:cubicBezTo>
                      <a:pt x="4" y="6"/>
                      <a:pt x="7" y="9"/>
                      <a:pt x="9" y="9"/>
                    </a:cubicBezTo>
                    <a:cubicBezTo>
                      <a:pt x="15" y="11"/>
                      <a:pt x="5" y="3"/>
                      <a:pt x="4" y="2"/>
                    </a:cubicBezTo>
                    <a:close/>
                  </a:path>
                </a:pathLst>
              </a:custGeom>
              <a:grpFill/>
              <a:ln w="9525">
                <a:solidFill>
                  <a:schemeClr val="bg1">
                    <a:alpha val="25000"/>
                  </a:schemeClr>
                </a:solidFill>
                <a:round/>
                <a:headEnd/>
                <a:tailEnd/>
              </a:ln>
            </p:spPr>
            <p:txBody>
              <a:bodyPr vert="horz" wrap="square" lIns="27725" tIns="13862" rIns="27725" bIns="13862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id-ID" sz="546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ahoma"/>
                  <a:ea typeface="+mn-ea"/>
                  <a:cs typeface="+mn-cs"/>
                </a:endParaRPr>
              </a:p>
            </p:txBody>
          </p:sp>
          <p:sp>
            <p:nvSpPr>
              <p:cNvPr id="198" name="Freeform 170">
                <a:extLst>
                  <a:ext uri="{FF2B5EF4-FFF2-40B4-BE49-F238E27FC236}">
                    <a16:creationId xmlns:a16="http://schemas.microsoft.com/office/drawing/2014/main" id="{838C4E2B-13BA-53F8-01CD-B3363261EA9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20" y="3266"/>
                <a:ext cx="8" cy="8"/>
              </a:xfrm>
              <a:custGeom>
                <a:avLst/>
                <a:gdLst>
                  <a:gd name="T0" fmla="*/ 4 w 4"/>
                  <a:gd name="T1" fmla="*/ 1 h 4"/>
                  <a:gd name="T2" fmla="*/ 1 w 4"/>
                  <a:gd name="T3" fmla="*/ 1 h 4"/>
                  <a:gd name="T4" fmla="*/ 1 w 4"/>
                  <a:gd name="T5" fmla="*/ 2 h 4"/>
                  <a:gd name="T6" fmla="*/ 4 w 4"/>
                  <a:gd name="T7" fmla="*/ 1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" h="4">
                    <a:moveTo>
                      <a:pt x="4" y="1"/>
                    </a:moveTo>
                    <a:cubicBezTo>
                      <a:pt x="4" y="1"/>
                      <a:pt x="2" y="0"/>
                      <a:pt x="1" y="1"/>
                    </a:cubicBezTo>
                    <a:cubicBezTo>
                      <a:pt x="0" y="1"/>
                      <a:pt x="1" y="2"/>
                      <a:pt x="1" y="2"/>
                    </a:cubicBezTo>
                    <a:cubicBezTo>
                      <a:pt x="3" y="4"/>
                      <a:pt x="4" y="1"/>
                      <a:pt x="4" y="1"/>
                    </a:cubicBezTo>
                    <a:close/>
                  </a:path>
                </a:pathLst>
              </a:custGeom>
              <a:grpFill/>
              <a:ln w="9525">
                <a:solidFill>
                  <a:schemeClr val="bg1">
                    <a:alpha val="25000"/>
                  </a:schemeClr>
                </a:solidFill>
                <a:round/>
                <a:headEnd/>
                <a:tailEnd/>
              </a:ln>
            </p:spPr>
            <p:txBody>
              <a:bodyPr vert="horz" wrap="square" lIns="27725" tIns="13862" rIns="27725" bIns="13862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id-ID" sz="546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ahoma"/>
                  <a:ea typeface="+mn-ea"/>
                  <a:cs typeface="+mn-cs"/>
                </a:endParaRPr>
              </a:p>
            </p:txBody>
          </p:sp>
          <p:sp>
            <p:nvSpPr>
              <p:cNvPr id="199" name="Freeform 171">
                <a:extLst>
                  <a:ext uri="{FF2B5EF4-FFF2-40B4-BE49-F238E27FC236}">
                    <a16:creationId xmlns:a16="http://schemas.microsoft.com/office/drawing/2014/main" id="{1E19FE43-FA17-F191-1127-499AB9D3111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12" y="3274"/>
                <a:ext cx="10" cy="16"/>
              </a:xfrm>
              <a:custGeom>
                <a:avLst/>
                <a:gdLst>
                  <a:gd name="T0" fmla="*/ 0 w 5"/>
                  <a:gd name="T1" fmla="*/ 6 h 8"/>
                  <a:gd name="T2" fmla="*/ 1 w 5"/>
                  <a:gd name="T3" fmla="*/ 7 h 8"/>
                  <a:gd name="T4" fmla="*/ 4 w 5"/>
                  <a:gd name="T5" fmla="*/ 7 h 8"/>
                  <a:gd name="T6" fmla="*/ 5 w 5"/>
                  <a:gd name="T7" fmla="*/ 5 h 8"/>
                  <a:gd name="T8" fmla="*/ 4 w 5"/>
                  <a:gd name="T9" fmla="*/ 2 h 8"/>
                  <a:gd name="T10" fmla="*/ 1 w 5"/>
                  <a:gd name="T11" fmla="*/ 2 h 8"/>
                  <a:gd name="T12" fmla="*/ 0 w 5"/>
                  <a:gd name="T13" fmla="*/ 6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" h="8">
                    <a:moveTo>
                      <a:pt x="0" y="6"/>
                    </a:moveTo>
                    <a:cubicBezTo>
                      <a:pt x="0" y="7"/>
                      <a:pt x="1" y="6"/>
                      <a:pt x="1" y="7"/>
                    </a:cubicBezTo>
                    <a:cubicBezTo>
                      <a:pt x="2" y="8"/>
                      <a:pt x="3" y="7"/>
                      <a:pt x="4" y="7"/>
                    </a:cubicBezTo>
                    <a:cubicBezTo>
                      <a:pt x="5" y="7"/>
                      <a:pt x="5" y="5"/>
                      <a:pt x="5" y="5"/>
                    </a:cubicBezTo>
                    <a:cubicBezTo>
                      <a:pt x="5" y="5"/>
                      <a:pt x="4" y="4"/>
                      <a:pt x="4" y="2"/>
                    </a:cubicBezTo>
                    <a:cubicBezTo>
                      <a:pt x="3" y="0"/>
                      <a:pt x="1" y="2"/>
                      <a:pt x="1" y="2"/>
                    </a:cubicBezTo>
                    <a:cubicBezTo>
                      <a:pt x="1" y="2"/>
                      <a:pt x="0" y="5"/>
                      <a:pt x="0" y="6"/>
                    </a:cubicBezTo>
                    <a:close/>
                  </a:path>
                </a:pathLst>
              </a:custGeom>
              <a:grpFill/>
              <a:ln w="9525">
                <a:solidFill>
                  <a:schemeClr val="bg1">
                    <a:alpha val="25000"/>
                  </a:schemeClr>
                </a:solidFill>
                <a:round/>
                <a:headEnd/>
                <a:tailEnd/>
              </a:ln>
            </p:spPr>
            <p:txBody>
              <a:bodyPr vert="horz" wrap="square" lIns="27725" tIns="13862" rIns="27725" bIns="13862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id-ID" sz="546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ahoma"/>
                  <a:ea typeface="+mn-ea"/>
                  <a:cs typeface="+mn-cs"/>
                </a:endParaRPr>
              </a:p>
            </p:txBody>
          </p:sp>
          <p:sp>
            <p:nvSpPr>
              <p:cNvPr id="200" name="Freeform 172">
                <a:extLst>
                  <a:ext uri="{FF2B5EF4-FFF2-40B4-BE49-F238E27FC236}">
                    <a16:creationId xmlns:a16="http://schemas.microsoft.com/office/drawing/2014/main" id="{E3DF6E60-53FB-C9DA-6FE6-37591B31EC5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14" y="3238"/>
                <a:ext cx="14" cy="28"/>
              </a:xfrm>
              <a:custGeom>
                <a:avLst/>
                <a:gdLst>
                  <a:gd name="T0" fmla="*/ 0 w 7"/>
                  <a:gd name="T1" fmla="*/ 11 h 14"/>
                  <a:gd name="T2" fmla="*/ 3 w 7"/>
                  <a:gd name="T3" fmla="*/ 13 h 14"/>
                  <a:gd name="T4" fmla="*/ 5 w 7"/>
                  <a:gd name="T5" fmla="*/ 12 h 14"/>
                  <a:gd name="T6" fmla="*/ 6 w 7"/>
                  <a:gd name="T7" fmla="*/ 10 h 14"/>
                  <a:gd name="T8" fmla="*/ 7 w 7"/>
                  <a:gd name="T9" fmla="*/ 7 h 14"/>
                  <a:gd name="T10" fmla="*/ 6 w 7"/>
                  <a:gd name="T11" fmla="*/ 5 h 14"/>
                  <a:gd name="T12" fmla="*/ 7 w 7"/>
                  <a:gd name="T13" fmla="*/ 2 h 14"/>
                  <a:gd name="T14" fmla="*/ 5 w 7"/>
                  <a:gd name="T15" fmla="*/ 0 h 14"/>
                  <a:gd name="T16" fmla="*/ 3 w 7"/>
                  <a:gd name="T17" fmla="*/ 1 h 14"/>
                  <a:gd name="T18" fmla="*/ 1 w 7"/>
                  <a:gd name="T19" fmla="*/ 3 h 14"/>
                  <a:gd name="T20" fmla="*/ 0 w 7"/>
                  <a:gd name="T21" fmla="*/ 7 h 14"/>
                  <a:gd name="T22" fmla="*/ 0 w 7"/>
                  <a:gd name="T23" fmla="*/ 9 h 14"/>
                  <a:gd name="T24" fmla="*/ 0 w 7"/>
                  <a:gd name="T25" fmla="*/ 11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7" h="14">
                    <a:moveTo>
                      <a:pt x="0" y="11"/>
                    </a:moveTo>
                    <a:cubicBezTo>
                      <a:pt x="0" y="11"/>
                      <a:pt x="2" y="12"/>
                      <a:pt x="3" y="13"/>
                    </a:cubicBezTo>
                    <a:cubicBezTo>
                      <a:pt x="5" y="14"/>
                      <a:pt x="4" y="13"/>
                      <a:pt x="5" y="12"/>
                    </a:cubicBezTo>
                    <a:cubicBezTo>
                      <a:pt x="6" y="12"/>
                      <a:pt x="6" y="11"/>
                      <a:pt x="6" y="10"/>
                    </a:cubicBezTo>
                    <a:cubicBezTo>
                      <a:pt x="7" y="9"/>
                      <a:pt x="7" y="8"/>
                      <a:pt x="7" y="7"/>
                    </a:cubicBezTo>
                    <a:cubicBezTo>
                      <a:pt x="7" y="6"/>
                      <a:pt x="6" y="5"/>
                      <a:pt x="6" y="5"/>
                    </a:cubicBezTo>
                    <a:cubicBezTo>
                      <a:pt x="6" y="4"/>
                      <a:pt x="7" y="2"/>
                      <a:pt x="7" y="2"/>
                    </a:cubicBezTo>
                    <a:cubicBezTo>
                      <a:pt x="5" y="0"/>
                      <a:pt x="5" y="0"/>
                      <a:pt x="5" y="0"/>
                    </a:cubicBezTo>
                    <a:cubicBezTo>
                      <a:pt x="5" y="0"/>
                      <a:pt x="3" y="0"/>
                      <a:pt x="3" y="1"/>
                    </a:cubicBezTo>
                    <a:cubicBezTo>
                      <a:pt x="2" y="2"/>
                      <a:pt x="2" y="3"/>
                      <a:pt x="1" y="3"/>
                    </a:cubicBezTo>
                    <a:cubicBezTo>
                      <a:pt x="0" y="4"/>
                      <a:pt x="0" y="7"/>
                      <a:pt x="0" y="7"/>
                    </a:cubicBezTo>
                    <a:cubicBezTo>
                      <a:pt x="0" y="9"/>
                      <a:pt x="0" y="9"/>
                      <a:pt x="0" y="9"/>
                    </a:cubicBezTo>
                    <a:cubicBezTo>
                      <a:pt x="0" y="9"/>
                      <a:pt x="0" y="10"/>
                      <a:pt x="0" y="11"/>
                    </a:cubicBezTo>
                    <a:close/>
                  </a:path>
                </a:pathLst>
              </a:custGeom>
              <a:grpFill/>
              <a:ln w="9525">
                <a:solidFill>
                  <a:schemeClr val="bg1">
                    <a:alpha val="25000"/>
                  </a:schemeClr>
                </a:solidFill>
                <a:round/>
                <a:headEnd/>
                <a:tailEnd/>
              </a:ln>
            </p:spPr>
            <p:txBody>
              <a:bodyPr vert="horz" wrap="square" lIns="27725" tIns="13862" rIns="27725" bIns="13862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id-ID" sz="546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ahoma"/>
                  <a:ea typeface="+mn-ea"/>
                  <a:cs typeface="+mn-cs"/>
                </a:endParaRPr>
              </a:p>
            </p:txBody>
          </p:sp>
          <p:sp>
            <p:nvSpPr>
              <p:cNvPr id="201" name="Freeform 173">
                <a:extLst>
                  <a:ext uri="{FF2B5EF4-FFF2-40B4-BE49-F238E27FC236}">
                    <a16:creationId xmlns:a16="http://schemas.microsoft.com/office/drawing/2014/main" id="{53EBAC21-2AFE-2223-393C-9547CA6B9F6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08" y="3110"/>
                <a:ext cx="38" cy="40"/>
              </a:xfrm>
              <a:custGeom>
                <a:avLst/>
                <a:gdLst>
                  <a:gd name="T0" fmla="*/ 17 w 19"/>
                  <a:gd name="T1" fmla="*/ 2 h 20"/>
                  <a:gd name="T2" fmla="*/ 15 w 19"/>
                  <a:gd name="T3" fmla="*/ 1 h 20"/>
                  <a:gd name="T4" fmla="*/ 12 w 19"/>
                  <a:gd name="T5" fmla="*/ 2 h 20"/>
                  <a:gd name="T6" fmla="*/ 9 w 19"/>
                  <a:gd name="T7" fmla="*/ 1 h 20"/>
                  <a:gd name="T8" fmla="*/ 5 w 19"/>
                  <a:gd name="T9" fmla="*/ 0 h 20"/>
                  <a:gd name="T10" fmla="*/ 3 w 19"/>
                  <a:gd name="T11" fmla="*/ 3 h 20"/>
                  <a:gd name="T12" fmla="*/ 1 w 19"/>
                  <a:gd name="T13" fmla="*/ 5 h 20"/>
                  <a:gd name="T14" fmla="*/ 4 w 19"/>
                  <a:gd name="T15" fmla="*/ 7 h 20"/>
                  <a:gd name="T16" fmla="*/ 7 w 19"/>
                  <a:gd name="T17" fmla="*/ 8 h 20"/>
                  <a:gd name="T18" fmla="*/ 10 w 19"/>
                  <a:gd name="T19" fmla="*/ 10 h 20"/>
                  <a:gd name="T20" fmla="*/ 9 w 19"/>
                  <a:gd name="T21" fmla="*/ 13 h 20"/>
                  <a:gd name="T22" fmla="*/ 6 w 19"/>
                  <a:gd name="T23" fmla="*/ 16 h 20"/>
                  <a:gd name="T24" fmla="*/ 8 w 19"/>
                  <a:gd name="T25" fmla="*/ 18 h 20"/>
                  <a:gd name="T26" fmla="*/ 11 w 19"/>
                  <a:gd name="T27" fmla="*/ 19 h 20"/>
                  <a:gd name="T28" fmla="*/ 13 w 19"/>
                  <a:gd name="T29" fmla="*/ 18 h 20"/>
                  <a:gd name="T30" fmla="*/ 14 w 19"/>
                  <a:gd name="T31" fmla="*/ 15 h 20"/>
                  <a:gd name="T32" fmla="*/ 15 w 19"/>
                  <a:gd name="T33" fmla="*/ 14 h 20"/>
                  <a:gd name="T34" fmla="*/ 16 w 19"/>
                  <a:gd name="T35" fmla="*/ 12 h 20"/>
                  <a:gd name="T36" fmla="*/ 15 w 19"/>
                  <a:gd name="T37" fmla="*/ 10 h 20"/>
                  <a:gd name="T38" fmla="*/ 14 w 19"/>
                  <a:gd name="T39" fmla="*/ 9 h 20"/>
                  <a:gd name="T40" fmla="*/ 14 w 19"/>
                  <a:gd name="T41" fmla="*/ 7 h 20"/>
                  <a:gd name="T42" fmla="*/ 12 w 19"/>
                  <a:gd name="T43" fmla="*/ 6 h 20"/>
                  <a:gd name="T44" fmla="*/ 17 w 19"/>
                  <a:gd name="T45" fmla="*/ 3 h 20"/>
                  <a:gd name="T46" fmla="*/ 17 w 19"/>
                  <a:gd name="T47" fmla="*/ 2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19" h="20">
                    <a:moveTo>
                      <a:pt x="17" y="2"/>
                    </a:moveTo>
                    <a:cubicBezTo>
                      <a:pt x="17" y="1"/>
                      <a:pt x="16" y="1"/>
                      <a:pt x="15" y="1"/>
                    </a:cubicBezTo>
                    <a:cubicBezTo>
                      <a:pt x="14" y="1"/>
                      <a:pt x="13" y="1"/>
                      <a:pt x="12" y="2"/>
                    </a:cubicBezTo>
                    <a:cubicBezTo>
                      <a:pt x="10" y="2"/>
                      <a:pt x="10" y="1"/>
                      <a:pt x="9" y="1"/>
                    </a:cubicBezTo>
                    <a:cubicBezTo>
                      <a:pt x="9" y="1"/>
                      <a:pt x="5" y="0"/>
                      <a:pt x="5" y="0"/>
                    </a:cubicBezTo>
                    <a:cubicBezTo>
                      <a:pt x="5" y="0"/>
                      <a:pt x="4" y="2"/>
                      <a:pt x="3" y="3"/>
                    </a:cubicBezTo>
                    <a:cubicBezTo>
                      <a:pt x="2" y="3"/>
                      <a:pt x="2" y="4"/>
                      <a:pt x="1" y="5"/>
                    </a:cubicBezTo>
                    <a:cubicBezTo>
                      <a:pt x="0" y="5"/>
                      <a:pt x="3" y="7"/>
                      <a:pt x="4" y="7"/>
                    </a:cubicBezTo>
                    <a:cubicBezTo>
                      <a:pt x="4" y="8"/>
                      <a:pt x="6" y="8"/>
                      <a:pt x="7" y="8"/>
                    </a:cubicBezTo>
                    <a:cubicBezTo>
                      <a:pt x="7" y="8"/>
                      <a:pt x="10" y="10"/>
                      <a:pt x="10" y="10"/>
                    </a:cubicBezTo>
                    <a:cubicBezTo>
                      <a:pt x="11" y="11"/>
                      <a:pt x="10" y="12"/>
                      <a:pt x="9" y="13"/>
                    </a:cubicBezTo>
                    <a:cubicBezTo>
                      <a:pt x="8" y="15"/>
                      <a:pt x="7" y="15"/>
                      <a:pt x="6" y="16"/>
                    </a:cubicBezTo>
                    <a:cubicBezTo>
                      <a:pt x="5" y="16"/>
                      <a:pt x="8" y="17"/>
                      <a:pt x="8" y="18"/>
                    </a:cubicBezTo>
                    <a:cubicBezTo>
                      <a:pt x="9" y="19"/>
                      <a:pt x="10" y="20"/>
                      <a:pt x="11" y="19"/>
                    </a:cubicBezTo>
                    <a:cubicBezTo>
                      <a:pt x="11" y="19"/>
                      <a:pt x="13" y="18"/>
                      <a:pt x="13" y="18"/>
                    </a:cubicBezTo>
                    <a:cubicBezTo>
                      <a:pt x="13" y="18"/>
                      <a:pt x="14" y="16"/>
                      <a:pt x="14" y="15"/>
                    </a:cubicBezTo>
                    <a:cubicBezTo>
                      <a:pt x="14" y="15"/>
                      <a:pt x="15" y="14"/>
                      <a:pt x="15" y="14"/>
                    </a:cubicBezTo>
                    <a:cubicBezTo>
                      <a:pt x="16" y="12"/>
                      <a:pt x="16" y="12"/>
                      <a:pt x="16" y="12"/>
                    </a:cubicBezTo>
                    <a:cubicBezTo>
                      <a:pt x="15" y="10"/>
                      <a:pt x="15" y="10"/>
                      <a:pt x="15" y="10"/>
                    </a:cubicBezTo>
                    <a:cubicBezTo>
                      <a:pt x="14" y="9"/>
                      <a:pt x="14" y="9"/>
                      <a:pt x="14" y="9"/>
                    </a:cubicBezTo>
                    <a:cubicBezTo>
                      <a:pt x="14" y="7"/>
                      <a:pt x="14" y="7"/>
                      <a:pt x="14" y="7"/>
                    </a:cubicBezTo>
                    <a:cubicBezTo>
                      <a:pt x="12" y="6"/>
                      <a:pt x="12" y="6"/>
                      <a:pt x="12" y="6"/>
                    </a:cubicBezTo>
                    <a:cubicBezTo>
                      <a:pt x="12" y="6"/>
                      <a:pt x="15" y="4"/>
                      <a:pt x="17" y="3"/>
                    </a:cubicBezTo>
                    <a:cubicBezTo>
                      <a:pt x="19" y="2"/>
                      <a:pt x="17" y="2"/>
                      <a:pt x="17" y="2"/>
                    </a:cubicBezTo>
                    <a:close/>
                  </a:path>
                </a:pathLst>
              </a:custGeom>
              <a:grpFill/>
              <a:ln w="9525">
                <a:solidFill>
                  <a:schemeClr val="bg1">
                    <a:alpha val="25000"/>
                  </a:schemeClr>
                </a:solidFill>
                <a:round/>
                <a:headEnd/>
                <a:tailEnd/>
              </a:ln>
            </p:spPr>
            <p:txBody>
              <a:bodyPr vert="horz" wrap="square" lIns="27725" tIns="13862" rIns="27725" bIns="13862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id-ID" sz="546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ahoma"/>
                  <a:ea typeface="+mn-ea"/>
                  <a:cs typeface="+mn-cs"/>
                </a:endParaRPr>
              </a:p>
            </p:txBody>
          </p:sp>
          <p:sp>
            <p:nvSpPr>
              <p:cNvPr id="202" name="Freeform 174">
                <a:extLst>
                  <a:ext uri="{FF2B5EF4-FFF2-40B4-BE49-F238E27FC236}">
                    <a16:creationId xmlns:a16="http://schemas.microsoft.com/office/drawing/2014/main" id="{BB068587-F5E4-1384-D799-3930C6B02CF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42" y="3184"/>
                <a:ext cx="26" cy="20"/>
              </a:xfrm>
              <a:custGeom>
                <a:avLst/>
                <a:gdLst>
                  <a:gd name="T0" fmla="*/ 1 w 13"/>
                  <a:gd name="T1" fmla="*/ 8 h 10"/>
                  <a:gd name="T2" fmla="*/ 3 w 13"/>
                  <a:gd name="T3" fmla="*/ 10 h 10"/>
                  <a:gd name="T4" fmla="*/ 6 w 13"/>
                  <a:gd name="T5" fmla="*/ 8 h 10"/>
                  <a:gd name="T6" fmla="*/ 8 w 13"/>
                  <a:gd name="T7" fmla="*/ 6 h 10"/>
                  <a:gd name="T8" fmla="*/ 10 w 13"/>
                  <a:gd name="T9" fmla="*/ 4 h 10"/>
                  <a:gd name="T10" fmla="*/ 13 w 13"/>
                  <a:gd name="T11" fmla="*/ 0 h 10"/>
                  <a:gd name="T12" fmla="*/ 10 w 13"/>
                  <a:gd name="T13" fmla="*/ 0 h 10"/>
                  <a:gd name="T14" fmla="*/ 8 w 13"/>
                  <a:gd name="T15" fmla="*/ 3 h 10"/>
                  <a:gd name="T16" fmla="*/ 5 w 13"/>
                  <a:gd name="T17" fmla="*/ 2 h 10"/>
                  <a:gd name="T18" fmla="*/ 1 w 13"/>
                  <a:gd name="T19" fmla="*/ 8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3" h="10">
                    <a:moveTo>
                      <a:pt x="1" y="8"/>
                    </a:moveTo>
                    <a:cubicBezTo>
                      <a:pt x="0" y="9"/>
                      <a:pt x="3" y="10"/>
                      <a:pt x="3" y="10"/>
                    </a:cubicBezTo>
                    <a:cubicBezTo>
                      <a:pt x="3" y="10"/>
                      <a:pt x="6" y="8"/>
                      <a:pt x="6" y="8"/>
                    </a:cubicBezTo>
                    <a:cubicBezTo>
                      <a:pt x="7" y="8"/>
                      <a:pt x="7" y="7"/>
                      <a:pt x="8" y="6"/>
                    </a:cubicBezTo>
                    <a:cubicBezTo>
                      <a:pt x="8" y="5"/>
                      <a:pt x="9" y="5"/>
                      <a:pt x="10" y="4"/>
                    </a:cubicBezTo>
                    <a:cubicBezTo>
                      <a:pt x="12" y="4"/>
                      <a:pt x="13" y="0"/>
                      <a:pt x="13" y="0"/>
                    </a:cubicBezTo>
                    <a:cubicBezTo>
                      <a:pt x="13" y="0"/>
                      <a:pt x="10" y="0"/>
                      <a:pt x="10" y="0"/>
                    </a:cubicBezTo>
                    <a:cubicBezTo>
                      <a:pt x="10" y="1"/>
                      <a:pt x="9" y="3"/>
                      <a:pt x="8" y="3"/>
                    </a:cubicBezTo>
                    <a:cubicBezTo>
                      <a:pt x="8" y="3"/>
                      <a:pt x="6" y="2"/>
                      <a:pt x="5" y="2"/>
                    </a:cubicBezTo>
                    <a:cubicBezTo>
                      <a:pt x="5" y="2"/>
                      <a:pt x="1" y="6"/>
                      <a:pt x="1" y="8"/>
                    </a:cubicBezTo>
                    <a:close/>
                  </a:path>
                </a:pathLst>
              </a:custGeom>
              <a:grpFill/>
              <a:ln w="9525">
                <a:solidFill>
                  <a:schemeClr val="bg1">
                    <a:alpha val="25000"/>
                  </a:schemeClr>
                </a:solidFill>
                <a:round/>
                <a:headEnd/>
                <a:tailEnd/>
              </a:ln>
            </p:spPr>
            <p:txBody>
              <a:bodyPr vert="horz" wrap="square" lIns="27725" tIns="13862" rIns="27725" bIns="13862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id-ID" sz="546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ahoma"/>
                  <a:ea typeface="+mn-ea"/>
                  <a:cs typeface="+mn-cs"/>
                </a:endParaRPr>
              </a:p>
            </p:txBody>
          </p:sp>
          <p:sp>
            <p:nvSpPr>
              <p:cNvPr id="203" name="Freeform 175">
                <a:extLst>
                  <a:ext uri="{FF2B5EF4-FFF2-40B4-BE49-F238E27FC236}">
                    <a16:creationId xmlns:a16="http://schemas.microsoft.com/office/drawing/2014/main" id="{A72C0179-C161-FBA3-C178-AFE569517FD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34" y="3230"/>
                <a:ext cx="8" cy="18"/>
              </a:xfrm>
              <a:custGeom>
                <a:avLst/>
                <a:gdLst>
                  <a:gd name="T0" fmla="*/ 1 w 4"/>
                  <a:gd name="T1" fmla="*/ 1 h 9"/>
                  <a:gd name="T2" fmla="*/ 0 w 4"/>
                  <a:gd name="T3" fmla="*/ 4 h 9"/>
                  <a:gd name="T4" fmla="*/ 1 w 4"/>
                  <a:gd name="T5" fmla="*/ 9 h 9"/>
                  <a:gd name="T6" fmla="*/ 3 w 4"/>
                  <a:gd name="T7" fmla="*/ 7 h 9"/>
                  <a:gd name="T8" fmla="*/ 4 w 4"/>
                  <a:gd name="T9" fmla="*/ 4 h 9"/>
                  <a:gd name="T10" fmla="*/ 2 w 4"/>
                  <a:gd name="T11" fmla="*/ 1 h 9"/>
                  <a:gd name="T12" fmla="*/ 1 w 4"/>
                  <a:gd name="T13" fmla="*/ 1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" h="9">
                    <a:moveTo>
                      <a:pt x="1" y="1"/>
                    </a:moveTo>
                    <a:cubicBezTo>
                      <a:pt x="0" y="4"/>
                      <a:pt x="0" y="4"/>
                      <a:pt x="0" y="4"/>
                    </a:cubicBezTo>
                    <a:cubicBezTo>
                      <a:pt x="0" y="4"/>
                      <a:pt x="1" y="8"/>
                      <a:pt x="1" y="9"/>
                    </a:cubicBezTo>
                    <a:cubicBezTo>
                      <a:pt x="1" y="9"/>
                      <a:pt x="3" y="7"/>
                      <a:pt x="3" y="7"/>
                    </a:cubicBezTo>
                    <a:cubicBezTo>
                      <a:pt x="4" y="4"/>
                      <a:pt x="4" y="4"/>
                      <a:pt x="4" y="4"/>
                    </a:cubicBezTo>
                    <a:cubicBezTo>
                      <a:pt x="4" y="4"/>
                      <a:pt x="3" y="2"/>
                      <a:pt x="2" y="1"/>
                    </a:cubicBezTo>
                    <a:cubicBezTo>
                      <a:pt x="2" y="0"/>
                      <a:pt x="1" y="1"/>
                      <a:pt x="1" y="1"/>
                    </a:cubicBezTo>
                    <a:close/>
                  </a:path>
                </a:pathLst>
              </a:custGeom>
              <a:grpFill/>
              <a:ln w="9525">
                <a:solidFill>
                  <a:schemeClr val="bg1">
                    <a:alpha val="25000"/>
                  </a:schemeClr>
                </a:solidFill>
                <a:round/>
                <a:headEnd/>
                <a:tailEnd/>
              </a:ln>
            </p:spPr>
            <p:txBody>
              <a:bodyPr vert="horz" wrap="square" lIns="27725" tIns="13862" rIns="27725" bIns="13862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id-ID" sz="546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ahoma"/>
                  <a:ea typeface="+mn-ea"/>
                  <a:cs typeface="+mn-cs"/>
                </a:endParaRPr>
              </a:p>
            </p:txBody>
          </p:sp>
          <p:sp>
            <p:nvSpPr>
              <p:cNvPr id="204" name="Freeform 176">
                <a:extLst>
                  <a:ext uri="{FF2B5EF4-FFF2-40B4-BE49-F238E27FC236}">
                    <a16:creationId xmlns:a16="http://schemas.microsoft.com/office/drawing/2014/main" id="{AB57E59A-9925-C2DD-4FD4-33E97D772F6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22" y="3302"/>
                <a:ext cx="14" cy="13"/>
              </a:xfrm>
              <a:custGeom>
                <a:avLst/>
                <a:gdLst>
                  <a:gd name="T0" fmla="*/ 2 w 7"/>
                  <a:gd name="T1" fmla="*/ 4 h 6"/>
                  <a:gd name="T2" fmla="*/ 2 w 7"/>
                  <a:gd name="T3" fmla="*/ 5 h 6"/>
                  <a:gd name="T4" fmla="*/ 4 w 7"/>
                  <a:gd name="T5" fmla="*/ 6 h 6"/>
                  <a:gd name="T6" fmla="*/ 6 w 7"/>
                  <a:gd name="T7" fmla="*/ 5 h 6"/>
                  <a:gd name="T8" fmla="*/ 6 w 7"/>
                  <a:gd name="T9" fmla="*/ 3 h 6"/>
                  <a:gd name="T10" fmla="*/ 4 w 7"/>
                  <a:gd name="T11" fmla="*/ 1 h 6"/>
                  <a:gd name="T12" fmla="*/ 2 w 7"/>
                  <a:gd name="T13" fmla="*/ 0 h 6"/>
                  <a:gd name="T14" fmla="*/ 0 w 7"/>
                  <a:gd name="T15" fmla="*/ 2 h 6"/>
                  <a:gd name="T16" fmla="*/ 0 w 7"/>
                  <a:gd name="T17" fmla="*/ 3 h 6"/>
                  <a:gd name="T18" fmla="*/ 2 w 7"/>
                  <a:gd name="T19" fmla="*/ 4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7" h="6">
                    <a:moveTo>
                      <a:pt x="2" y="4"/>
                    </a:moveTo>
                    <a:cubicBezTo>
                      <a:pt x="2" y="4"/>
                      <a:pt x="2" y="4"/>
                      <a:pt x="2" y="5"/>
                    </a:cubicBezTo>
                    <a:cubicBezTo>
                      <a:pt x="2" y="6"/>
                      <a:pt x="3" y="6"/>
                      <a:pt x="4" y="6"/>
                    </a:cubicBezTo>
                    <a:cubicBezTo>
                      <a:pt x="4" y="6"/>
                      <a:pt x="5" y="6"/>
                      <a:pt x="6" y="5"/>
                    </a:cubicBezTo>
                    <a:cubicBezTo>
                      <a:pt x="7" y="5"/>
                      <a:pt x="6" y="3"/>
                      <a:pt x="6" y="3"/>
                    </a:cubicBezTo>
                    <a:cubicBezTo>
                      <a:pt x="5" y="2"/>
                      <a:pt x="4" y="1"/>
                      <a:pt x="4" y="1"/>
                    </a:cubicBezTo>
                    <a:cubicBezTo>
                      <a:pt x="4" y="1"/>
                      <a:pt x="2" y="0"/>
                      <a:pt x="2" y="0"/>
                    </a:cubicBezTo>
                    <a:cubicBezTo>
                      <a:pt x="1" y="0"/>
                      <a:pt x="0" y="2"/>
                      <a:pt x="0" y="2"/>
                    </a:cubicBezTo>
                    <a:cubicBezTo>
                      <a:pt x="0" y="3"/>
                      <a:pt x="0" y="3"/>
                      <a:pt x="0" y="3"/>
                    </a:cubicBezTo>
                    <a:cubicBezTo>
                      <a:pt x="0" y="3"/>
                      <a:pt x="2" y="3"/>
                      <a:pt x="2" y="4"/>
                    </a:cubicBezTo>
                    <a:close/>
                  </a:path>
                </a:pathLst>
              </a:custGeom>
              <a:grpFill/>
              <a:ln w="9525">
                <a:solidFill>
                  <a:schemeClr val="bg1">
                    <a:alpha val="25000"/>
                  </a:schemeClr>
                </a:solidFill>
                <a:round/>
                <a:headEnd/>
                <a:tailEnd/>
              </a:ln>
            </p:spPr>
            <p:txBody>
              <a:bodyPr vert="horz" wrap="square" lIns="27725" tIns="13862" rIns="27725" bIns="13862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id-ID" sz="546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ahoma"/>
                  <a:ea typeface="+mn-ea"/>
                  <a:cs typeface="+mn-cs"/>
                </a:endParaRPr>
              </a:p>
            </p:txBody>
          </p:sp>
          <p:sp>
            <p:nvSpPr>
              <p:cNvPr id="205" name="Freeform 177">
                <a:extLst>
                  <a:ext uri="{FF2B5EF4-FFF2-40B4-BE49-F238E27FC236}">
                    <a16:creationId xmlns:a16="http://schemas.microsoft.com/office/drawing/2014/main" id="{2846B10E-0C52-ADF6-BA06-8F5650C23C3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90" y="3246"/>
                <a:ext cx="16" cy="24"/>
              </a:xfrm>
              <a:custGeom>
                <a:avLst/>
                <a:gdLst>
                  <a:gd name="T0" fmla="*/ 2 w 8"/>
                  <a:gd name="T1" fmla="*/ 12 h 12"/>
                  <a:gd name="T2" fmla="*/ 2 w 8"/>
                  <a:gd name="T3" fmla="*/ 10 h 12"/>
                  <a:gd name="T4" fmla="*/ 4 w 8"/>
                  <a:gd name="T5" fmla="*/ 9 h 12"/>
                  <a:gd name="T6" fmla="*/ 6 w 8"/>
                  <a:gd name="T7" fmla="*/ 7 h 12"/>
                  <a:gd name="T8" fmla="*/ 8 w 8"/>
                  <a:gd name="T9" fmla="*/ 5 h 12"/>
                  <a:gd name="T10" fmla="*/ 8 w 8"/>
                  <a:gd name="T11" fmla="*/ 3 h 12"/>
                  <a:gd name="T12" fmla="*/ 8 w 8"/>
                  <a:gd name="T13" fmla="*/ 2 h 12"/>
                  <a:gd name="T14" fmla="*/ 6 w 8"/>
                  <a:gd name="T15" fmla="*/ 1 h 12"/>
                  <a:gd name="T16" fmla="*/ 5 w 8"/>
                  <a:gd name="T17" fmla="*/ 1 h 12"/>
                  <a:gd name="T18" fmla="*/ 4 w 8"/>
                  <a:gd name="T19" fmla="*/ 3 h 12"/>
                  <a:gd name="T20" fmla="*/ 2 w 8"/>
                  <a:gd name="T21" fmla="*/ 7 h 12"/>
                  <a:gd name="T22" fmla="*/ 2 w 8"/>
                  <a:gd name="T23" fmla="*/ 7 h 12"/>
                  <a:gd name="T24" fmla="*/ 0 w 8"/>
                  <a:gd name="T25" fmla="*/ 9 h 12"/>
                  <a:gd name="T26" fmla="*/ 1 w 8"/>
                  <a:gd name="T27" fmla="*/ 11 h 12"/>
                  <a:gd name="T28" fmla="*/ 2 w 8"/>
                  <a:gd name="T29" fmla="*/ 12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8" h="12">
                    <a:moveTo>
                      <a:pt x="2" y="12"/>
                    </a:moveTo>
                    <a:cubicBezTo>
                      <a:pt x="2" y="10"/>
                      <a:pt x="2" y="10"/>
                      <a:pt x="2" y="10"/>
                    </a:cubicBezTo>
                    <a:cubicBezTo>
                      <a:pt x="4" y="9"/>
                      <a:pt x="4" y="9"/>
                      <a:pt x="4" y="9"/>
                    </a:cubicBezTo>
                    <a:cubicBezTo>
                      <a:pt x="4" y="9"/>
                      <a:pt x="6" y="8"/>
                      <a:pt x="6" y="7"/>
                    </a:cubicBezTo>
                    <a:cubicBezTo>
                      <a:pt x="7" y="7"/>
                      <a:pt x="8" y="6"/>
                      <a:pt x="8" y="5"/>
                    </a:cubicBezTo>
                    <a:cubicBezTo>
                      <a:pt x="8" y="5"/>
                      <a:pt x="8" y="3"/>
                      <a:pt x="8" y="3"/>
                    </a:cubicBezTo>
                    <a:cubicBezTo>
                      <a:pt x="8" y="3"/>
                      <a:pt x="8" y="2"/>
                      <a:pt x="8" y="2"/>
                    </a:cubicBezTo>
                    <a:cubicBezTo>
                      <a:pt x="8" y="2"/>
                      <a:pt x="7" y="1"/>
                      <a:pt x="6" y="1"/>
                    </a:cubicBezTo>
                    <a:cubicBezTo>
                      <a:pt x="5" y="0"/>
                      <a:pt x="6" y="1"/>
                      <a:pt x="5" y="1"/>
                    </a:cubicBezTo>
                    <a:cubicBezTo>
                      <a:pt x="4" y="1"/>
                      <a:pt x="4" y="3"/>
                      <a:pt x="4" y="3"/>
                    </a:cubicBezTo>
                    <a:cubicBezTo>
                      <a:pt x="4" y="3"/>
                      <a:pt x="3" y="6"/>
                      <a:pt x="2" y="7"/>
                    </a:cubicBezTo>
                    <a:cubicBezTo>
                      <a:pt x="2" y="7"/>
                      <a:pt x="2" y="7"/>
                      <a:pt x="2" y="7"/>
                    </a:cubicBezTo>
                    <a:cubicBezTo>
                      <a:pt x="0" y="9"/>
                      <a:pt x="0" y="9"/>
                      <a:pt x="0" y="9"/>
                    </a:cubicBezTo>
                    <a:cubicBezTo>
                      <a:pt x="1" y="11"/>
                      <a:pt x="1" y="11"/>
                      <a:pt x="1" y="11"/>
                    </a:cubicBezTo>
                    <a:lnTo>
                      <a:pt x="2" y="12"/>
                    </a:lnTo>
                    <a:close/>
                  </a:path>
                </a:pathLst>
              </a:custGeom>
              <a:grpFill/>
              <a:ln w="9525">
                <a:solidFill>
                  <a:schemeClr val="bg1">
                    <a:alpha val="25000"/>
                  </a:schemeClr>
                </a:solidFill>
                <a:round/>
                <a:headEnd/>
                <a:tailEnd/>
              </a:ln>
            </p:spPr>
            <p:txBody>
              <a:bodyPr vert="horz" wrap="square" lIns="27725" tIns="13862" rIns="27725" bIns="13862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id-ID" sz="546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ahoma"/>
                  <a:ea typeface="+mn-ea"/>
                  <a:cs typeface="+mn-cs"/>
                </a:endParaRPr>
              </a:p>
            </p:txBody>
          </p:sp>
          <p:sp>
            <p:nvSpPr>
              <p:cNvPr id="206" name="Freeform 178">
                <a:extLst>
                  <a:ext uri="{FF2B5EF4-FFF2-40B4-BE49-F238E27FC236}">
                    <a16:creationId xmlns:a16="http://schemas.microsoft.com/office/drawing/2014/main" id="{553796DE-22D3-B9E4-94C6-1DB06A8EE84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30" y="2999"/>
                <a:ext cx="20" cy="20"/>
              </a:xfrm>
              <a:custGeom>
                <a:avLst/>
                <a:gdLst>
                  <a:gd name="T0" fmla="*/ 6 w 10"/>
                  <a:gd name="T1" fmla="*/ 6 h 10"/>
                  <a:gd name="T2" fmla="*/ 9 w 10"/>
                  <a:gd name="T3" fmla="*/ 4 h 10"/>
                  <a:gd name="T4" fmla="*/ 9 w 10"/>
                  <a:gd name="T5" fmla="*/ 2 h 10"/>
                  <a:gd name="T6" fmla="*/ 9 w 10"/>
                  <a:gd name="T7" fmla="*/ 1 h 10"/>
                  <a:gd name="T8" fmla="*/ 5 w 10"/>
                  <a:gd name="T9" fmla="*/ 0 h 10"/>
                  <a:gd name="T10" fmla="*/ 2 w 10"/>
                  <a:gd name="T11" fmla="*/ 1 h 10"/>
                  <a:gd name="T12" fmla="*/ 0 w 10"/>
                  <a:gd name="T13" fmla="*/ 3 h 10"/>
                  <a:gd name="T14" fmla="*/ 1 w 10"/>
                  <a:gd name="T15" fmla="*/ 5 h 10"/>
                  <a:gd name="T16" fmla="*/ 2 w 10"/>
                  <a:gd name="T17" fmla="*/ 8 h 10"/>
                  <a:gd name="T18" fmla="*/ 3 w 10"/>
                  <a:gd name="T19" fmla="*/ 9 h 10"/>
                  <a:gd name="T20" fmla="*/ 6 w 10"/>
                  <a:gd name="T21" fmla="*/ 8 h 10"/>
                  <a:gd name="T22" fmla="*/ 6 w 10"/>
                  <a:gd name="T23" fmla="*/ 6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0" h="10">
                    <a:moveTo>
                      <a:pt x="6" y="6"/>
                    </a:moveTo>
                    <a:cubicBezTo>
                      <a:pt x="6" y="6"/>
                      <a:pt x="8" y="5"/>
                      <a:pt x="9" y="4"/>
                    </a:cubicBezTo>
                    <a:cubicBezTo>
                      <a:pt x="10" y="3"/>
                      <a:pt x="9" y="2"/>
                      <a:pt x="9" y="2"/>
                    </a:cubicBezTo>
                    <a:cubicBezTo>
                      <a:pt x="9" y="1"/>
                      <a:pt x="9" y="1"/>
                      <a:pt x="9" y="1"/>
                    </a:cubicBezTo>
                    <a:cubicBezTo>
                      <a:pt x="9" y="1"/>
                      <a:pt x="7" y="0"/>
                      <a:pt x="5" y="0"/>
                    </a:cubicBezTo>
                    <a:cubicBezTo>
                      <a:pt x="3" y="0"/>
                      <a:pt x="4" y="0"/>
                      <a:pt x="2" y="1"/>
                    </a:cubicBezTo>
                    <a:cubicBezTo>
                      <a:pt x="1" y="1"/>
                      <a:pt x="1" y="2"/>
                      <a:pt x="0" y="3"/>
                    </a:cubicBezTo>
                    <a:cubicBezTo>
                      <a:pt x="0" y="4"/>
                      <a:pt x="0" y="4"/>
                      <a:pt x="1" y="5"/>
                    </a:cubicBezTo>
                    <a:cubicBezTo>
                      <a:pt x="2" y="6"/>
                      <a:pt x="2" y="6"/>
                      <a:pt x="2" y="8"/>
                    </a:cubicBezTo>
                    <a:cubicBezTo>
                      <a:pt x="2" y="10"/>
                      <a:pt x="3" y="9"/>
                      <a:pt x="3" y="9"/>
                    </a:cubicBezTo>
                    <a:cubicBezTo>
                      <a:pt x="4" y="9"/>
                      <a:pt x="5" y="9"/>
                      <a:pt x="6" y="8"/>
                    </a:cubicBezTo>
                    <a:cubicBezTo>
                      <a:pt x="8" y="7"/>
                      <a:pt x="6" y="6"/>
                      <a:pt x="6" y="6"/>
                    </a:cubicBezTo>
                    <a:close/>
                  </a:path>
                </a:pathLst>
              </a:custGeom>
              <a:grpFill/>
              <a:ln w="9525">
                <a:solidFill>
                  <a:schemeClr val="bg1">
                    <a:alpha val="25000"/>
                  </a:schemeClr>
                </a:solidFill>
                <a:round/>
                <a:headEnd/>
                <a:tailEnd/>
              </a:ln>
            </p:spPr>
            <p:txBody>
              <a:bodyPr vert="horz" wrap="square" lIns="27725" tIns="13862" rIns="27725" bIns="13862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id-ID" sz="546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ahoma"/>
                  <a:ea typeface="+mn-ea"/>
                  <a:cs typeface="+mn-cs"/>
                </a:endParaRPr>
              </a:p>
            </p:txBody>
          </p:sp>
          <p:sp>
            <p:nvSpPr>
              <p:cNvPr id="207" name="Freeform 179">
                <a:extLst>
                  <a:ext uri="{FF2B5EF4-FFF2-40B4-BE49-F238E27FC236}">
                    <a16:creationId xmlns:a16="http://schemas.microsoft.com/office/drawing/2014/main" id="{636E5CCA-086B-6411-EE4C-5FF463974B0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42" y="3282"/>
                <a:ext cx="24" cy="22"/>
              </a:xfrm>
              <a:custGeom>
                <a:avLst/>
                <a:gdLst>
                  <a:gd name="T0" fmla="*/ 10 w 12"/>
                  <a:gd name="T1" fmla="*/ 4 h 11"/>
                  <a:gd name="T2" fmla="*/ 11 w 12"/>
                  <a:gd name="T3" fmla="*/ 3 h 11"/>
                  <a:gd name="T4" fmla="*/ 10 w 12"/>
                  <a:gd name="T5" fmla="*/ 1 h 11"/>
                  <a:gd name="T6" fmla="*/ 7 w 12"/>
                  <a:gd name="T7" fmla="*/ 2 h 11"/>
                  <a:gd name="T8" fmla="*/ 8 w 12"/>
                  <a:gd name="T9" fmla="*/ 3 h 11"/>
                  <a:gd name="T10" fmla="*/ 7 w 12"/>
                  <a:gd name="T11" fmla="*/ 3 h 11"/>
                  <a:gd name="T12" fmla="*/ 5 w 12"/>
                  <a:gd name="T13" fmla="*/ 4 h 11"/>
                  <a:gd name="T14" fmla="*/ 6 w 12"/>
                  <a:gd name="T15" fmla="*/ 6 h 11"/>
                  <a:gd name="T16" fmla="*/ 5 w 12"/>
                  <a:gd name="T17" fmla="*/ 7 h 11"/>
                  <a:gd name="T18" fmla="*/ 4 w 12"/>
                  <a:gd name="T19" fmla="*/ 6 h 11"/>
                  <a:gd name="T20" fmla="*/ 2 w 12"/>
                  <a:gd name="T21" fmla="*/ 6 h 11"/>
                  <a:gd name="T22" fmla="*/ 1 w 12"/>
                  <a:gd name="T23" fmla="*/ 10 h 11"/>
                  <a:gd name="T24" fmla="*/ 3 w 12"/>
                  <a:gd name="T25" fmla="*/ 10 h 11"/>
                  <a:gd name="T26" fmla="*/ 5 w 12"/>
                  <a:gd name="T27" fmla="*/ 9 h 11"/>
                  <a:gd name="T28" fmla="*/ 5 w 12"/>
                  <a:gd name="T29" fmla="*/ 10 h 11"/>
                  <a:gd name="T30" fmla="*/ 8 w 12"/>
                  <a:gd name="T31" fmla="*/ 8 h 11"/>
                  <a:gd name="T32" fmla="*/ 9 w 12"/>
                  <a:gd name="T33" fmla="*/ 7 h 11"/>
                  <a:gd name="T34" fmla="*/ 8 w 12"/>
                  <a:gd name="T35" fmla="*/ 5 h 11"/>
                  <a:gd name="T36" fmla="*/ 10 w 12"/>
                  <a:gd name="T37" fmla="*/ 4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12" h="11">
                    <a:moveTo>
                      <a:pt x="10" y="4"/>
                    </a:moveTo>
                    <a:cubicBezTo>
                      <a:pt x="12" y="4"/>
                      <a:pt x="11" y="3"/>
                      <a:pt x="11" y="3"/>
                    </a:cubicBezTo>
                    <a:cubicBezTo>
                      <a:pt x="11" y="2"/>
                      <a:pt x="11" y="2"/>
                      <a:pt x="10" y="1"/>
                    </a:cubicBezTo>
                    <a:cubicBezTo>
                      <a:pt x="10" y="0"/>
                      <a:pt x="8" y="1"/>
                      <a:pt x="7" y="2"/>
                    </a:cubicBezTo>
                    <a:cubicBezTo>
                      <a:pt x="8" y="3"/>
                      <a:pt x="8" y="3"/>
                      <a:pt x="8" y="3"/>
                    </a:cubicBezTo>
                    <a:cubicBezTo>
                      <a:pt x="8" y="3"/>
                      <a:pt x="7" y="3"/>
                      <a:pt x="7" y="3"/>
                    </a:cubicBezTo>
                    <a:cubicBezTo>
                      <a:pt x="6" y="3"/>
                      <a:pt x="6" y="4"/>
                      <a:pt x="5" y="4"/>
                    </a:cubicBezTo>
                    <a:cubicBezTo>
                      <a:pt x="5" y="5"/>
                      <a:pt x="6" y="6"/>
                      <a:pt x="6" y="6"/>
                    </a:cubicBezTo>
                    <a:cubicBezTo>
                      <a:pt x="5" y="7"/>
                      <a:pt x="5" y="7"/>
                      <a:pt x="5" y="7"/>
                    </a:cubicBezTo>
                    <a:cubicBezTo>
                      <a:pt x="5" y="7"/>
                      <a:pt x="5" y="7"/>
                      <a:pt x="4" y="6"/>
                    </a:cubicBezTo>
                    <a:cubicBezTo>
                      <a:pt x="3" y="5"/>
                      <a:pt x="3" y="6"/>
                      <a:pt x="2" y="6"/>
                    </a:cubicBezTo>
                    <a:cubicBezTo>
                      <a:pt x="0" y="7"/>
                      <a:pt x="1" y="9"/>
                      <a:pt x="1" y="10"/>
                    </a:cubicBezTo>
                    <a:cubicBezTo>
                      <a:pt x="2" y="11"/>
                      <a:pt x="3" y="10"/>
                      <a:pt x="3" y="10"/>
                    </a:cubicBezTo>
                    <a:cubicBezTo>
                      <a:pt x="5" y="9"/>
                      <a:pt x="5" y="9"/>
                      <a:pt x="5" y="9"/>
                    </a:cubicBezTo>
                    <a:cubicBezTo>
                      <a:pt x="5" y="10"/>
                      <a:pt x="5" y="10"/>
                      <a:pt x="5" y="10"/>
                    </a:cubicBezTo>
                    <a:cubicBezTo>
                      <a:pt x="5" y="10"/>
                      <a:pt x="6" y="10"/>
                      <a:pt x="8" y="8"/>
                    </a:cubicBezTo>
                    <a:cubicBezTo>
                      <a:pt x="11" y="7"/>
                      <a:pt x="9" y="7"/>
                      <a:pt x="9" y="7"/>
                    </a:cubicBezTo>
                    <a:cubicBezTo>
                      <a:pt x="8" y="5"/>
                      <a:pt x="8" y="5"/>
                      <a:pt x="8" y="5"/>
                    </a:cubicBezTo>
                    <a:cubicBezTo>
                      <a:pt x="8" y="5"/>
                      <a:pt x="8" y="5"/>
                      <a:pt x="10" y="4"/>
                    </a:cubicBezTo>
                    <a:close/>
                  </a:path>
                </a:pathLst>
              </a:custGeom>
              <a:grpFill/>
              <a:ln w="9525">
                <a:solidFill>
                  <a:schemeClr val="bg1">
                    <a:alpha val="25000"/>
                  </a:schemeClr>
                </a:solidFill>
                <a:round/>
                <a:headEnd/>
                <a:tailEnd/>
              </a:ln>
            </p:spPr>
            <p:txBody>
              <a:bodyPr vert="horz" wrap="square" lIns="27725" tIns="13862" rIns="27725" bIns="13862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id-ID" sz="546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ahoma"/>
                  <a:ea typeface="+mn-ea"/>
                  <a:cs typeface="+mn-cs"/>
                </a:endParaRPr>
              </a:p>
            </p:txBody>
          </p:sp>
          <p:sp>
            <p:nvSpPr>
              <p:cNvPr id="208" name="Freeform 180">
                <a:extLst>
                  <a:ext uri="{FF2B5EF4-FFF2-40B4-BE49-F238E27FC236}">
                    <a16:creationId xmlns:a16="http://schemas.microsoft.com/office/drawing/2014/main" id="{04D357C5-5E78-3A75-84B5-759271E114B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36" y="3044"/>
                <a:ext cx="8" cy="6"/>
              </a:xfrm>
              <a:custGeom>
                <a:avLst/>
                <a:gdLst>
                  <a:gd name="T0" fmla="*/ 3 w 4"/>
                  <a:gd name="T1" fmla="*/ 0 h 3"/>
                  <a:gd name="T2" fmla="*/ 1 w 4"/>
                  <a:gd name="T3" fmla="*/ 1 h 3"/>
                  <a:gd name="T4" fmla="*/ 0 w 4"/>
                  <a:gd name="T5" fmla="*/ 2 h 3"/>
                  <a:gd name="T6" fmla="*/ 1 w 4"/>
                  <a:gd name="T7" fmla="*/ 3 h 3"/>
                  <a:gd name="T8" fmla="*/ 3 w 4"/>
                  <a:gd name="T9" fmla="*/ 1 h 3"/>
                  <a:gd name="T10" fmla="*/ 3 w 4"/>
                  <a:gd name="T11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" h="3">
                    <a:moveTo>
                      <a:pt x="3" y="0"/>
                    </a:moveTo>
                    <a:cubicBezTo>
                      <a:pt x="1" y="1"/>
                      <a:pt x="1" y="1"/>
                      <a:pt x="1" y="1"/>
                    </a:cubicBezTo>
                    <a:cubicBezTo>
                      <a:pt x="1" y="1"/>
                      <a:pt x="0" y="2"/>
                      <a:pt x="0" y="2"/>
                    </a:cubicBezTo>
                    <a:cubicBezTo>
                      <a:pt x="1" y="3"/>
                      <a:pt x="1" y="3"/>
                      <a:pt x="1" y="3"/>
                    </a:cubicBezTo>
                    <a:cubicBezTo>
                      <a:pt x="1" y="3"/>
                      <a:pt x="2" y="2"/>
                      <a:pt x="3" y="1"/>
                    </a:cubicBezTo>
                    <a:cubicBezTo>
                      <a:pt x="4" y="0"/>
                      <a:pt x="3" y="0"/>
                      <a:pt x="3" y="0"/>
                    </a:cubicBezTo>
                    <a:close/>
                  </a:path>
                </a:pathLst>
              </a:custGeom>
              <a:grpFill/>
              <a:ln w="9525">
                <a:solidFill>
                  <a:schemeClr val="bg1">
                    <a:alpha val="25000"/>
                  </a:schemeClr>
                </a:solidFill>
                <a:round/>
                <a:headEnd/>
                <a:tailEnd/>
              </a:ln>
            </p:spPr>
            <p:txBody>
              <a:bodyPr vert="horz" wrap="square" lIns="27725" tIns="13862" rIns="27725" bIns="13862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id-ID" sz="546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ahoma"/>
                  <a:ea typeface="+mn-ea"/>
                  <a:cs typeface="+mn-cs"/>
                </a:endParaRPr>
              </a:p>
            </p:txBody>
          </p:sp>
          <p:sp>
            <p:nvSpPr>
              <p:cNvPr id="209" name="Freeform 181">
                <a:extLst>
                  <a:ext uri="{FF2B5EF4-FFF2-40B4-BE49-F238E27FC236}">
                    <a16:creationId xmlns:a16="http://schemas.microsoft.com/office/drawing/2014/main" id="{A9C22B7D-3207-0D9A-8E70-A502A029D46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62" y="3266"/>
                <a:ext cx="10" cy="14"/>
              </a:xfrm>
              <a:custGeom>
                <a:avLst/>
                <a:gdLst>
                  <a:gd name="T0" fmla="*/ 3 w 5"/>
                  <a:gd name="T1" fmla="*/ 6 h 7"/>
                  <a:gd name="T2" fmla="*/ 5 w 5"/>
                  <a:gd name="T3" fmla="*/ 3 h 7"/>
                  <a:gd name="T4" fmla="*/ 5 w 5"/>
                  <a:gd name="T5" fmla="*/ 1 h 7"/>
                  <a:gd name="T6" fmla="*/ 3 w 5"/>
                  <a:gd name="T7" fmla="*/ 0 h 7"/>
                  <a:gd name="T8" fmla="*/ 0 w 5"/>
                  <a:gd name="T9" fmla="*/ 1 h 7"/>
                  <a:gd name="T10" fmla="*/ 2 w 5"/>
                  <a:gd name="T11" fmla="*/ 3 h 7"/>
                  <a:gd name="T12" fmla="*/ 3 w 5"/>
                  <a:gd name="T13" fmla="*/ 6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" h="7">
                    <a:moveTo>
                      <a:pt x="3" y="6"/>
                    </a:moveTo>
                    <a:cubicBezTo>
                      <a:pt x="4" y="7"/>
                      <a:pt x="5" y="3"/>
                      <a:pt x="5" y="3"/>
                    </a:cubicBezTo>
                    <a:cubicBezTo>
                      <a:pt x="5" y="1"/>
                      <a:pt x="5" y="1"/>
                      <a:pt x="5" y="1"/>
                    </a:cubicBezTo>
                    <a:cubicBezTo>
                      <a:pt x="3" y="0"/>
                      <a:pt x="3" y="0"/>
                      <a:pt x="3" y="0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2" y="3"/>
                      <a:pt x="2" y="3"/>
                      <a:pt x="2" y="3"/>
                    </a:cubicBezTo>
                    <a:cubicBezTo>
                      <a:pt x="2" y="3"/>
                      <a:pt x="2" y="5"/>
                      <a:pt x="3" y="6"/>
                    </a:cubicBezTo>
                    <a:close/>
                  </a:path>
                </a:pathLst>
              </a:custGeom>
              <a:grpFill/>
              <a:ln w="9525">
                <a:solidFill>
                  <a:schemeClr val="bg1">
                    <a:alpha val="25000"/>
                  </a:schemeClr>
                </a:solidFill>
                <a:round/>
                <a:headEnd/>
                <a:tailEnd/>
              </a:ln>
            </p:spPr>
            <p:txBody>
              <a:bodyPr vert="horz" wrap="square" lIns="27725" tIns="13862" rIns="27725" bIns="13862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id-ID" sz="546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ahoma"/>
                  <a:ea typeface="+mn-ea"/>
                  <a:cs typeface="+mn-cs"/>
                </a:endParaRPr>
              </a:p>
            </p:txBody>
          </p:sp>
          <p:sp>
            <p:nvSpPr>
              <p:cNvPr id="210" name="Freeform 182">
                <a:extLst>
                  <a:ext uri="{FF2B5EF4-FFF2-40B4-BE49-F238E27FC236}">
                    <a16:creationId xmlns:a16="http://schemas.microsoft.com/office/drawing/2014/main" id="{CFBFF36A-B42A-ACA3-579D-C9FD7241FA0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08" y="3391"/>
                <a:ext cx="204" cy="56"/>
              </a:xfrm>
              <a:custGeom>
                <a:avLst/>
                <a:gdLst>
                  <a:gd name="T0" fmla="*/ 102 w 102"/>
                  <a:gd name="T1" fmla="*/ 0 h 28"/>
                  <a:gd name="T2" fmla="*/ 98 w 102"/>
                  <a:gd name="T3" fmla="*/ 3 h 28"/>
                  <a:gd name="T4" fmla="*/ 94 w 102"/>
                  <a:gd name="T5" fmla="*/ 6 h 28"/>
                  <a:gd name="T6" fmla="*/ 88 w 102"/>
                  <a:gd name="T7" fmla="*/ 9 h 28"/>
                  <a:gd name="T8" fmla="*/ 83 w 102"/>
                  <a:gd name="T9" fmla="*/ 12 h 28"/>
                  <a:gd name="T10" fmla="*/ 81 w 102"/>
                  <a:gd name="T11" fmla="*/ 5 h 28"/>
                  <a:gd name="T12" fmla="*/ 75 w 102"/>
                  <a:gd name="T13" fmla="*/ 5 h 28"/>
                  <a:gd name="T14" fmla="*/ 66 w 102"/>
                  <a:gd name="T15" fmla="*/ 8 h 28"/>
                  <a:gd name="T16" fmla="*/ 60 w 102"/>
                  <a:gd name="T17" fmla="*/ 9 h 28"/>
                  <a:gd name="T18" fmla="*/ 51 w 102"/>
                  <a:gd name="T19" fmla="*/ 6 h 28"/>
                  <a:gd name="T20" fmla="*/ 42 w 102"/>
                  <a:gd name="T21" fmla="*/ 8 h 28"/>
                  <a:gd name="T22" fmla="*/ 31 w 102"/>
                  <a:gd name="T23" fmla="*/ 13 h 28"/>
                  <a:gd name="T24" fmla="*/ 28 w 102"/>
                  <a:gd name="T25" fmla="*/ 11 h 28"/>
                  <a:gd name="T26" fmla="*/ 24 w 102"/>
                  <a:gd name="T27" fmla="*/ 9 h 28"/>
                  <a:gd name="T28" fmla="*/ 21 w 102"/>
                  <a:gd name="T29" fmla="*/ 9 h 28"/>
                  <a:gd name="T30" fmla="*/ 23 w 102"/>
                  <a:gd name="T31" fmla="*/ 5 h 28"/>
                  <a:gd name="T32" fmla="*/ 18 w 102"/>
                  <a:gd name="T33" fmla="*/ 6 h 28"/>
                  <a:gd name="T34" fmla="*/ 11 w 102"/>
                  <a:gd name="T35" fmla="*/ 10 h 28"/>
                  <a:gd name="T36" fmla="*/ 8 w 102"/>
                  <a:gd name="T37" fmla="*/ 6 h 28"/>
                  <a:gd name="T38" fmla="*/ 5 w 102"/>
                  <a:gd name="T39" fmla="*/ 4 h 28"/>
                  <a:gd name="T40" fmla="*/ 7 w 102"/>
                  <a:gd name="T41" fmla="*/ 10 h 28"/>
                  <a:gd name="T42" fmla="*/ 3 w 102"/>
                  <a:gd name="T43" fmla="*/ 12 h 28"/>
                  <a:gd name="T44" fmla="*/ 2 w 102"/>
                  <a:gd name="T45" fmla="*/ 8 h 28"/>
                  <a:gd name="T46" fmla="*/ 2 w 102"/>
                  <a:gd name="T47" fmla="*/ 15 h 28"/>
                  <a:gd name="T48" fmla="*/ 3 w 102"/>
                  <a:gd name="T49" fmla="*/ 22 h 28"/>
                  <a:gd name="T50" fmla="*/ 9 w 102"/>
                  <a:gd name="T51" fmla="*/ 24 h 28"/>
                  <a:gd name="T52" fmla="*/ 14 w 102"/>
                  <a:gd name="T53" fmla="*/ 21 h 28"/>
                  <a:gd name="T54" fmla="*/ 22 w 102"/>
                  <a:gd name="T55" fmla="*/ 22 h 28"/>
                  <a:gd name="T56" fmla="*/ 30 w 102"/>
                  <a:gd name="T57" fmla="*/ 21 h 28"/>
                  <a:gd name="T58" fmla="*/ 42 w 102"/>
                  <a:gd name="T59" fmla="*/ 22 h 28"/>
                  <a:gd name="T60" fmla="*/ 48 w 102"/>
                  <a:gd name="T61" fmla="*/ 23 h 28"/>
                  <a:gd name="T62" fmla="*/ 50 w 102"/>
                  <a:gd name="T63" fmla="*/ 28 h 28"/>
                  <a:gd name="T64" fmla="*/ 60 w 102"/>
                  <a:gd name="T65" fmla="*/ 26 h 28"/>
                  <a:gd name="T66" fmla="*/ 70 w 102"/>
                  <a:gd name="T67" fmla="*/ 22 h 28"/>
                  <a:gd name="T68" fmla="*/ 80 w 102"/>
                  <a:gd name="T69" fmla="*/ 18 h 28"/>
                  <a:gd name="T70" fmla="*/ 91 w 102"/>
                  <a:gd name="T71" fmla="*/ 15 h 28"/>
                  <a:gd name="T72" fmla="*/ 97 w 102"/>
                  <a:gd name="T73" fmla="*/ 15 h 28"/>
                  <a:gd name="T74" fmla="*/ 101 w 102"/>
                  <a:gd name="T75" fmla="*/ 11 h 28"/>
                  <a:gd name="T76" fmla="*/ 102 w 102"/>
                  <a:gd name="T77" fmla="*/ 7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</a:cxnLst>
                <a:rect l="0" t="0" r="r" b="b"/>
                <a:pathLst>
                  <a:path w="102" h="28">
                    <a:moveTo>
                      <a:pt x="100" y="3"/>
                    </a:moveTo>
                    <a:cubicBezTo>
                      <a:pt x="102" y="0"/>
                      <a:pt x="102" y="0"/>
                      <a:pt x="102" y="0"/>
                    </a:cubicBezTo>
                    <a:cubicBezTo>
                      <a:pt x="102" y="0"/>
                      <a:pt x="100" y="1"/>
                      <a:pt x="100" y="1"/>
                    </a:cubicBezTo>
                    <a:cubicBezTo>
                      <a:pt x="99" y="1"/>
                      <a:pt x="98" y="3"/>
                      <a:pt x="98" y="3"/>
                    </a:cubicBezTo>
                    <a:cubicBezTo>
                      <a:pt x="98" y="3"/>
                      <a:pt x="97" y="5"/>
                      <a:pt x="96" y="6"/>
                    </a:cubicBezTo>
                    <a:cubicBezTo>
                      <a:pt x="95" y="6"/>
                      <a:pt x="95" y="6"/>
                      <a:pt x="94" y="6"/>
                    </a:cubicBezTo>
                    <a:cubicBezTo>
                      <a:pt x="93" y="6"/>
                      <a:pt x="92" y="6"/>
                      <a:pt x="92" y="7"/>
                    </a:cubicBezTo>
                    <a:cubicBezTo>
                      <a:pt x="91" y="7"/>
                      <a:pt x="90" y="7"/>
                      <a:pt x="88" y="9"/>
                    </a:cubicBezTo>
                    <a:cubicBezTo>
                      <a:pt x="85" y="11"/>
                      <a:pt x="86" y="11"/>
                      <a:pt x="86" y="11"/>
                    </a:cubicBezTo>
                    <a:cubicBezTo>
                      <a:pt x="86" y="11"/>
                      <a:pt x="84" y="12"/>
                      <a:pt x="83" y="12"/>
                    </a:cubicBezTo>
                    <a:cubicBezTo>
                      <a:pt x="82" y="12"/>
                      <a:pt x="82" y="11"/>
                      <a:pt x="82" y="10"/>
                    </a:cubicBezTo>
                    <a:cubicBezTo>
                      <a:pt x="82" y="9"/>
                      <a:pt x="82" y="7"/>
                      <a:pt x="81" y="5"/>
                    </a:cubicBezTo>
                    <a:cubicBezTo>
                      <a:pt x="81" y="3"/>
                      <a:pt x="81" y="3"/>
                      <a:pt x="81" y="3"/>
                    </a:cubicBezTo>
                    <a:cubicBezTo>
                      <a:pt x="81" y="3"/>
                      <a:pt x="75" y="5"/>
                      <a:pt x="75" y="5"/>
                    </a:cubicBezTo>
                    <a:cubicBezTo>
                      <a:pt x="74" y="5"/>
                      <a:pt x="72" y="8"/>
                      <a:pt x="72" y="8"/>
                    </a:cubicBezTo>
                    <a:cubicBezTo>
                      <a:pt x="72" y="8"/>
                      <a:pt x="67" y="8"/>
                      <a:pt x="66" y="8"/>
                    </a:cubicBezTo>
                    <a:cubicBezTo>
                      <a:pt x="66" y="8"/>
                      <a:pt x="64" y="8"/>
                      <a:pt x="64" y="8"/>
                    </a:cubicBezTo>
                    <a:cubicBezTo>
                      <a:pt x="60" y="9"/>
                      <a:pt x="60" y="9"/>
                      <a:pt x="60" y="9"/>
                    </a:cubicBezTo>
                    <a:cubicBezTo>
                      <a:pt x="60" y="9"/>
                      <a:pt x="56" y="7"/>
                      <a:pt x="55" y="5"/>
                    </a:cubicBezTo>
                    <a:cubicBezTo>
                      <a:pt x="54" y="4"/>
                      <a:pt x="51" y="6"/>
                      <a:pt x="51" y="6"/>
                    </a:cubicBezTo>
                    <a:cubicBezTo>
                      <a:pt x="51" y="6"/>
                      <a:pt x="47" y="7"/>
                      <a:pt x="46" y="8"/>
                    </a:cubicBezTo>
                    <a:cubicBezTo>
                      <a:pt x="45" y="8"/>
                      <a:pt x="42" y="8"/>
                      <a:pt x="42" y="8"/>
                    </a:cubicBezTo>
                    <a:cubicBezTo>
                      <a:pt x="40" y="10"/>
                      <a:pt x="40" y="10"/>
                      <a:pt x="40" y="10"/>
                    </a:cubicBezTo>
                    <a:cubicBezTo>
                      <a:pt x="40" y="10"/>
                      <a:pt x="32" y="13"/>
                      <a:pt x="31" y="13"/>
                    </a:cubicBezTo>
                    <a:cubicBezTo>
                      <a:pt x="31" y="13"/>
                      <a:pt x="29" y="13"/>
                      <a:pt x="28" y="13"/>
                    </a:cubicBezTo>
                    <a:cubicBezTo>
                      <a:pt x="28" y="13"/>
                      <a:pt x="28" y="11"/>
                      <a:pt x="28" y="11"/>
                    </a:cubicBezTo>
                    <a:cubicBezTo>
                      <a:pt x="28" y="11"/>
                      <a:pt x="26" y="9"/>
                      <a:pt x="26" y="9"/>
                    </a:cubicBezTo>
                    <a:cubicBezTo>
                      <a:pt x="25" y="8"/>
                      <a:pt x="25" y="9"/>
                      <a:pt x="24" y="9"/>
                    </a:cubicBezTo>
                    <a:cubicBezTo>
                      <a:pt x="24" y="9"/>
                      <a:pt x="23" y="10"/>
                      <a:pt x="23" y="10"/>
                    </a:cubicBezTo>
                    <a:cubicBezTo>
                      <a:pt x="21" y="9"/>
                      <a:pt x="21" y="9"/>
                      <a:pt x="21" y="9"/>
                    </a:cubicBezTo>
                    <a:cubicBezTo>
                      <a:pt x="21" y="9"/>
                      <a:pt x="22" y="8"/>
                      <a:pt x="23" y="8"/>
                    </a:cubicBezTo>
                    <a:cubicBezTo>
                      <a:pt x="23" y="8"/>
                      <a:pt x="24" y="6"/>
                      <a:pt x="23" y="5"/>
                    </a:cubicBezTo>
                    <a:cubicBezTo>
                      <a:pt x="21" y="4"/>
                      <a:pt x="21" y="4"/>
                      <a:pt x="21" y="4"/>
                    </a:cubicBezTo>
                    <a:cubicBezTo>
                      <a:pt x="21" y="4"/>
                      <a:pt x="18" y="6"/>
                      <a:pt x="18" y="6"/>
                    </a:cubicBezTo>
                    <a:cubicBezTo>
                      <a:pt x="18" y="7"/>
                      <a:pt x="16" y="9"/>
                      <a:pt x="16" y="9"/>
                    </a:cubicBezTo>
                    <a:cubicBezTo>
                      <a:pt x="16" y="9"/>
                      <a:pt x="11" y="10"/>
                      <a:pt x="11" y="10"/>
                    </a:cubicBezTo>
                    <a:cubicBezTo>
                      <a:pt x="10" y="10"/>
                      <a:pt x="9" y="8"/>
                      <a:pt x="9" y="8"/>
                    </a:cubicBezTo>
                    <a:cubicBezTo>
                      <a:pt x="9" y="8"/>
                      <a:pt x="8" y="7"/>
                      <a:pt x="8" y="6"/>
                    </a:cubicBezTo>
                    <a:cubicBezTo>
                      <a:pt x="8" y="5"/>
                      <a:pt x="7" y="3"/>
                      <a:pt x="7" y="3"/>
                    </a:cubicBezTo>
                    <a:cubicBezTo>
                      <a:pt x="5" y="4"/>
                      <a:pt x="5" y="4"/>
                      <a:pt x="5" y="4"/>
                    </a:cubicBezTo>
                    <a:cubicBezTo>
                      <a:pt x="6" y="7"/>
                      <a:pt x="6" y="7"/>
                      <a:pt x="6" y="7"/>
                    </a:cubicBezTo>
                    <a:cubicBezTo>
                      <a:pt x="7" y="10"/>
                      <a:pt x="7" y="10"/>
                      <a:pt x="7" y="10"/>
                    </a:cubicBezTo>
                    <a:cubicBezTo>
                      <a:pt x="6" y="12"/>
                      <a:pt x="6" y="12"/>
                      <a:pt x="6" y="12"/>
                    </a:cubicBezTo>
                    <a:cubicBezTo>
                      <a:pt x="6" y="12"/>
                      <a:pt x="5" y="12"/>
                      <a:pt x="3" y="12"/>
                    </a:cubicBezTo>
                    <a:cubicBezTo>
                      <a:pt x="2" y="12"/>
                      <a:pt x="3" y="10"/>
                      <a:pt x="3" y="10"/>
                    </a:cubicBezTo>
                    <a:cubicBezTo>
                      <a:pt x="3" y="9"/>
                      <a:pt x="2" y="8"/>
                      <a:pt x="2" y="8"/>
                    </a:cubicBezTo>
                    <a:cubicBezTo>
                      <a:pt x="0" y="10"/>
                      <a:pt x="0" y="10"/>
                      <a:pt x="0" y="10"/>
                    </a:cubicBezTo>
                    <a:cubicBezTo>
                      <a:pt x="0" y="10"/>
                      <a:pt x="1" y="13"/>
                      <a:pt x="2" y="15"/>
                    </a:cubicBezTo>
                    <a:cubicBezTo>
                      <a:pt x="2" y="17"/>
                      <a:pt x="2" y="17"/>
                      <a:pt x="2" y="17"/>
                    </a:cubicBezTo>
                    <a:cubicBezTo>
                      <a:pt x="3" y="22"/>
                      <a:pt x="3" y="22"/>
                      <a:pt x="3" y="22"/>
                    </a:cubicBezTo>
                    <a:cubicBezTo>
                      <a:pt x="3" y="22"/>
                      <a:pt x="5" y="23"/>
                      <a:pt x="6" y="24"/>
                    </a:cubicBezTo>
                    <a:cubicBezTo>
                      <a:pt x="8" y="25"/>
                      <a:pt x="8" y="24"/>
                      <a:pt x="9" y="24"/>
                    </a:cubicBezTo>
                    <a:cubicBezTo>
                      <a:pt x="11" y="24"/>
                      <a:pt x="10" y="23"/>
                      <a:pt x="11" y="22"/>
                    </a:cubicBezTo>
                    <a:cubicBezTo>
                      <a:pt x="12" y="21"/>
                      <a:pt x="14" y="21"/>
                      <a:pt x="14" y="21"/>
                    </a:cubicBezTo>
                    <a:cubicBezTo>
                      <a:pt x="17" y="23"/>
                      <a:pt x="17" y="23"/>
                      <a:pt x="17" y="23"/>
                    </a:cubicBezTo>
                    <a:cubicBezTo>
                      <a:pt x="17" y="23"/>
                      <a:pt x="19" y="22"/>
                      <a:pt x="22" y="22"/>
                    </a:cubicBezTo>
                    <a:cubicBezTo>
                      <a:pt x="24" y="21"/>
                      <a:pt x="24" y="22"/>
                      <a:pt x="25" y="22"/>
                    </a:cubicBezTo>
                    <a:cubicBezTo>
                      <a:pt x="26" y="21"/>
                      <a:pt x="29" y="21"/>
                      <a:pt x="30" y="21"/>
                    </a:cubicBezTo>
                    <a:cubicBezTo>
                      <a:pt x="32" y="20"/>
                      <a:pt x="36" y="20"/>
                      <a:pt x="36" y="20"/>
                    </a:cubicBezTo>
                    <a:cubicBezTo>
                      <a:pt x="36" y="20"/>
                      <a:pt x="38" y="23"/>
                      <a:pt x="42" y="22"/>
                    </a:cubicBezTo>
                    <a:cubicBezTo>
                      <a:pt x="46" y="21"/>
                      <a:pt x="44" y="22"/>
                      <a:pt x="46" y="21"/>
                    </a:cubicBezTo>
                    <a:cubicBezTo>
                      <a:pt x="49" y="21"/>
                      <a:pt x="48" y="23"/>
                      <a:pt x="48" y="23"/>
                    </a:cubicBezTo>
                    <a:cubicBezTo>
                      <a:pt x="49" y="28"/>
                      <a:pt x="49" y="28"/>
                      <a:pt x="49" y="28"/>
                    </a:cubicBezTo>
                    <a:cubicBezTo>
                      <a:pt x="50" y="28"/>
                      <a:pt x="50" y="28"/>
                      <a:pt x="50" y="28"/>
                    </a:cubicBezTo>
                    <a:cubicBezTo>
                      <a:pt x="50" y="28"/>
                      <a:pt x="52" y="28"/>
                      <a:pt x="55" y="27"/>
                    </a:cubicBezTo>
                    <a:cubicBezTo>
                      <a:pt x="58" y="26"/>
                      <a:pt x="59" y="26"/>
                      <a:pt x="60" y="26"/>
                    </a:cubicBezTo>
                    <a:cubicBezTo>
                      <a:pt x="62" y="26"/>
                      <a:pt x="64" y="24"/>
                      <a:pt x="65" y="24"/>
                    </a:cubicBezTo>
                    <a:cubicBezTo>
                      <a:pt x="65" y="23"/>
                      <a:pt x="69" y="22"/>
                      <a:pt x="70" y="22"/>
                    </a:cubicBezTo>
                    <a:cubicBezTo>
                      <a:pt x="71" y="21"/>
                      <a:pt x="72" y="20"/>
                      <a:pt x="72" y="20"/>
                    </a:cubicBezTo>
                    <a:cubicBezTo>
                      <a:pt x="72" y="20"/>
                      <a:pt x="78" y="19"/>
                      <a:pt x="80" y="18"/>
                    </a:cubicBezTo>
                    <a:cubicBezTo>
                      <a:pt x="83" y="18"/>
                      <a:pt x="85" y="18"/>
                      <a:pt x="86" y="18"/>
                    </a:cubicBezTo>
                    <a:cubicBezTo>
                      <a:pt x="87" y="18"/>
                      <a:pt x="90" y="16"/>
                      <a:pt x="91" y="15"/>
                    </a:cubicBezTo>
                    <a:cubicBezTo>
                      <a:pt x="92" y="15"/>
                      <a:pt x="93" y="14"/>
                      <a:pt x="93" y="14"/>
                    </a:cubicBezTo>
                    <a:cubicBezTo>
                      <a:pt x="97" y="15"/>
                      <a:pt x="97" y="15"/>
                      <a:pt x="97" y="15"/>
                    </a:cubicBezTo>
                    <a:cubicBezTo>
                      <a:pt x="97" y="15"/>
                      <a:pt x="100" y="13"/>
                      <a:pt x="100" y="13"/>
                    </a:cubicBezTo>
                    <a:cubicBezTo>
                      <a:pt x="101" y="12"/>
                      <a:pt x="101" y="11"/>
                      <a:pt x="101" y="11"/>
                    </a:cubicBezTo>
                    <a:cubicBezTo>
                      <a:pt x="101" y="10"/>
                      <a:pt x="101" y="10"/>
                      <a:pt x="102" y="9"/>
                    </a:cubicBezTo>
                    <a:cubicBezTo>
                      <a:pt x="102" y="7"/>
                      <a:pt x="102" y="7"/>
                      <a:pt x="102" y="7"/>
                    </a:cubicBezTo>
                    <a:cubicBezTo>
                      <a:pt x="102" y="6"/>
                      <a:pt x="100" y="3"/>
                      <a:pt x="100" y="3"/>
                    </a:cubicBezTo>
                    <a:close/>
                  </a:path>
                </a:pathLst>
              </a:custGeom>
              <a:grpFill/>
              <a:ln w="9525">
                <a:solidFill>
                  <a:schemeClr val="bg1">
                    <a:alpha val="25000"/>
                  </a:schemeClr>
                </a:solidFill>
                <a:round/>
                <a:headEnd/>
                <a:tailEnd/>
              </a:ln>
            </p:spPr>
            <p:txBody>
              <a:bodyPr vert="horz" wrap="square" lIns="27725" tIns="13862" rIns="27725" bIns="13862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id-ID" sz="546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ahoma"/>
                  <a:ea typeface="+mn-ea"/>
                  <a:cs typeface="+mn-cs"/>
                </a:endParaRPr>
              </a:p>
            </p:txBody>
          </p:sp>
          <p:sp>
            <p:nvSpPr>
              <p:cNvPr id="211" name="Freeform 183">
                <a:extLst>
                  <a:ext uri="{FF2B5EF4-FFF2-40B4-BE49-F238E27FC236}">
                    <a16:creationId xmlns:a16="http://schemas.microsoft.com/office/drawing/2014/main" id="{34FB29F1-29DC-33B1-26A9-6451E201D37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82" y="3208"/>
                <a:ext cx="8" cy="10"/>
              </a:xfrm>
              <a:custGeom>
                <a:avLst/>
                <a:gdLst>
                  <a:gd name="T0" fmla="*/ 4 w 4"/>
                  <a:gd name="T1" fmla="*/ 1 h 5"/>
                  <a:gd name="T2" fmla="*/ 2 w 4"/>
                  <a:gd name="T3" fmla="*/ 0 h 5"/>
                  <a:gd name="T4" fmla="*/ 0 w 4"/>
                  <a:gd name="T5" fmla="*/ 3 h 5"/>
                  <a:gd name="T6" fmla="*/ 2 w 4"/>
                  <a:gd name="T7" fmla="*/ 5 h 5"/>
                  <a:gd name="T8" fmla="*/ 4 w 4"/>
                  <a:gd name="T9" fmla="*/ 1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" h="5">
                    <a:moveTo>
                      <a:pt x="4" y="1"/>
                    </a:moveTo>
                    <a:cubicBezTo>
                      <a:pt x="4" y="1"/>
                      <a:pt x="2" y="0"/>
                      <a:pt x="2" y="0"/>
                    </a:cubicBezTo>
                    <a:cubicBezTo>
                      <a:pt x="0" y="3"/>
                      <a:pt x="0" y="3"/>
                      <a:pt x="0" y="3"/>
                    </a:cubicBezTo>
                    <a:cubicBezTo>
                      <a:pt x="2" y="5"/>
                      <a:pt x="2" y="5"/>
                      <a:pt x="2" y="5"/>
                    </a:cubicBezTo>
                    <a:lnTo>
                      <a:pt x="4" y="1"/>
                    </a:lnTo>
                    <a:close/>
                  </a:path>
                </a:pathLst>
              </a:custGeom>
              <a:grpFill/>
              <a:ln w="9525">
                <a:solidFill>
                  <a:schemeClr val="bg1">
                    <a:alpha val="25000"/>
                  </a:schemeClr>
                </a:solidFill>
                <a:round/>
                <a:headEnd/>
                <a:tailEnd/>
              </a:ln>
            </p:spPr>
            <p:txBody>
              <a:bodyPr vert="horz" wrap="square" lIns="27725" tIns="13862" rIns="27725" bIns="13862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id-ID" sz="546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ahoma"/>
                  <a:ea typeface="+mn-ea"/>
                  <a:cs typeface="+mn-cs"/>
                </a:endParaRPr>
              </a:p>
            </p:txBody>
          </p:sp>
          <p:sp>
            <p:nvSpPr>
              <p:cNvPr id="212" name="Freeform 184">
                <a:extLst>
                  <a:ext uri="{FF2B5EF4-FFF2-40B4-BE49-F238E27FC236}">
                    <a16:creationId xmlns:a16="http://schemas.microsoft.com/office/drawing/2014/main" id="{9EDC5E2F-AC33-5B7E-0B22-68C2D7D2D34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637" y="3096"/>
                <a:ext cx="8" cy="4"/>
              </a:xfrm>
              <a:custGeom>
                <a:avLst/>
                <a:gdLst>
                  <a:gd name="T0" fmla="*/ 1 w 4"/>
                  <a:gd name="T1" fmla="*/ 0 h 2"/>
                  <a:gd name="T2" fmla="*/ 0 w 4"/>
                  <a:gd name="T3" fmla="*/ 2 h 2"/>
                  <a:gd name="T4" fmla="*/ 1 w 4"/>
                  <a:gd name="T5" fmla="*/ 2 h 2"/>
                  <a:gd name="T6" fmla="*/ 3 w 4"/>
                  <a:gd name="T7" fmla="*/ 1 h 2"/>
                  <a:gd name="T8" fmla="*/ 2 w 4"/>
                  <a:gd name="T9" fmla="*/ 0 h 2"/>
                  <a:gd name="T10" fmla="*/ 1 w 4"/>
                  <a:gd name="T11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" h="2">
                    <a:moveTo>
                      <a:pt x="1" y="0"/>
                    </a:moveTo>
                    <a:cubicBezTo>
                      <a:pt x="1" y="0"/>
                      <a:pt x="0" y="1"/>
                      <a:pt x="0" y="2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1" y="2"/>
                      <a:pt x="2" y="1"/>
                      <a:pt x="3" y="1"/>
                    </a:cubicBezTo>
                    <a:cubicBezTo>
                      <a:pt x="4" y="0"/>
                      <a:pt x="2" y="0"/>
                      <a:pt x="2" y="0"/>
                    </a:cubicBezTo>
                    <a:lnTo>
                      <a:pt x="1" y="0"/>
                    </a:lnTo>
                    <a:close/>
                  </a:path>
                </a:pathLst>
              </a:custGeom>
              <a:grpFill/>
              <a:ln w="9525">
                <a:solidFill>
                  <a:schemeClr val="bg1">
                    <a:alpha val="25000"/>
                  </a:schemeClr>
                </a:solidFill>
                <a:round/>
                <a:headEnd/>
                <a:tailEnd/>
              </a:ln>
            </p:spPr>
            <p:txBody>
              <a:bodyPr vert="horz" wrap="square" lIns="27725" tIns="13862" rIns="27725" bIns="13862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id-ID" sz="546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ahoma"/>
                  <a:ea typeface="+mn-ea"/>
                  <a:cs typeface="+mn-cs"/>
                </a:endParaRPr>
              </a:p>
            </p:txBody>
          </p:sp>
          <p:sp>
            <p:nvSpPr>
              <p:cNvPr id="213" name="Freeform 185">
                <a:extLst>
                  <a:ext uri="{FF2B5EF4-FFF2-40B4-BE49-F238E27FC236}">
                    <a16:creationId xmlns:a16="http://schemas.microsoft.com/office/drawing/2014/main" id="{C646A174-73BF-4721-6609-D67B7D52E4B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24" y="3214"/>
                <a:ext cx="10" cy="18"/>
              </a:xfrm>
              <a:custGeom>
                <a:avLst/>
                <a:gdLst>
                  <a:gd name="T0" fmla="*/ 1 w 5"/>
                  <a:gd name="T1" fmla="*/ 3 h 9"/>
                  <a:gd name="T2" fmla="*/ 0 w 5"/>
                  <a:gd name="T3" fmla="*/ 6 h 9"/>
                  <a:gd name="T4" fmla="*/ 1 w 5"/>
                  <a:gd name="T5" fmla="*/ 8 h 9"/>
                  <a:gd name="T6" fmla="*/ 2 w 5"/>
                  <a:gd name="T7" fmla="*/ 7 h 9"/>
                  <a:gd name="T8" fmla="*/ 3 w 5"/>
                  <a:gd name="T9" fmla="*/ 6 h 9"/>
                  <a:gd name="T10" fmla="*/ 5 w 5"/>
                  <a:gd name="T11" fmla="*/ 4 h 9"/>
                  <a:gd name="T12" fmla="*/ 5 w 5"/>
                  <a:gd name="T13" fmla="*/ 2 h 9"/>
                  <a:gd name="T14" fmla="*/ 2 w 5"/>
                  <a:gd name="T15" fmla="*/ 0 h 9"/>
                  <a:gd name="T16" fmla="*/ 1 w 5"/>
                  <a:gd name="T17" fmla="*/ 3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5" h="9">
                    <a:moveTo>
                      <a:pt x="1" y="3"/>
                    </a:moveTo>
                    <a:cubicBezTo>
                      <a:pt x="1" y="3"/>
                      <a:pt x="0" y="6"/>
                      <a:pt x="0" y="6"/>
                    </a:cubicBezTo>
                    <a:cubicBezTo>
                      <a:pt x="0" y="7"/>
                      <a:pt x="1" y="8"/>
                      <a:pt x="1" y="8"/>
                    </a:cubicBezTo>
                    <a:cubicBezTo>
                      <a:pt x="1" y="9"/>
                      <a:pt x="1" y="8"/>
                      <a:pt x="2" y="7"/>
                    </a:cubicBezTo>
                    <a:cubicBezTo>
                      <a:pt x="3" y="6"/>
                      <a:pt x="3" y="6"/>
                      <a:pt x="3" y="6"/>
                    </a:cubicBezTo>
                    <a:cubicBezTo>
                      <a:pt x="3" y="6"/>
                      <a:pt x="4" y="4"/>
                      <a:pt x="5" y="4"/>
                    </a:cubicBezTo>
                    <a:cubicBezTo>
                      <a:pt x="5" y="4"/>
                      <a:pt x="5" y="2"/>
                      <a:pt x="5" y="2"/>
                    </a:cubicBezTo>
                    <a:cubicBezTo>
                      <a:pt x="5" y="2"/>
                      <a:pt x="3" y="0"/>
                      <a:pt x="2" y="0"/>
                    </a:cubicBezTo>
                    <a:cubicBezTo>
                      <a:pt x="2" y="0"/>
                      <a:pt x="1" y="3"/>
                      <a:pt x="1" y="3"/>
                    </a:cubicBezTo>
                    <a:close/>
                  </a:path>
                </a:pathLst>
              </a:custGeom>
              <a:grpFill/>
              <a:ln w="9525">
                <a:solidFill>
                  <a:schemeClr val="bg1">
                    <a:alpha val="25000"/>
                  </a:schemeClr>
                </a:solidFill>
                <a:round/>
                <a:headEnd/>
                <a:tailEnd/>
              </a:ln>
            </p:spPr>
            <p:txBody>
              <a:bodyPr vert="horz" wrap="square" lIns="27725" tIns="13862" rIns="27725" bIns="13862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id-ID" sz="546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ahoma"/>
                  <a:ea typeface="+mn-ea"/>
                  <a:cs typeface="+mn-cs"/>
                </a:endParaRPr>
              </a:p>
            </p:txBody>
          </p:sp>
          <p:sp>
            <p:nvSpPr>
              <p:cNvPr id="214" name="Freeform 186">
                <a:extLst>
                  <a:ext uri="{FF2B5EF4-FFF2-40B4-BE49-F238E27FC236}">
                    <a16:creationId xmlns:a16="http://schemas.microsoft.com/office/drawing/2014/main" id="{6EB39AA5-553E-9782-BCC6-57B63DE8FF6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80" y="3164"/>
                <a:ext cx="34" cy="20"/>
              </a:xfrm>
              <a:custGeom>
                <a:avLst/>
                <a:gdLst>
                  <a:gd name="T0" fmla="*/ 11 w 17"/>
                  <a:gd name="T1" fmla="*/ 1 h 10"/>
                  <a:gd name="T2" fmla="*/ 9 w 17"/>
                  <a:gd name="T3" fmla="*/ 2 h 10"/>
                  <a:gd name="T4" fmla="*/ 5 w 17"/>
                  <a:gd name="T5" fmla="*/ 1 h 10"/>
                  <a:gd name="T6" fmla="*/ 3 w 17"/>
                  <a:gd name="T7" fmla="*/ 1 h 10"/>
                  <a:gd name="T8" fmla="*/ 1 w 17"/>
                  <a:gd name="T9" fmla="*/ 4 h 10"/>
                  <a:gd name="T10" fmla="*/ 0 w 17"/>
                  <a:gd name="T11" fmla="*/ 7 h 10"/>
                  <a:gd name="T12" fmla="*/ 3 w 17"/>
                  <a:gd name="T13" fmla="*/ 8 h 10"/>
                  <a:gd name="T14" fmla="*/ 5 w 17"/>
                  <a:gd name="T15" fmla="*/ 6 h 10"/>
                  <a:gd name="T16" fmla="*/ 8 w 17"/>
                  <a:gd name="T17" fmla="*/ 9 h 10"/>
                  <a:gd name="T18" fmla="*/ 11 w 17"/>
                  <a:gd name="T19" fmla="*/ 9 h 10"/>
                  <a:gd name="T20" fmla="*/ 12 w 17"/>
                  <a:gd name="T21" fmla="*/ 7 h 10"/>
                  <a:gd name="T22" fmla="*/ 15 w 17"/>
                  <a:gd name="T23" fmla="*/ 5 h 10"/>
                  <a:gd name="T24" fmla="*/ 17 w 17"/>
                  <a:gd name="T25" fmla="*/ 2 h 10"/>
                  <a:gd name="T26" fmla="*/ 14 w 17"/>
                  <a:gd name="T27" fmla="*/ 0 h 10"/>
                  <a:gd name="T28" fmla="*/ 11 w 17"/>
                  <a:gd name="T29" fmla="*/ 1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17" h="10">
                    <a:moveTo>
                      <a:pt x="11" y="1"/>
                    </a:moveTo>
                    <a:cubicBezTo>
                      <a:pt x="11" y="1"/>
                      <a:pt x="9" y="2"/>
                      <a:pt x="9" y="2"/>
                    </a:cubicBezTo>
                    <a:cubicBezTo>
                      <a:pt x="9" y="2"/>
                      <a:pt x="6" y="1"/>
                      <a:pt x="5" y="1"/>
                    </a:cubicBezTo>
                    <a:cubicBezTo>
                      <a:pt x="5" y="0"/>
                      <a:pt x="4" y="1"/>
                      <a:pt x="3" y="1"/>
                    </a:cubicBezTo>
                    <a:cubicBezTo>
                      <a:pt x="3" y="1"/>
                      <a:pt x="2" y="3"/>
                      <a:pt x="1" y="4"/>
                    </a:cubicBezTo>
                    <a:cubicBezTo>
                      <a:pt x="0" y="5"/>
                      <a:pt x="1" y="6"/>
                      <a:pt x="0" y="7"/>
                    </a:cubicBezTo>
                    <a:cubicBezTo>
                      <a:pt x="0" y="7"/>
                      <a:pt x="2" y="8"/>
                      <a:pt x="3" y="8"/>
                    </a:cubicBezTo>
                    <a:cubicBezTo>
                      <a:pt x="3" y="7"/>
                      <a:pt x="5" y="6"/>
                      <a:pt x="5" y="6"/>
                    </a:cubicBezTo>
                    <a:cubicBezTo>
                      <a:pt x="5" y="6"/>
                      <a:pt x="7" y="8"/>
                      <a:pt x="8" y="9"/>
                    </a:cubicBezTo>
                    <a:cubicBezTo>
                      <a:pt x="10" y="10"/>
                      <a:pt x="10" y="9"/>
                      <a:pt x="11" y="9"/>
                    </a:cubicBezTo>
                    <a:cubicBezTo>
                      <a:pt x="12" y="8"/>
                      <a:pt x="11" y="8"/>
                      <a:pt x="12" y="7"/>
                    </a:cubicBezTo>
                    <a:cubicBezTo>
                      <a:pt x="13" y="6"/>
                      <a:pt x="14" y="5"/>
                      <a:pt x="15" y="5"/>
                    </a:cubicBezTo>
                    <a:cubicBezTo>
                      <a:pt x="16" y="5"/>
                      <a:pt x="17" y="2"/>
                      <a:pt x="17" y="2"/>
                    </a:cubicBezTo>
                    <a:cubicBezTo>
                      <a:pt x="17" y="2"/>
                      <a:pt x="14" y="0"/>
                      <a:pt x="14" y="0"/>
                    </a:cubicBezTo>
                    <a:cubicBezTo>
                      <a:pt x="14" y="0"/>
                      <a:pt x="11" y="1"/>
                      <a:pt x="11" y="1"/>
                    </a:cubicBezTo>
                    <a:close/>
                  </a:path>
                </a:pathLst>
              </a:custGeom>
              <a:grpFill/>
              <a:ln w="9525">
                <a:solidFill>
                  <a:schemeClr val="bg1">
                    <a:alpha val="25000"/>
                  </a:schemeClr>
                </a:solidFill>
                <a:round/>
                <a:headEnd/>
                <a:tailEnd/>
              </a:ln>
            </p:spPr>
            <p:txBody>
              <a:bodyPr vert="horz" wrap="square" lIns="27725" tIns="13862" rIns="27725" bIns="13862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id-ID" sz="546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ahoma"/>
                  <a:ea typeface="+mn-ea"/>
                  <a:cs typeface="+mn-cs"/>
                </a:endParaRPr>
              </a:p>
            </p:txBody>
          </p:sp>
          <p:sp>
            <p:nvSpPr>
              <p:cNvPr id="215" name="Freeform 187">
                <a:extLst>
                  <a:ext uri="{FF2B5EF4-FFF2-40B4-BE49-F238E27FC236}">
                    <a16:creationId xmlns:a16="http://schemas.microsoft.com/office/drawing/2014/main" id="{D1B9F118-9B01-66AC-7EF8-F89AF62BAE0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12" y="3216"/>
                <a:ext cx="22" cy="24"/>
              </a:xfrm>
              <a:custGeom>
                <a:avLst/>
                <a:gdLst>
                  <a:gd name="T0" fmla="*/ 6 w 11"/>
                  <a:gd name="T1" fmla="*/ 11 h 12"/>
                  <a:gd name="T2" fmla="*/ 10 w 11"/>
                  <a:gd name="T3" fmla="*/ 11 h 12"/>
                  <a:gd name="T4" fmla="*/ 10 w 11"/>
                  <a:gd name="T5" fmla="*/ 8 h 12"/>
                  <a:gd name="T6" fmla="*/ 7 w 11"/>
                  <a:gd name="T7" fmla="*/ 7 h 12"/>
                  <a:gd name="T8" fmla="*/ 5 w 11"/>
                  <a:gd name="T9" fmla="*/ 6 h 12"/>
                  <a:gd name="T10" fmla="*/ 6 w 11"/>
                  <a:gd name="T11" fmla="*/ 9 h 12"/>
                  <a:gd name="T12" fmla="*/ 6 w 11"/>
                  <a:gd name="T13" fmla="*/ 10 h 12"/>
                  <a:gd name="T14" fmla="*/ 6 w 11"/>
                  <a:gd name="T15" fmla="*/ 11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1" h="12">
                    <a:moveTo>
                      <a:pt x="6" y="11"/>
                    </a:moveTo>
                    <a:cubicBezTo>
                      <a:pt x="6" y="11"/>
                      <a:pt x="10" y="12"/>
                      <a:pt x="10" y="11"/>
                    </a:cubicBezTo>
                    <a:cubicBezTo>
                      <a:pt x="10" y="10"/>
                      <a:pt x="11" y="9"/>
                      <a:pt x="10" y="8"/>
                    </a:cubicBezTo>
                    <a:cubicBezTo>
                      <a:pt x="10" y="8"/>
                      <a:pt x="8" y="7"/>
                      <a:pt x="7" y="7"/>
                    </a:cubicBezTo>
                    <a:cubicBezTo>
                      <a:pt x="6" y="7"/>
                      <a:pt x="6" y="7"/>
                      <a:pt x="5" y="6"/>
                    </a:cubicBezTo>
                    <a:cubicBezTo>
                      <a:pt x="0" y="0"/>
                      <a:pt x="3" y="8"/>
                      <a:pt x="6" y="9"/>
                    </a:cubicBezTo>
                    <a:cubicBezTo>
                      <a:pt x="6" y="10"/>
                      <a:pt x="6" y="10"/>
                      <a:pt x="6" y="10"/>
                    </a:cubicBezTo>
                    <a:lnTo>
                      <a:pt x="6" y="11"/>
                    </a:lnTo>
                    <a:close/>
                  </a:path>
                </a:pathLst>
              </a:custGeom>
              <a:grpFill/>
              <a:ln w="9525">
                <a:solidFill>
                  <a:schemeClr val="bg1">
                    <a:alpha val="25000"/>
                  </a:schemeClr>
                </a:solidFill>
                <a:round/>
                <a:headEnd/>
                <a:tailEnd/>
              </a:ln>
            </p:spPr>
            <p:txBody>
              <a:bodyPr vert="horz" wrap="square" lIns="27725" tIns="13862" rIns="27725" bIns="13862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id-ID" sz="546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ahoma"/>
                  <a:ea typeface="+mn-ea"/>
                  <a:cs typeface="+mn-cs"/>
                </a:endParaRPr>
              </a:p>
            </p:txBody>
          </p:sp>
          <p:sp>
            <p:nvSpPr>
              <p:cNvPr id="216" name="Freeform 188">
                <a:extLst>
                  <a:ext uri="{FF2B5EF4-FFF2-40B4-BE49-F238E27FC236}">
                    <a16:creationId xmlns:a16="http://schemas.microsoft.com/office/drawing/2014/main" id="{DB9946C3-B7D1-0B7A-58E4-D41625FF294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98" y="3284"/>
                <a:ext cx="10" cy="10"/>
              </a:xfrm>
              <a:custGeom>
                <a:avLst/>
                <a:gdLst>
                  <a:gd name="T0" fmla="*/ 4 w 5"/>
                  <a:gd name="T1" fmla="*/ 3 h 5"/>
                  <a:gd name="T2" fmla="*/ 4 w 5"/>
                  <a:gd name="T3" fmla="*/ 0 h 5"/>
                  <a:gd name="T4" fmla="*/ 1 w 5"/>
                  <a:gd name="T5" fmla="*/ 2 h 5"/>
                  <a:gd name="T6" fmla="*/ 0 w 5"/>
                  <a:gd name="T7" fmla="*/ 3 h 5"/>
                  <a:gd name="T8" fmla="*/ 1 w 5"/>
                  <a:gd name="T9" fmla="*/ 5 h 5"/>
                  <a:gd name="T10" fmla="*/ 4 w 5"/>
                  <a:gd name="T11" fmla="*/ 3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" h="5">
                    <a:moveTo>
                      <a:pt x="4" y="3"/>
                    </a:moveTo>
                    <a:cubicBezTo>
                      <a:pt x="5" y="2"/>
                      <a:pt x="4" y="0"/>
                      <a:pt x="4" y="0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0" y="3"/>
                      <a:pt x="0" y="3"/>
                      <a:pt x="0" y="3"/>
                    </a:cubicBezTo>
                    <a:cubicBezTo>
                      <a:pt x="1" y="5"/>
                      <a:pt x="1" y="5"/>
                      <a:pt x="1" y="5"/>
                    </a:cubicBezTo>
                    <a:cubicBezTo>
                      <a:pt x="1" y="5"/>
                      <a:pt x="3" y="4"/>
                      <a:pt x="4" y="3"/>
                    </a:cubicBezTo>
                    <a:close/>
                  </a:path>
                </a:pathLst>
              </a:custGeom>
              <a:grpFill/>
              <a:ln w="9525">
                <a:solidFill>
                  <a:schemeClr val="bg1">
                    <a:alpha val="25000"/>
                  </a:schemeClr>
                </a:solidFill>
                <a:round/>
                <a:headEnd/>
                <a:tailEnd/>
              </a:ln>
            </p:spPr>
            <p:txBody>
              <a:bodyPr vert="horz" wrap="square" lIns="27725" tIns="13862" rIns="27725" bIns="13862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id-ID" sz="546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ahoma"/>
                  <a:ea typeface="+mn-ea"/>
                  <a:cs typeface="+mn-cs"/>
                </a:endParaRPr>
              </a:p>
            </p:txBody>
          </p:sp>
          <p:sp>
            <p:nvSpPr>
              <p:cNvPr id="217" name="Freeform 189">
                <a:extLst>
                  <a:ext uri="{FF2B5EF4-FFF2-40B4-BE49-F238E27FC236}">
                    <a16:creationId xmlns:a16="http://schemas.microsoft.com/office/drawing/2014/main" id="{42F264FF-369F-A763-9840-FD7C700265E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99" y="3258"/>
                <a:ext cx="32" cy="57"/>
              </a:xfrm>
              <a:custGeom>
                <a:avLst/>
                <a:gdLst>
                  <a:gd name="T0" fmla="*/ 15 w 16"/>
                  <a:gd name="T1" fmla="*/ 10 h 28"/>
                  <a:gd name="T2" fmla="*/ 16 w 16"/>
                  <a:gd name="T3" fmla="*/ 6 h 28"/>
                  <a:gd name="T4" fmla="*/ 14 w 16"/>
                  <a:gd name="T5" fmla="*/ 0 h 28"/>
                  <a:gd name="T6" fmla="*/ 12 w 16"/>
                  <a:gd name="T7" fmla="*/ 2 h 28"/>
                  <a:gd name="T8" fmla="*/ 10 w 16"/>
                  <a:gd name="T9" fmla="*/ 4 h 28"/>
                  <a:gd name="T10" fmla="*/ 6 w 16"/>
                  <a:gd name="T11" fmla="*/ 6 h 28"/>
                  <a:gd name="T12" fmla="*/ 5 w 16"/>
                  <a:gd name="T13" fmla="*/ 9 h 28"/>
                  <a:gd name="T14" fmla="*/ 2 w 16"/>
                  <a:gd name="T15" fmla="*/ 13 h 28"/>
                  <a:gd name="T16" fmla="*/ 1 w 16"/>
                  <a:gd name="T17" fmla="*/ 16 h 28"/>
                  <a:gd name="T18" fmla="*/ 0 w 16"/>
                  <a:gd name="T19" fmla="*/ 19 h 28"/>
                  <a:gd name="T20" fmla="*/ 3 w 16"/>
                  <a:gd name="T21" fmla="*/ 22 h 28"/>
                  <a:gd name="T22" fmla="*/ 3 w 16"/>
                  <a:gd name="T23" fmla="*/ 26 h 28"/>
                  <a:gd name="T24" fmla="*/ 4 w 16"/>
                  <a:gd name="T25" fmla="*/ 28 h 28"/>
                  <a:gd name="T26" fmla="*/ 8 w 16"/>
                  <a:gd name="T27" fmla="*/ 27 h 28"/>
                  <a:gd name="T28" fmla="*/ 9 w 16"/>
                  <a:gd name="T29" fmla="*/ 23 h 28"/>
                  <a:gd name="T30" fmla="*/ 12 w 16"/>
                  <a:gd name="T31" fmla="*/ 19 h 28"/>
                  <a:gd name="T32" fmla="*/ 13 w 16"/>
                  <a:gd name="T33" fmla="*/ 18 h 28"/>
                  <a:gd name="T34" fmla="*/ 13 w 16"/>
                  <a:gd name="T35" fmla="*/ 15 h 28"/>
                  <a:gd name="T36" fmla="*/ 14 w 16"/>
                  <a:gd name="T37" fmla="*/ 13 h 28"/>
                  <a:gd name="T38" fmla="*/ 15 w 16"/>
                  <a:gd name="T39" fmla="*/ 10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16" h="28">
                    <a:moveTo>
                      <a:pt x="15" y="10"/>
                    </a:moveTo>
                    <a:cubicBezTo>
                      <a:pt x="15" y="9"/>
                      <a:pt x="16" y="7"/>
                      <a:pt x="16" y="6"/>
                    </a:cubicBezTo>
                    <a:cubicBezTo>
                      <a:pt x="15" y="5"/>
                      <a:pt x="14" y="0"/>
                      <a:pt x="14" y="0"/>
                    </a:cubicBezTo>
                    <a:cubicBezTo>
                      <a:pt x="12" y="2"/>
                      <a:pt x="12" y="2"/>
                      <a:pt x="12" y="2"/>
                    </a:cubicBezTo>
                    <a:cubicBezTo>
                      <a:pt x="12" y="2"/>
                      <a:pt x="11" y="4"/>
                      <a:pt x="10" y="4"/>
                    </a:cubicBezTo>
                    <a:cubicBezTo>
                      <a:pt x="8" y="4"/>
                      <a:pt x="6" y="6"/>
                      <a:pt x="6" y="6"/>
                    </a:cubicBezTo>
                    <a:cubicBezTo>
                      <a:pt x="6" y="6"/>
                      <a:pt x="6" y="8"/>
                      <a:pt x="5" y="9"/>
                    </a:cubicBezTo>
                    <a:cubicBezTo>
                      <a:pt x="4" y="10"/>
                      <a:pt x="2" y="13"/>
                      <a:pt x="2" y="13"/>
                    </a:cubicBezTo>
                    <a:cubicBezTo>
                      <a:pt x="1" y="16"/>
                      <a:pt x="1" y="16"/>
                      <a:pt x="1" y="16"/>
                    </a:cubicBezTo>
                    <a:cubicBezTo>
                      <a:pt x="1" y="16"/>
                      <a:pt x="0" y="19"/>
                      <a:pt x="0" y="19"/>
                    </a:cubicBezTo>
                    <a:cubicBezTo>
                      <a:pt x="0" y="19"/>
                      <a:pt x="3" y="22"/>
                      <a:pt x="3" y="22"/>
                    </a:cubicBezTo>
                    <a:cubicBezTo>
                      <a:pt x="3" y="26"/>
                      <a:pt x="3" y="26"/>
                      <a:pt x="3" y="26"/>
                    </a:cubicBezTo>
                    <a:cubicBezTo>
                      <a:pt x="3" y="26"/>
                      <a:pt x="3" y="28"/>
                      <a:pt x="4" y="28"/>
                    </a:cubicBezTo>
                    <a:cubicBezTo>
                      <a:pt x="6" y="28"/>
                      <a:pt x="8" y="28"/>
                      <a:pt x="8" y="27"/>
                    </a:cubicBezTo>
                    <a:cubicBezTo>
                      <a:pt x="8" y="25"/>
                      <a:pt x="8" y="24"/>
                      <a:pt x="9" y="23"/>
                    </a:cubicBezTo>
                    <a:cubicBezTo>
                      <a:pt x="10" y="21"/>
                      <a:pt x="12" y="19"/>
                      <a:pt x="12" y="19"/>
                    </a:cubicBezTo>
                    <a:cubicBezTo>
                      <a:pt x="12" y="19"/>
                      <a:pt x="13" y="19"/>
                      <a:pt x="13" y="18"/>
                    </a:cubicBezTo>
                    <a:cubicBezTo>
                      <a:pt x="14" y="18"/>
                      <a:pt x="13" y="15"/>
                      <a:pt x="13" y="15"/>
                    </a:cubicBezTo>
                    <a:cubicBezTo>
                      <a:pt x="13" y="15"/>
                      <a:pt x="12" y="15"/>
                      <a:pt x="14" y="13"/>
                    </a:cubicBezTo>
                    <a:cubicBezTo>
                      <a:pt x="15" y="10"/>
                      <a:pt x="15" y="10"/>
                      <a:pt x="15" y="10"/>
                    </a:cubicBezTo>
                    <a:close/>
                  </a:path>
                </a:pathLst>
              </a:custGeom>
              <a:grpFill/>
              <a:ln w="9525">
                <a:solidFill>
                  <a:schemeClr val="bg1">
                    <a:alpha val="25000"/>
                  </a:schemeClr>
                </a:solidFill>
                <a:round/>
                <a:headEnd/>
                <a:tailEnd/>
              </a:ln>
            </p:spPr>
            <p:txBody>
              <a:bodyPr vert="horz" wrap="square" lIns="27725" tIns="13862" rIns="27725" bIns="13862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id-ID" sz="546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ahoma"/>
                  <a:ea typeface="+mn-ea"/>
                  <a:cs typeface="+mn-cs"/>
                </a:endParaRPr>
              </a:p>
            </p:txBody>
          </p:sp>
          <p:sp>
            <p:nvSpPr>
              <p:cNvPr id="218" name="Freeform 190">
                <a:extLst>
                  <a:ext uri="{FF2B5EF4-FFF2-40B4-BE49-F238E27FC236}">
                    <a16:creationId xmlns:a16="http://schemas.microsoft.com/office/drawing/2014/main" id="{0B44FF6C-1CD0-8563-059D-A466EC16F3A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52" y="3367"/>
                <a:ext cx="18" cy="14"/>
              </a:xfrm>
              <a:custGeom>
                <a:avLst/>
                <a:gdLst>
                  <a:gd name="T0" fmla="*/ 5 w 9"/>
                  <a:gd name="T1" fmla="*/ 0 h 7"/>
                  <a:gd name="T2" fmla="*/ 1 w 9"/>
                  <a:gd name="T3" fmla="*/ 3 h 7"/>
                  <a:gd name="T4" fmla="*/ 0 w 9"/>
                  <a:gd name="T5" fmla="*/ 6 h 7"/>
                  <a:gd name="T6" fmla="*/ 2 w 9"/>
                  <a:gd name="T7" fmla="*/ 6 h 7"/>
                  <a:gd name="T8" fmla="*/ 4 w 9"/>
                  <a:gd name="T9" fmla="*/ 5 h 7"/>
                  <a:gd name="T10" fmla="*/ 8 w 9"/>
                  <a:gd name="T11" fmla="*/ 2 h 7"/>
                  <a:gd name="T12" fmla="*/ 5 w 9"/>
                  <a:gd name="T13" fmla="*/ 0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9" h="7">
                    <a:moveTo>
                      <a:pt x="5" y="0"/>
                    </a:moveTo>
                    <a:cubicBezTo>
                      <a:pt x="1" y="3"/>
                      <a:pt x="1" y="3"/>
                      <a:pt x="1" y="3"/>
                    </a:cubicBezTo>
                    <a:cubicBezTo>
                      <a:pt x="1" y="3"/>
                      <a:pt x="0" y="6"/>
                      <a:pt x="0" y="6"/>
                    </a:cubicBezTo>
                    <a:cubicBezTo>
                      <a:pt x="1" y="7"/>
                      <a:pt x="1" y="6"/>
                      <a:pt x="2" y="6"/>
                    </a:cubicBezTo>
                    <a:cubicBezTo>
                      <a:pt x="3" y="6"/>
                      <a:pt x="3" y="6"/>
                      <a:pt x="4" y="5"/>
                    </a:cubicBezTo>
                    <a:cubicBezTo>
                      <a:pt x="5" y="4"/>
                      <a:pt x="7" y="3"/>
                      <a:pt x="8" y="2"/>
                    </a:cubicBezTo>
                    <a:cubicBezTo>
                      <a:pt x="9" y="2"/>
                      <a:pt x="5" y="0"/>
                      <a:pt x="5" y="0"/>
                    </a:cubicBezTo>
                    <a:close/>
                  </a:path>
                </a:pathLst>
              </a:custGeom>
              <a:grpFill/>
              <a:ln w="9525">
                <a:solidFill>
                  <a:schemeClr val="bg1">
                    <a:alpha val="25000"/>
                  </a:schemeClr>
                </a:solidFill>
                <a:round/>
                <a:headEnd/>
                <a:tailEnd/>
              </a:ln>
            </p:spPr>
            <p:txBody>
              <a:bodyPr vert="horz" wrap="square" lIns="27725" tIns="13862" rIns="27725" bIns="13862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id-ID" sz="546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ahoma"/>
                  <a:ea typeface="+mn-ea"/>
                  <a:cs typeface="+mn-cs"/>
                </a:endParaRPr>
              </a:p>
            </p:txBody>
          </p:sp>
          <p:sp>
            <p:nvSpPr>
              <p:cNvPr id="219" name="Freeform 191">
                <a:extLst>
                  <a:ext uri="{FF2B5EF4-FFF2-40B4-BE49-F238E27FC236}">
                    <a16:creationId xmlns:a16="http://schemas.microsoft.com/office/drawing/2014/main" id="{14C6F1DB-F046-E842-44DC-DE3B9C47258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653" y="3096"/>
                <a:ext cx="12" cy="8"/>
              </a:xfrm>
              <a:custGeom>
                <a:avLst/>
                <a:gdLst>
                  <a:gd name="T0" fmla="*/ 0 w 6"/>
                  <a:gd name="T1" fmla="*/ 0 h 4"/>
                  <a:gd name="T2" fmla="*/ 0 w 6"/>
                  <a:gd name="T3" fmla="*/ 2 h 4"/>
                  <a:gd name="T4" fmla="*/ 4 w 6"/>
                  <a:gd name="T5" fmla="*/ 3 h 4"/>
                  <a:gd name="T6" fmla="*/ 5 w 6"/>
                  <a:gd name="T7" fmla="*/ 2 h 4"/>
                  <a:gd name="T8" fmla="*/ 3 w 6"/>
                  <a:gd name="T9" fmla="*/ 0 h 4"/>
                  <a:gd name="T10" fmla="*/ 0 w 6"/>
                  <a:gd name="T11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" h="4">
                    <a:moveTo>
                      <a:pt x="0" y="0"/>
                    </a:moveTo>
                    <a:cubicBezTo>
                      <a:pt x="0" y="2"/>
                      <a:pt x="0" y="2"/>
                      <a:pt x="0" y="2"/>
                    </a:cubicBezTo>
                    <a:cubicBezTo>
                      <a:pt x="0" y="2"/>
                      <a:pt x="2" y="3"/>
                      <a:pt x="4" y="3"/>
                    </a:cubicBezTo>
                    <a:cubicBezTo>
                      <a:pt x="6" y="4"/>
                      <a:pt x="5" y="2"/>
                      <a:pt x="5" y="2"/>
                    </a:cubicBezTo>
                    <a:cubicBezTo>
                      <a:pt x="3" y="0"/>
                      <a:pt x="3" y="0"/>
                      <a:pt x="3" y="0"/>
                    </a:cubicBezTo>
                    <a:cubicBezTo>
                      <a:pt x="3" y="0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 w="9525">
                <a:solidFill>
                  <a:schemeClr val="bg1">
                    <a:alpha val="25000"/>
                  </a:schemeClr>
                </a:solidFill>
                <a:round/>
                <a:headEnd/>
                <a:tailEnd/>
              </a:ln>
            </p:spPr>
            <p:txBody>
              <a:bodyPr vert="horz" wrap="square" lIns="27725" tIns="13862" rIns="27725" bIns="13862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id-ID" sz="546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ahoma"/>
                  <a:ea typeface="+mn-ea"/>
                  <a:cs typeface="+mn-cs"/>
                </a:endParaRPr>
              </a:p>
            </p:txBody>
          </p:sp>
          <p:sp>
            <p:nvSpPr>
              <p:cNvPr id="220" name="Freeform 192">
                <a:extLst>
                  <a:ext uri="{FF2B5EF4-FFF2-40B4-BE49-F238E27FC236}">
                    <a16:creationId xmlns:a16="http://schemas.microsoft.com/office/drawing/2014/main" id="{4B6937C9-55A7-5230-6A83-E9B573F7EB4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24" y="3236"/>
                <a:ext cx="36" cy="28"/>
              </a:xfrm>
              <a:custGeom>
                <a:avLst/>
                <a:gdLst>
                  <a:gd name="T0" fmla="*/ 15 w 18"/>
                  <a:gd name="T1" fmla="*/ 0 h 14"/>
                  <a:gd name="T2" fmla="*/ 11 w 18"/>
                  <a:gd name="T3" fmla="*/ 1 h 14"/>
                  <a:gd name="T4" fmla="*/ 8 w 18"/>
                  <a:gd name="T5" fmla="*/ 3 h 14"/>
                  <a:gd name="T6" fmla="*/ 6 w 18"/>
                  <a:gd name="T7" fmla="*/ 7 h 14"/>
                  <a:gd name="T8" fmla="*/ 4 w 18"/>
                  <a:gd name="T9" fmla="*/ 7 h 14"/>
                  <a:gd name="T10" fmla="*/ 0 w 18"/>
                  <a:gd name="T11" fmla="*/ 7 h 14"/>
                  <a:gd name="T12" fmla="*/ 0 w 18"/>
                  <a:gd name="T13" fmla="*/ 11 h 14"/>
                  <a:gd name="T14" fmla="*/ 3 w 18"/>
                  <a:gd name="T15" fmla="*/ 13 h 14"/>
                  <a:gd name="T16" fmla="*/ 4 w 18"/>
                  <a:gd name="T17" fmla="*/ 13 h 14"/>
                  <a:gd name="T18" fmla="*/ 3 w 18"/>
                  <a:gd name="T19" fmla="*/ 10 h 14"/>
                  <a:gd name="T20" fmla="*/ 6 w 18"/>
                  <a:gd name="T21" fmla="*/ 8 h 14"/>
                  <a:gd name="T22" fmla="*/ 9 w 18"/>
                  <a:gd name="T23" fmla="*/ 7 h 14"/>
                  <a:gd name="T24" fmla="*/ 12 w 18"/>
                  <a:gd name="T25" fmla="*/ 4 h 14"/>
                  <a:gd name="T26" fmla="*/ 16 w 18"/>
                  <a:gd name="T27" fmla="*/ 2 h 14"/>
                  <a:gd name="T28" fmla="*/ 15 w 18"/>
                  <a:gd name="T29" fmla="*/ 0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18" h="14">
                    <a:moveTo>
                      <a:pt x="15" y="0"/>
                    </a:moveTo>
                    <a:cubicBezTo>
                      <a:pt x="15" y="0"/>
                      <a:pt x="12" y="1"/>
                      <a:pt x="11" y="1"/>
                    </a:cubicBezTo>
                    <a:cubicBezTo>
                      <a:pt x="10" y="1"/>
                      <a:pt x="8" y="3"/>
                      <a:pt x="8" y="3"/>
                    </a:cubicBezTo>
                    <a:cubicBezTo>
                      <a:pt x="6" y="7"/>
                      <a:pt x="6" y="7"/>
                      <a:pt x="6" y="7"/>
                    </a:cubicBezTo>
                    <a:cubicBezTo>
                      <a:pt x="4" y="7"/>
                      <a:pt x="4" y="7"/>
                      <a:pt x="4" y="7"/>
                    </a:cubicBezTo>
                    <a:cubicBezTo>
                      <a:pt x="0" y="7"/>
                      <a:pt x="0" y="7"/>
                      <a:pt x="0" y="7"/>
                    </a:cubicBezTo>
                    <a:cubicBezTo>
                      <a:pt x="0" y="11"/>
                      <a:pt x="0" y="11"/>
                      <a:pt x="0" y="11"/>
                    </a:cubicBezTo>
                    <a:cubicBezTo>
                      <a:pt x="0" y="11"/>
                      <a:pt x="2" y="13"/>
                      <a:pt x="3" y="13"/>
                    </a:cubicBezTo>
                    <a:cubicBezTo>
                      <a:pt x="3" y="14"/>
                      <a:pt x="4" y="13"/>
                      <a:pt x="4" y="13"/>
                    </a:cubicBezTo>
                    <a:cubicBezTo>
                      <a:pt x="3" y="10"/>
                      <a:pt x="3" y="10"/>
                      <a:pt x="3" y="10"/>
                    </a:cubicBezTo>
                    <a:cubicBezTo>
                      <a:pt x="6" y="8"/>
                      <a:pt x="6" y="8"/>
                      <a:pt x="6" y="8"/>
                    </a:cubicBezTo>
                    <a:cubicBezTo>
                      <a:pt x="9" y="7"/>
                      <a:pt x="9" y="7"/>
                      <a:pt x="9" y="7"/>
                    </a:cubicBezTo>
                    <a:cubicBezTo>
                      <a:pt x="9" y="7"/>
                      <a:pt x="11" y="5"/>
                      <a:pt x="12" y="4"/>
                    </a:cubicBezTo>
                    <a:cubicBezTo>
                      <a:pt x="12" y="4"/>
                      <a:pt x="15" y="3"/>
                      <a:pt x="16" y="2"/>
                    </a:cubicBezTo>
                    <a:cubicBezTo>
                      <a:pt x="18" y="1"/>
                      <a:pt x="15" y="0"/>
                      <a:pt x="15" y="0"/>
                    </a:cubicBezTo>
                    <a:close/>
                  </a:path>
                </a:pathLst>
              </a:custGeom>
              <a:grpFill/>
              <a:ln w="9525">
                <a:solidFill>
                  <a:schemeClr val="bg1">
                    <a:alpha val="25000"/>
                  </a:schemeClr>
                </a:solidFill>
                <a:round/>
                <a:headEnd/>
                <a:tailEnd/>
              </a:ln>
            </p:spPr>
            <p:txBody>
              <a:bodyPr vert="horz" wrap="square" lIns="27725" tIns="13862" rIns="27725" bIns="13862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id-ID" sz="546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ahoma"/>
                  <a:ea typeface="+mn-ea"/>
                  <a:cs typeface="+mn-cs"/>
                </a:endParaRPr>
              </a:p>
            </p:txBody>
          </p:sp>
          <p:sp>
            <p:nvSpPr>
              <p:cNvPr id="221" name="Freeform 193">
                <a:extLst>
                  <a:ext uri="{FF2B5EF4-FFF2-40B4-BE49-F238E27FC236}">
                    <a16:creationId xmlns:a16="http://schemas.microsoft.com/office/drawing/2014/main" id="{DE8F7C1C-05B9-BA10-FBE9-34E817D4317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66" y="3331"/>
                <a:ext cx="12" cy="38"/>
              </a:xfrm>
              <a:custGeom>
                <a:avLst/>
                <a:gdLst>
                  <a:gd name="T0" fmla="*/ 2 w 6"/>
                  <a:gd name="T1" fmla="*/ 9 h 19"/>
                  <a:gd name="T2" fmla="*/ 3 w 6"/>
                  <a:gd name="T3" fmla="*/ 4 h 19"/>
                  <a:gd name="T4" fmla="*/ 4 w 6"/>
                  <a:gd name="T5" fmla="*/ 0 h 19"/>
                  <a:gd name="T6" fmla="*/ 1 w 6"/>
                  <a:gd name="T7" fmla="*/ 0 h 19"/>
                  <a:gd name="T8" fmla="*/ 1 w 6"/>
                  <a:gd name="T9" fmla="*/ 6 h 19"/>
                  <a:gd name="T10" fmla="*/ 0 w 6"/>
                  <a:gd name="T11" fmla="*/ 11 h 19"/>
                  <a:gd name="T12" fmla="*/ 1 w 6"/>
                  <a:gd name="T13" fmla="*/ 12 h 19"/>
                  <a:gd name="T14" fmla="*/ 1 w 6"/>
                  <a:gd name="T15" fmla="*/ 15 h 19"/>
                  <a:gd name="T16" fmla="*/ 4 w 6"/>
                  <a:gd name="T17" fmla="*/ 19 h 19"/>
                  <a:gd name="T18" fmla="*/ 5 w 6"/>
                  <a:gd name="T19" fmla="*/ 16 h 19"/>
                  <a:gd name="T20" fmla="*/ 6 w 6"/>
                  <a:gd name="T21" fmla="*/ 14 h 19"/>
                  <a:gd name="T22" fmla="*/ 5 w 6"/>
                  <a:gd name="T23" fmla="*/ 10 h 19"/>
                  <a:gd name="T24" fmla="*/ 2 w 6"/>
                  <a:gd name="T25" fmla="*/ 9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6" h="19">
                    <a:moveTo>
                      <a:pt x="2" y="9"/>
                    </a:moveTo>
                    <a:cubicBezTo>
                      <a:pt x="2" y="9"/>
                      <a:pt x="3" y="5"/>
                      <a:pt x="3" y="4"/>
                    </a:cubicBezTo>
                    <a:cubicBezTo>
                      <a:pt x="3" y="3"/>
                      <a:pt x="4" y="1"/>
                      <a:pt x="4" y="0"/>
                    </a:cubicBezTo>
                    <a:cubicBezTo>
                      <a:pt x="4" y="0"/>
                      <a:pt x="1" y="0"/>
                      <a:pt x="1" y="0"/>
                    </a:cubicBezTo>
                    <a:cubicBezTo>
                      <a:pt x="1" y="0"/>
                      <a:pt x="1" y="5"/>
                      <a:pt x="1" y="6"/>
                    </a:cubicBezTo>
                    <a:cubicBezTo>
                      <a:pt x="1" y="7"/>
                      <a:pt x="0" y="11"/>
                      <a:pt x="0" y="11"/>
                    </a:cubicBezTo>
                    <a:cubicBezTo>
                      <a:pt x="0" y="12"/>
                      <a:pt x="1" y="12"/>
                      <a:pt x="1" y="12"/>
                    </a:cubicBezTo>
                    <a:cubicBezTo>
                      <a:pt x="1" y="12"/>
                      <a:pt x="1" y="14"/>
                      <a:pt x="1" y="15"/>
                    </a:cubicBezTo>
                    <a:cubicBezTo>
                      <a:pt x="1" y="16"/>
                      <a:pt x="3" y="18"/>
                      <a:pt x="4" y="19"/>
                    </a:cubicBezTo>
                    <a:cubicBezTo>
                      <a:pt x="5" y="16"/>
                      <a:pt x="5" y="16"/>
                      <a:pt x="5" y="16"/>
                    </a:cubicBezTo>
                    <a:cubicBezTo>
                      <a:pt x="6" y="14"/>
                      <a:pt x="6" y="14"/>
                      <a:pt x="6" y="14"/>
                    </a:cubicBezTo>
                    <a:cubicBezTo>
                      <a:pt x="6" y="14"/>
                      <a:pt x="6" y="11"/>
                      <a:pt x="5" y="10"/>
                    </a:cubicBezTo>
                    <a:cubicBezTo>
                      <a:pt x="3" y="9"/>
                      <a:pt x="2" y="10"/>
                      <a:pt x="2" y="9"/>
                    </a:cubicBezTo>
                    <a:close/>
                  </a:path>
                </a:pathLst>
              </a:custGeom>
              <a:grpFill/>
              <a:ln w="9525">
                <a:solidFill>
                  <a:schemeClr val="bg1">
                    <a:alpha val="25000"/>
                  </a:schemeClr>
                </a:solidFill>
                <a:round/>
                <a:headEnd/>
                <a:tailEnd/>
              </a:ln>
            </p:spPr>
            <p:txBody>
              <a:bodyPr vert="horz" wrap="square" lIns="27725" tIns="13862" rIns="27725" bIns="13862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id-ID" sz="546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ahoma"/>
                  <a:ea typeface="+mn-ea"/>
                  <a:cs typeface="+mn-cs"/>
                </a:endParaRPr>
              </a:p>
            </p:txBody>
          </p:sp>
          <p:sp>
            <p:nvSpPr>
              <p:cNvPr id="222" name="Freeform 194">
                <a:extLst>
                  <a:ext uri="{FF2B5EF4-FFF2-40B4-BE49-F238E27FC236}">
                    <a16:creationId xmlns:a16="http://schemas.microsoft.com/office/drawing/2014/main" id="{B12784D3-24F0-F0D8-F90A-B761D7C5329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441" y="3192"/>
                <a:ext cx="38" cy="36"/>
              </a:xfrm>
              <a:custGeom>
                <a:avLst/>
                <a:gdLst>
                  <a:gd name="T0" fmla="*/ 18 w 19"/>
                  <a:gd name="T1" fmla="*/ 17 h 18"/>
                  <a:gd name="T2" fmla="*/ 17 w 19"/>
                  <a:gd name="T3" fmla="*/ 14 h 18"/>
                  <a:gd name="T4" fmla="*/ 14 w 19"/>
                  <a:gd name="T5" fmla="*/ 12 h 18"/>
                  <a:gd name="T6" fmla="*/ 13 w 19"/>
                  <a:gd name="T7" fmla="*/ 10 h 18"/>
                  <a:gd name="T8" fmla="*/ 10 w 19"/>
                  <a:gd name="T9" fmla="*/ 9 h 18"/>
                  <a:gd name="T10" fmla="*/ 9 w 19"/>
                  <a:gd name="T11" fmla="*/ 7 h 18"/>
                  <a:gd name="T12" fmla="*/ 10 w 19"/>
                  <a:gd name="T13" fmla="*/ 6 h 18"/>
                  <a:gd name="T14" fmla="*/ 12 w 19"/>
                  <a:gd name="T15" fmla="*/ 7 h 18"/>
                  <a:gd name="T16" fmla="*/ 14 w 19"/>
                  <a:gd name="T17" fmla="*/ 6 h 18"/>
                  <a:gd name="T18" fmla="*/ 14 w 19"/>
                  <a:gd name="T19" fmla="*/ 5 h 18"/>
                  <a:gd name="T20" fmla="*/ 11 w 19"/>
                  <a:gd name="T21" fmla="*/ 4 h 18"/>
                  <a:gd name="T22" fmla="*/ 12 w 19"/>
                  <a:gd name="T23" fmla="*/ 1 h 18"/>
                  <a:gd name="T24" fmla="*/ 10 w 19"/>
                  <a:gd name="T25" fmla="*/ 0 h 18"/>
                  <a:gd name="T26" fmla="*/ 8 w 19"/>
                  <a:gd name="T27" fmla="*/ 2 h 18"/>
                  <a:gd name="T28" fmla="*/ 7 w 19"/>
                  <a:gd name="T29" fmla="*/ 1 h 18"/>
                  <a:gd name="T30" fmla="*/ 6 w 19"/>
                  <a:gd name="T31" fmla="*/ 3 h 18"/>
                  <a:gd name="T32" fmla="*/ 6 w 19"/>
                  <a:gd name="T33" fmla="*/ 6 h 18"/>
                  <a:gd name="T34" fmla="*/ 4 w 19"/>
                  <a:gd name="T35" fmla="*/ 10 h 18"/>
                  <a:gd name="T36" fmla="*/ 2 w 19"/>
                  <a:gd name="T37" fmla="*/ 7 h 18"/>
                  <a:gd name="T38" fmla="*/ 1 w 19"/>
                  <a:gd name="T39" fmla="*/ 10 h 18"/>
                  <a:gd name="T40" fmla="*/ 0 w 19"/>
                  <a:gd name="T41" fmla="*/ 13 h 18"/>
                  <a:gd name="T42" fmla="*/ 2 w 19"/>
                  <a:gd name="T43" fmla="*/ 15 h 18"/>
                  <a:gd name="T44" fmla="*/ 3 w 19"/>
                  <a:gd name="T45" fmla="*/ 15 h 18"/>
                  <a:gd name="T46" fmla="*/ 4 w 19"/>
                  <a:gd name="T47" fmla="*/ 13 h 18"/>
                  <a:gd name="T48" fmla="*/ 6 w 19"/>
                  <a:gd name="T49" fmla="*/ 15 h 18"/>
                  <a:gd name="T50" fmla="*/ 8 w 19"/>
                  <a:gd name="T51" fmla="*/ 18 h 18"/>
                  <a:gd name="T52" fmla="*/ 10 w 19"/>
                  <a:gd name="T53" fmla="*/ 16 h 18"/>
                  <a:gd name="T54" fmla="*/ 14 w 19"/>
                  <a:gd name="T55" fmla="*/ 18 h 18"/>
                  <a:gd name="T56" fmla="*/ 18 w 19"/>
                  <a:gd name="T57" fmla="*/ 17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</a:cxnLst>
                <a:rect l="0" t="0" r="r" b="b"/>
                <a:pathLst>
                  <a:path w="19" h="18">
                    <a:moveTo>
                      <a:pt x="18" y="17"/>
                    </a:moveTo>
                    <a:cubicBezTo>
                      <a:pt x="19" y="16"/>
                      <a:pt x="17" y="14"/>
                      <a:pt x="17" y="14"/>
                    </a:cubicBezTo>
                    <a:cubicBezTo>
                      <a:pt x="14" y="12"/>
                      <a:pt x="14" y="12"/>
                      <a:pt x="14" y="12"/>
                    </a:cubicBezTo>
                    <a:cubicBezTo>
                      <a:pt x="13" y="10"/>
                      <a:pt x="13" y="10"/>
                      <a:pt x="13" y="10"/>
                    </a:cubicBezTo>
                    <a:cubicBezTo>
                      <a:pt x="10" y="9"/>
                      <a:pt x="10" y="9"/>
                      <a:pt x="10" y="9"/>
                    </a:cubicBezTo>
                    <a:cubicBezTo>
                      <a:pt x="9" y="7"/>
                      <a:pt x="9" y="7"/>
                      <a:pt x="9" y="7"/>
                    </a:cubicBezTo>
                    <a:cubicBezTo>
                      <a:pt x="10" y="6"/>
                      <a:pt x="10" y="6"/>
                      <a:pt x="10" y="6"/>
                    </a:cubicBezTo>
                    <a:cubicBezTo>
                      <a:pt x="10" y="6"/>
                      <a:pt x="10" y="7"/>
                      <a:pt x="12" y="7"/>
                    </a:cubicBezTo>
                    <a:cubicBezTo>
                      <a:pt x="14" y="7"/>
                      <a:pt x="13" y="7"/>
                      <a:pt x="14" y="6"/>
                    </a:cubicBezTo>
                    <a:cubicBezTo>
                      <a:pt x="14" y="6"/>
                      <a:pt x="14" y="5"/>
                      <a:pt x="14" y="5"/>
                    </a:cubicBezTo>
                    <a:cubicBezTo>
                      <a:pt x="11" y="4"/>
                      <a:pt x="11" y="4"/>
                      <a:pt x="11" y="4"/>
                    </a:cubicBezTo>
                    <a:cubicBezTo>
                      <a:pt x="12" y="1"/>
                      <a:pt x="12" y="1"/>
                      <a:pt x="12" y="1"/>
                    </a:cubicBezTo>
                    <a:cubicBezTo>
                      <a:pt x="10" y="0"/>
                      <a:pt x="10" y="0"/>
                      <a:pt x="10" y="0"/>
                    </a:cubicBezTo>
                    <a:cubicBezTo>
                      <a:pt x="8" y="2"/>
                      <a:pt x="8" y="2"/>
                      <a:pt x="8" y="2"/>
                    </a:cubicBezTo>
                    <a:cubicBezTo>
                      <a:pt x="7" y="1"/>
                      <a:pt x="7" y="1"/>
                      <a:pt x="7" y="1"/>
                    </a:cubicBezTo>
                    <a:cubicBezTo>
                      <a:pt x="7" y="1"/>
                      <a:pt x="6" y="3"/>
                      <a:pt x="6" y="3"/>
                    </a:cubicBezTo>
                    <a:cubicBezTo>
                      <a:pt x="6" y="3"/>
                      <a:pt x="6" y="6"/>
                      <a:pt x="6" y="6"/>
                    </a:cubicBezTo>
                    <a:cubicBezTo>
                      <a:pt x="4" y="10"/>
                      <a:pt x="4" y="10"/>
                      <a:pt x="4" y="10"/>
                    </a:cubicBezTo>
                    <a:cubicBezTo>
                      <a:pt x="2" y="7"/>
                      <a:pt x="2" y="7"/>
                      <a:pt x="2" y="7"/>
                    </a:cubicBezTo>
                    <a:cubicBezTo>
                      <a:pt x="1" y="10"/>
                      <a:pt x="1" y="10"/>
                      <a:pt x="1" y="10"/>
                    </a:cubicBezTo>
                    <a:cubicBezTo>
                      <a:pt x="0" y="13"/>
                      <a:pt x="0" y="13"/>
                      <a:pt x="0" y="13"/>
                    </a:cubicBezTo>
                    <a:cubicBezTo>
                      <a:pt x="2" y="15"/>
                      <a:pt x="2" y="15"/>
                      <a:pt x="2" y="15"/>
                    </a:cubicBezTo>
                    <a:cubicBezTo>
                      <a:pt x="3" y="15"/>
                      <a:pt x="3" y="15"/>
                      <a:pt x="3" y="15"/>
                    </a:cubicBezTo>
                    <a:cubicBezTo>
                      <a:pt x="4" y="13"/>
                      <a:pt x="4" y="13"/>
                      <a:pt x="4" y="13"/>
                    </a:cubicBezTo>
                    <a:cubicBezTo>
                      <a:pt x="6" y="15"/>
                      <a:pt x="6" y="15"/>
                      <a:pt x="6" y="15"/>
                    </a:cubicBezTo>
                    <a:cubicBezTo>
                      <a:pt x="8" y="18"/>
                      <a:pt x="8" y="18"/>
                      <a:pt x="8" y="18"/>
                    </a:cubicBezTo>
                    <a:cubicBezTo>
                      <a:pt x="8" y="18"/>
                      <a:pt x="9" y="16"/>
                      <a:pt x="10" y="16"/>
                    </a:cubicBezTo>
                    <a:cubicBezTo>
                      <a:pt x="11" y="16"/>
                      <a:pt x="14" y="18"/>
                      <a:pt x="14" y="18"/>
                    </a:cubicBezTo>
                    <a:cubicBezTo>
                      <a:pt x="14" y="18"/>
                      <a:pt x="17" y="17"/>
                      <a:pt x="18" y="17"/>
                    </a:cubicBezTo>
                    <a:close/>
                  </a:path>
                </a:pathLst>
              </a:custGeom>
              <a:grpFill/>
              <a:ln w="9525">
                <a:solidFill>
                  <a:schemeClr val="bg1">
                    <a:alpha val="25000"/>
                  </a:schemeClr>
                </a:solidFill>
                <a:round/>
                <a:headEnd/>
                <a:tailEnd/>
              </a:ln>
            </p:spPr>
            <p:txBody>
              <a:bodyPr vert="horz" wrap="square" lIns="27725" tIns="13862" rIns="27725" bIns="13862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id-ID" sz="546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ahoma"/>
                  <a:ea typeface="+mn-ea"/>
                  <a:cs typeface="+mn-cs"/>
                </a:endParaRPr>
              </a:p>
            </p:txBody>
          </p:sp>
          <p:sp>
            <p:nvSpPr>
              <p:cNvPr id="223" name="Freeform 195">
                <a:extLst>
                  <a:ext uri="{FF2B5EF4-FFF2-40B4-BE49-F238E27FC236}">
                    <a16:creationId xmlns:a16="http://schemas.microsoft.com/office/drawing/2014/main" id="{11DE2E53-DD79-5C43-BF33-3893510F68F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373" y="3084"/>
                <a:ext cx="38" cy="40"/>
              </a:xfrm>
              <a:custGeom>
                <a:avLst/>
                <a:gdLst>
                  <a:gd name="T0" fmla="*/ 15 w 19"/>
                  <a:gd name="T1" fmla="*/ 15 h 20"/>
                  <a:gd name="T2" fmla="*/ 12 w 19"/>
                  <a:gd name="T3" fmla="*/ 14 h 20"/>
                  <a:gd name="T4" fmla="*/ 10 w 19"/>
                  <a:gd name="T5" fmla="*/ 13 h 20"/>
                  <a:gd name="T6" fmla="*/ 8 w 19"/>
                  <a:gd name="T7" fmla="*/ 7 h 20"/>
                  <a:gd name="T8" fmla="*/ 8 w 19"/>
                  <a:gd name="T9" fmla="*/ 6 h 20"/>
                  <a:gd name="T10" fmla="*/ 7 w 19"/>
                  <a:gd name="T11" fmla="*/ 6 h 20"/>
                  <a:gd name="T12" fmla="*/ 7 w 19"/>
                  <a:gd name="T13" fmla="*/ 3 h 20"/>
                  <a:gd name="T14" fmla="*/ 6 w 19"/>
                  <a:gd name="T15" fmla="*/ 2 h 20"/>
                  <a:gd name="T16" fmla="*/ 6 w 19"/>
                  <a:gd name="T17" fmla="*/ 2 h 20"/>
                  <a:gd name="T18" fmla="*/ 5 w 19"/>
                  <a:gd name="T19" fmla="*/ 0 h 20"/>
                  <a:gd name="T20" fmla="*/ 2 w 19"/>
                  <a:gd name="T21" fmla="*/ 1 h 20"/>
                  <a:gd name="T22" fmla="*/ 1 w 19"/>
                  <a:gd name="T23" fmla="*/ 3 h 20"/>
                  <a:gd name="T24" fmla="*/ 0 w 19"/>
                  <a:gd name="T25" fmla="*/ 7 h 20"/>
                  <a:gd name="T26" fmla="*/ 5 w 19"/>
                  <a:gd name="T27" fmla="*/ 9 h 20"/>
                  <a:gd name="T28" fmla="*/ 7 w 19"/>
                  <a:gd name="T29" fmla="*/ 10 h 20"/>
                  <a:gd name="T30" fmla="*/ 8 w 19"/>
                  <a:gd name="T31" fmla="*/ 15 h 20"/>
                  <a:gd name="T32" fmla="*/ 11 w 19"/>
                  <a:gd name="T33" fmla="*/ 16 h 20"/>
                  <a:gd name="T34" fmla="*/ 17 w 19"/>
                  <a:gd name="T35" fmla="*/ 19 h 20"/>
                  <a:gd name="T36" fmla="*/ 18 w 19"/>
                  <a:gd name="T37" fmla="*/ 18 h 20"/>
                  <a:gd name="T38" fmla="*/ 15 w 19"/>
                  <a:gd name="T39" fmla="*/ 15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19" h="20">
                    <a:moveTo>
                      <a:pt x="15" y="15"/>
                    </a:moveTo>
                    <a:cubicBezTo>
                      <a:pt x="12" y="14"/>
                      <a:pt x="12" y="14"/>
                      <a:pt x="12" y="14"/>
                    </a:cubicBezTo>
                    <a:cubicBezTo>
                      <a:pt x="10" y="13"/>
                      <a:pt x="10" y="13"/>
                      <a:pt x="10" y="13"/>
                    </a:cubicBezTo>
                    <a:cubicBezTo>
                      <a:pt x="10" y="13"/>
                      <a:pt x="9" y="8"/>
                      <a:pt x="8" y="7"/>
                    </a:cubicBezTo>
                    <a:cubicBezTo>
                      <a:pt x="8" y="7"/>
                      <a:pt x="8" y="6"/>
                      <a:pt x="8" y="6"/>
                    </a:cubicBezTo>
                    <a:cubicBezTo>
                      <a:pt x="7" y="6"/>
                      <a:pt x="7" y="6"/>
                      <a:pt x="7" y="6"/>
                    </a:cubicBezTo>
                    <a:cubicBezTo>
                      <a:pt x="7" y="3"/>
                      <a:pt x="7" y="3"/>
                      <a:pt x="7" y="3"/>
                    </a:cubicBezTo>
                    <a:cubicBezTo>
                      <a:pt x="7" y="3"/>
                      <a:pt x="6" y="2"/>
                      <a:pt x="6" y="2"/>
                    </a:cubicBezTo>
                    <a:cubicBezTo>
                      <a:pt x="6" y="2"/>
                      <a:pt x="6" y="2"/>
                      <a:pt x="6" y="2"/>
                    </a:cubicBezTo>
                    <a:cubicBezTo>
                      <a:pt x="6" y="1"/>
                      <a:pt x="5" y="1"/>
                      <a:pt x="5" y="0"/>
                    </a:cubicBezTo>
                    <a:cubicBezTo>
                      <a:pt x="5" y="1"/>
                      <a:pt x="3" y="1"/>
                      <a:pt x="2" y="1"/>
                    </a:cubicBezTo>
                    <a:cubicBezTo>
                      <a:pt x="1" y="2"/>
                      <a:pt x="1" y="3"/>
                      <a:pt x="1" y="3"/>
                    </a:cubicBezTo>
                    <a:cubicBezTo>
                      <a:pt x="0" y="4"/>
                      <a:pt x="0" y="7"/>
                      <a:pt x="0" y="7"/>
                    </a:cubicBezTo>
                    <a:cubicBezTo>
                      <a:pt x="5" y="9"/>
                      <a:pt x="5" y="9"/>
                      <a:pt x="5" y="9"/>
                    </a:cubicBezTo>
                    <a:cubicBezTo>
                      <a:pt x="5" y="9"/>
                      <a:pt x="7" y="10"/>
                      <a:pt x="7" y="10"/>
                    </a:cubicBezTo>
                    <a:cubicBezTo>
                      <a:pt x="7" y="11"/>
                      <a:pt x="8" y="15"/>
                      <a:pt x="8" y="15"/>
                    </a:cubicBezTo>
                    <a:cubicBezTo>
                      <a:pt x="8" y="15"/>
                      <a:pt x="10" y="16"/>
                      <a:pt x="11" y="16"/>
                    </a:cubicBezTo>
                    <a:cubicBezTo>
                      <a:pt x="12" y="17"/>
                      <a:pt x="14" y="19"/>
                      <a:pt x="17" y="19"/>
                    </a:cubicBezTo>
                    <a:cubicBezTo>
                      <a:pt x="19" y="20"/>
                      <a:pt x="18" y="18"/>
                      <a:pt x="18" y="18"/>
                    </a:cubicBezTo>
                    <a:lnTo>
                      <a:pt x="15" y="15"/>
                    </a:lnTo>
                    <a:close/>
                  </a:path>
                </a:pathLst>
              </a:custGeom>
              <a:grpFill/>
              <a:ln w="9525">
                <a:solidFill>
                  <a:schemeClr val="bg1">
                    <a:alpha val="25000"/>
                  </a:schemeClr>
                </a:solidFill>
                <a:round/>
                <a:headEnd/>
                <a:tailEnd/>
              </a:ln>
            </p:spPr>
            <p:txBody>
              <a:bodyPr vert="horz" wrap="square" lIns="27725" tIns="13862" rIns="27725" bIns="13862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id-ID" sz="546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ahoma"/>
                  <a:ea typeface="+mn-ea"/>
                  <a:cs typeface="+mn-cs"/>
                </a:endParaRPr>
              </a:p>
            </p:txBody>
          </p:sp>
          <p:sp>
            <p:nvSpPr>
              <p:cNvPr id="224" name="Freeform 196">
                <a:extLst>
                  <a:ext uri="{FF2B5EF4-FFF2-40B4-BE49-F238E27FC236}">
                    <a16:creationId xmlns:a16="http://schemas.microsoft.com/office/drawing/2014/main" id="{31489316-CC59-96A4-813E-58137D5268E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96" y="3038"/>
                <a:ext cx="62" cy="34"/>
              </a:xfrm>
              <a:custGeom>
                <a:avLst/>
                <a:gdLst>
                  <a:gd name="T0" fmla="*/ 4 w 31"/>
                  <a:gd name="T1" fmla="*/ 8 h 17"/>
                  <a:gd name="T2" fmla="*/ 1 w 31"/>
                  <a:gd name="T3" fmla="*/ 10 h 17"/>
                  <a:gd name="T4" fmla="*/ 2 w 31"/>
                  <a:gd name="T5" fmla="*/ 12 h 17"/>
                  <a:gd name="T6" fmla="*/ 6 w 31"/>
                  <a:gd name="T7" fmla="*/ 14 h 17"/>
                  <a:gd name="T8" fmla="*/ 7 w 31"/>
                  <a:gd name="T9" fmla="*/ 14 h 17"/>
                  <a:gd name="T10" fmla="*/ 9 w 31"/>
                  <a:gd name="T11" fmla="*/ 15 h 17"/>
                  <a:gd name="T12" fmla="*/ 12 w 31"/>
                  <a:gd name="T13" fmla="*/ 13 h 17"/>
                  <a:gd name="T14" fmla="*/ 13 w 31"/>
                  <a:gd name="T15" fmla="*/ 11 h 17"/>
                  <a:gd name="T16" fmla="*/ 15 w 31"/>
                  <a:gd name="T17" fmla="*/ 9 h 17"/>
                  <a:gd name="T18" fmla="*/ 17 w 31"/>
                  <a:gd name="T19" fmla="*/ 8 h 17"/>
                  <a:gd name="T20" fmla="*/ 17 w 31"/>
                  <a:gd name="T21" fmla="*/ 11 h 17"/>
                  <a:gd name="T22" fmla="*/ 16 w 31"/>
                  <a:gd name="T23" fmla="*/ 13 h 17"/>
                  <a:gd name="T24" fmla="*/ 15 w 31"/>
                  <a:gd name="T25" fmla="*/ 14 h 17"/>
                  <a:gd name="T26" fmla="*/ 13 w 31"/>
                  <a:gd name="T27" fmla="*/ 16 h 17"/>
                  <a:gd name="T28" fmla="*/ 15 w 31"/>
                  <a:gd name="T29" fmla="*/ 17 h 17"/>
                  <a:gd name="T30" fmla="*/ 17 w 31"/>
                  <a:gd name="T31" fmla="*/ 17 h 17"/>
                  <a:gd name="T32" fmla="*/ 20 w 31"/>
                  <a:gd name="T33" fmla="*/ 17 h 17"/>
                  <a:gd name="T34" fmla="*/ 26 w 31"/>
                  <a:gd name="T35" fmla="*/ 17 h 17"/>
                  <a:gd name="T36" fmla="*/ 28 w 31"/>
                  <a:gd name="T37" fmla="*/ 16 h 17"/>
                  <a:gd name="T38" fmla="*/ 27 w 31"/>
                  <a:gd name="T39" fmla="*/ 14 h 17"/>
                  <a:gd name="T40" fmla="*/ 24 w 31"/>
                  <a:gd name="T41" fmla="*/ 12 h 17"/>
                  <a:gd name="T42" fmla="*/ 25 w 31"/>
                  <a:gd name="T43" fmla="*/ 11 h 17"/>
                  <a:gd name="T44" fmla="*/ 28 w 31"/>
                  <a:gd name="T45" fmla="*/ 14 h 17"/>
                  <a:gd name="T46" fmla="*/ 30 w 31"/>
                  <a:gd name="T47" fmla="*/ 13 h 17"/>
                  <a:gd name="T48" fmla="*/ 29 w 31"/>
                  <a:gd name="T49" fmla="*/ 9 h 17"/>
                  <a:gd name="T50" fmla="*/ 25 w 31"/>
                  <a:gd name="T51" fmla="*/ 8 h 17"/>
                  <a:gd name="T52" fmla="*/ 23 w 31"/>
                  <a:gd name="T53" fmla="*/ 6 h 17"/>
                  <a:gd name="T54" fmla="*/ 20 w 31"/>
                  <a:gd name="T55" fmla="*/ 4 h 17"/>
                  <a:gd name="T56" fmla="*/ 21 w 31"/>
                  <a:gd name="T57" fmla="*/ 1 h 17"/>
                  <a:gd name="T58" fmla="*/ 17 w 31"/>
                  <a:gd name="T59" fmla="*/ 0 h 17"/>
                  <a:gd name="T60" fmla="*/ 13 w 31"/>
                  <a:gd name="T61" fmla="*/ 1 h 17"/>
                  <a:gd name="T62" fmla="*/ 12 w 31"/>
                  <a:gd name="T63" fmla="*/ 2 h 17"/>
                  <a:gd name="T64" fmla="*/ 12 w 31"/>
                  <a:gd name="T65" fmla="*/ 4 h 17"/>
                  <a:gd name="T66" fmla="*/ 10 w 31"/>
                  <a:gd name="T67" fmla="*/ 5 h 17"/>
                  <a:gd name="T68" fmla="*/ 9 w 31"/>
                  <a:gd name="T69" fmla="*/ 7 h 17"/>
                  <a:gd name="T70" fmla="*/ 6 w 31"/>
                  <a:gd name="T71" fmla="*/ 8 h 17"/>
                  <a:gd name="T72" fmla="*/ 4 w 31"/>
                  <a:gd name="T73" fmla="*/ 8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31" h="17">
                    <a:moveTo>
                      <a:pt x="4" y="8"/>
                    </a:moveTo>
                    <a:cubicBezTo>
                      <a:pt x="3" y="9"/>
                      <a:pt x="1" y="10"/>
                      <a:pt x="1" y="10"/>
                    </a:cubicBezTo>
                    <a:cubicBezTo>
                      <a:pt x="1" y="10"/>
                      <a:pt x="0" y="11"/>
                      <a:pt x="2" y="12"/>
                    </a:cubicBezTo>
                    <a:cubicBezTo>
                      <a:pt x="3" y="13"/>
                      <a:pt x="5" y="13"/>
                      <a:pt x="6" y="14"/>
                    </a:cubicBezTo>
                    <a:cubicBezTo>
                      <a:pt x="6" y="14"/>
                      <a:pt x="6" y="14"/>
                      <a:pt x="7" y="14"/>
                    </a:cubicBezTo>
                    <a:cubicBezTo>
                      <a:pt x="8" y="15"/>
                      <a:pt x="8" y="15"/>
                      <a:pt x="9" y="15"/>
                    </a:cubicBezTo>
                    <a:cubicBezTo>
                      <a:pt x="10" y="14"/>
                      <a:pt x="11" y="14"/>
                      <a:pt x="12" y="13"/>
                    </a:cubicBezTo>
                    <a:cubicBezTo>
                      <a:pt x="12" y="13"/>
                      <a:pt x="13" y="11"/>
                      <a:pt x="13" y="11"/>
                    </a:cubicBezTo>
                    <a:cubicBezTo>
                      <a:pt x="14" y="10"/>
                      <a:pt x="13" y="9"/>
                      <a:pt x="15" y="9"/>
                    </a:cubicBezTo>
                    <a:cubicBezTo>
                      <a:pt x="16" y="9"/>
                      <a:pt x="17" y="8"/>
                      <a:pt x="17" y="8"/>
                    </a:cubicBezTo>
                    <a:cubicBezTo>
                      <a:pt x="17" y="8"/>
                      <a:pt x="17" y="11"/>
                      <a:pt x="17" y="11"/>
                    </a:cubicBezTo>
                    <a:cubicBezTo>
                      <a:pt x="16" y="11"/>
                      <a:pt x="16" y="13"/>
                      <a:pt x="16" y="13"/>
                    </a:cubicBezTo>
                    <a:cubicBezTo>
                      <a:pt x="16" y="13"/>
                      <a:pt x="15" y="13"/>
                      <a:pt x="15" y="14"/>
                    </a:cubicBezTo>
                    <a:cubicBezTo>
                      <a:pt x="14" y="14"/>
                      <a:pt x="13" y="16"/>
                      <a:pt x="13" y="16"/>
                    </a:cubicBezTo>
                    <a:cubicBezTo>
                      <a:pt x="13" y="16"/>
                      <a:pt x="14" y="16"/>
                      <a:pt x="15" y="17"/>
                    </a:cubicBezTo>
                    <a:cubicBezTo>
                      <a:pt x="16" y="17"/>
                      <a:pt x="16" y="17"/>
                      <a:pt x="17" y="17"/>
                    </a:cubicBezTo>
                    <a:cubicBezTo>
                      <a:pt x="18" y="17"/>
                      <a:pt x="17" y="17"/>
                      <a:pt x="20" y="17"/>
                    </a:cubicBezTo>
                    <a:cubicBezTo>
                      <a:pt x="23" y="17"/>
                      <a:pt x="26" y="17"/>
                      <a:pt x="26" y="17"/>
                    </a:cubicBezTo>
                    <a:cubicBezTo>
                      <a:pt x="26" y="17"/>
                      <a:pt x="28" y="16"/>
                      <a:pt x="28" y="16"/>
                    </a:cubicBezTo>
                    <a:cubicBezTo>
                      <a:pt x="28" y="16"/>
                      <a:pt x="28" y="15"/>
                      <a:pt x="27" y="14"/>
                    </a:cubicBezTo>
                    <a:cubicBezTo>
                      <a:pt x="26" y="13"/>
                      <a:pt x="25" y="12"/>
                      <a:pt x="24" y="12"/>
                    </a:cubicBezTo>
                    <a:cubicBezTo>
                      <a:pt x="24" y="12"/>
                      <a:pt x="24" y="11"/>
                      <a:pt x="25" y="11"/>
                    </a:cubicBezTo>
                    <a:cubicBezTo>
                      <a:pt x="26" y="11"/>
                      <a:pt x="27" y="14"/>
                      <a:pt x="28" y="14"/>
                    </a:cubicBezTo>
                    <a:cubicBezTo>
                      <a:pt x="29" y="14"/>
                      <a:pt x="30" y="14"/>
                      <a:pt x="30" y="13"/>
                    </a:cubicBezTo>
                    <a:cubicBezTo>
                      <a:pt x="30" y="11"/>
                      <a:pt x="31" y="10"/>
                      <a:pt x="29" y="9"/>
                    </a:cubicBezTo>
                    <a:cubicBezTo>
                      <a:pt x="27" y="8"/>
                      <a:pt x="26" y="8"/>
                      <a:pt x="25" y="8"/>
                    </a:cubicBezTo>
                    <a:cubicBezTo>
                      <a:pt x="24" y="7"/>
                      <a:pt x="26" y="8"/>
                      <a:pt x="23" y="6"/>
                    </a:cubicBezTo>
                    <a:cubicBezTo>
                      <a:pt x="19" y="4"/>
                      <a:pt x="20" y="4"/>
                      <a:pt x="20" y="4"/>
                    </a:cubicBezTo>
                    <a:cubicBezTo>
                      <a:pt x="20" y="4"/>
                      <a:pt x="21" y="2"/>
                      <a:pt x="21" y="1"/>
                    </a:cubicBezTo>
                    <a:cubicBezTo>
                      <a:pt x="20" y="1"/>
                      <a:pt x="17" y="0"/>
                      <a:pt x="17" y="0"/>
                    </a:cubicBezTo>
                    <a:cubicBezTo>
                      <a:pt x="17" y="0"/>
                      <a:pt x="13" y="1"/>
                      <a:pt x="13" y="1"/>
                    </a:cubicBezTo>
                    <a:cubicBezTo>
                      <a:pt x="13" y="2"/>
                      <a:pt x="12" y="2"/>
                      <a:pt x="12" y="2"/>
                    </a:cubicBezTo>
                    <a:cubicBezTo>
                      <a:pt x="12" y="4"/>
                      <a:pt x="12" y="4"/>
                      <a:pt x="12" y="4"/>
                    </a:cubicBezTo>
                    <a:cubicBezTo>
                      <a:pt x="10" y="5"/>
                      <a:pt x="10" y="5"/>
                      <a:pt x="10" y="5"/>
                    </a:cubicBezTo>
                    <a:cubicBezTo>
                      <a:pt x="10" y="5"/>
                      <a:pt x="9" y="7"/>
                      <a:pt x="9" y="7"/>
                    </a:cubicBezTo>
                    <a:cubicBezTo>
                      <a:pt x="9" y="7"/>
                      <a:pt x="7" y="8"/>
                      <a:pt x="6" y="8"/>
                    </a:cubicBezTo>
                    <a:cubicBezTo>
                      <a:pt x="6" y="8"/>
                      <a:pt x="5" y="8"/>
                      <a:pt x="4" y="8"/>
                    </a:cubicBezTo>
                    <a:close/>
                  </a:path>
                </a:pathLst>
              </a:custGeom>
              <a:grpFill/>
              <a:ln w="9525">
                <a:solidFill>
                  <a:schemeClr val="bg1">
                    <a:alpha val="25000"/>
                  </a:schemeClr>
                </a:solidFill>
                <a:round/>
                <a:headEnd/>
                <a:tailEnd/>
              </a:ln>
            </p:spPr>
            <p:txBody>
              <a:bodyPr vert="horz" wrap="square" lIns="27725" tIns="13862" rIns="27725" bIns="13862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id-ID" sz="546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ahoma"/>
                  <a:ea typeface="+mn-ea"/>
                  <a:cs typeface="+mn-cs"/>
                </a:endParaRPr>
              </a:p>
            </p:txBody>
          </p:sp>
          <p:sp>
            <p:nvSpPr>
              <p:cNvPr id="225" name="Freeform 197">
                <a:extLst>
                  <a:ext uri="{FF2B5EF4-FFF2-40B4-BE49-F238E27FC236}">
                    <a16:creationId xmlns:a16="http://schemas.microsoft.com/office/drawing/2014/main" id="{56E07696-6C5A-E807-FCCF-564AACBE2DD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98" y="3214"/>
                <a:ext cx="14" cy="8"/>
              </a:xfrm>
              <a:custGeom>
                <a:avLst/>
                <a:gdLst>
                  <a:gd name="T0" fmla="*/ 5 w 7"/>
                  <a:gd name="T1" fmla="*/ 0 h 4"/>
                  <a:gd name="T2" fmla="*/ 3 w 7"/>
                  <a:gd name="T3" fmla="*/ 0 h 4"/>
                  <a:gd name="T4" fmla="*/ 0 w 7"/>
                  <a:gd name="T5" fmla="*/ 2 h 4"/>
                  <a:gd name="T6" fmla="*/ 1 w 7"/>
                  <a:gd name="T7" fmla="*/ 4 h 4"/>
                  <a:gd name="T8" fmla="*/ 5 w 7"/>
                  <a:gd name="T9" fmla="*/ 2 h 4"/>
                  <a:gd name="T10" fmla="*/ 5 w 7"/>
                  <a:gd name="T11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7" h="4">
                    <a:moveTo>
                      <a:pt x="5" y="0"/>
                    </a:moveTo>
                    <a:cubicBezTo>
                      <a:pt x="3" y="0"/>
                      <a:pt x="3" y="0"/>
                      <a:pt x="3" y="0"/>
                    </a:cubicBezTo>
                    <a:cubicBezTo>
                      <a:pt x="3" y="0"/>
                      <a:pt x="0" y="2"/>
                      <a:pt x="0" y="2"/>
                    </a:cubicBezTo>
                    <a:cubicBezTo>
                      <a:pt x="1" y="4"/>
                      <a:pt x="1" y="4"/>
                      <a:pt x="1" y="4"/>
                    </a:cubicBezTo>
                    <a:cubicBezTo>
                      <a:pt x="1" y="4"/>
                      <a:pt x="3" y="3"/>
                      <a:pt x="5" y="2"/>
                    </a:cubicBezTo>
                    <a:cubicBezTo>
                      <a:pt x="7" y="2"/>
                      <a:pt x="5" y="0"/>
                      <a:pt x="5" y="0"/>
                    </a:cubicBezTo>
                    <a:close/>
                  </a:path>
                </a:pathLst>
              </a:custGeom>
              <a:grpFill/>
              <a:ln w="9525">
                <a:solidFill>
                  <a:schemeClr val="bg1">
                    <a:alpha val="25000"/>
                  </a:schemeClr>
                </a:solidFill>
                <a:round/>
                <a:headEnd/>
                <a:tailEnd/>
              </a:ln>
            </p:spPr>
            <p:txBody>
              <a:bodyPr vert="horz" wrap="square" lIns="27725" tIns="13862" rIns="27725" bIns="13862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id-ID" sz="546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ahoma"/>
                  <a:ea typeface="+mn-ea"/>
                  <a:cs typeface="+mn-cs"/>
                </a:endParaRPr>
              </a:p>
            </p:txBody>
          </p:sp>
          <p:sp>
            <p:nvSpPr>
              <p:cNvPr id="226" name="Freeform 198">
                <a:extLst>
                  <a:ext uri="{FF2B5EF4-FFF2-40B4-BE49-F238E27FC236}">
                    <a16:creationId xmlns:a16="http://schemas.microsoft.com/office/drawing/2014/main" id="{5FD62339-8B81-9C12-34D2-FD3D80D5A91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467" y="3240"/>
                <a:ext cx="30" cy="24"/>
              </a:xfrm>
              <a:custGeom>
                <a:avLst/>
                <a:gdLst>
                  <a:gd name="T0" fmla="*/ 12 w 15"/>
                  <a:gd name="T1" fmla="*/ 6 h 12"/>
                  <a:gd name="T2" fmla="*/ 10 w 15"/>
                  <a:gd name="T3" fmla="*/ 4 h 12"/>
                  <a:gd name="T4" fmla="*/ 7 w 15"/>
                  <a:gd name="T5" fmla="*/ 4 h 12"/>
                  <a:gd name="T6" fmla="*/ 4 w 15"/>
                  <a:gd name="T7" fmla="*/ 2 h 12"/>
                  <a:gd name="T8" fmla="*/ 3 w 15"/>
                  <a:gd name="T9" fmla="*/ 0 h 12"/>
                  <a:gd name="T10" fmla="*/ 2 w 15"/>
                  <a:gd name="T11" fmla="*/ 0 h 12"/>
                  <a:gd name="T12" fmla="*/ 0 w 15"/>
                  <a:gd name="T13" fmla="*/ 2 h 12"/>
                  <a:gd name="T14" fmla="*/ 0 w 15"/>
                  <a:gd name="T15" fmla="*/ 4 h 12"/>
                  <a:gd name="T16" fmla="*/ 0 w 15"/>
                  <a:gd name="T17" fmla="*/ 6 h 12"/>
                  <a:gd name="T18" fmla="*/ 5 w 15"/>
                  <a:gd name="T19" fmla="*/ 10 h 12"/>
                  <a:gd name="T20" fmla="*/ 6 w 15"/>
                  <a:gd name="T21" fmla="*/ 11 h 12"/>
                  <a:gd name="T22" fmla="*/ 9 w 15"/>
                  <a:gd name="T23" fmla="*/ 12 h 12"/>
                  <a:gd name="T24" fmla="*/ 10 w 15"/>
                  <a:gd name="T25" fmla="*/ 11 h 12"/>
                  <a:gd name="T26" fmla="*/ 11 w 15"/>
                  <a:gd name="T27" fmla="*/ 10 h 12"/>
                  <a:gd name="T28" fmla="*/ 15 w 15"/>
                  <a:gd name="T29" fmla="*/ 8 h 12"/>
                  <a:gd name="T30" fmla="*/ 12 w 15"/>
                  <a:gd name="T31" fmla="*/ 6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5" h="12">
                    <a:moveTo>
                      <a:pt x="12" y="6"/>
                    </a:moveTo>
                    <a:cubicBezTo>
                      <a:pt x="10" y="4"/>
                      <a:pt x="10" y="4"/>
                      <a:pt x="10" y="4"/>
                    </a:cubicBezTo>
                    <a:cubicBezTo>
                      <a:pt x="10" y="4"/>
                      <a:pt x="8" y="4"/>
                      <a:pt x="7" y="4"/>
                    </a:cubicBezTo>
                    <a:cubicBezTo>
                      <a:pt x="6" y="4"/>
                      <a:pt x="4" y="3"/>
                      <a:pt x="4" y="2"/>
                    </a:cubicBezTo>
                    <a:cubicBezTo>
                      <a:pt x="4" y="1"/>
                      <a:pt x="3" y="1"/>
                      <a:pt x="3" y="0"/>
                    </a:cubicBezTo>
                    <a:cubicBezTo>
                      <a:pt x="3" y="0"/>
                      <a:pt x="2" y="0"/>
                      <a:pt x="2" y="0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0" y="6"/>
                      <a:pt x="0" y="6"/>
                      <a:pt x="0" y="6"/>
                    </a:cubicBezTo>
                    <a:cubicBezTo>
                      <a:pt x="0" y="6"/>
                      <a:pt x="4" y="9"/>
                      <a:pt x="5" y="10"/>
                    </a:cubicBezTo>
                    <a:cubicBezTo>
                      <a:pt x="6" y="10"/>
                      <a:pt x="6" y="11"/>
                      <a:pt x="6" y="11"/>
                    </a:cubicBezTo>
                    <a:cubicBezTo>
                      <a:pt x="7" y="12"/>
                      <a:pt x="7" y="12"/>
                      <a:pt x="9" y="12"/>
                    </a:cubicBezTo>
                    <a:cubicBezTo>
                      <a:pt x="10" y="12"/>
                      <a:pt x="10" y="11"/>
                      <a:pt x="10" y="11"/>
                    </a:cubicBezTo>
                    <a:cubicBezTo>
                      <a:pt x="11" y="10"/>
                      <a:pt x="11" y="10"/>
                      <a:pt x="11" y="10"/>
                    </a:cubicBezTo>
                    <a:cubicBezTo>
                      <a:pt x="11" y="10"/>
                      <a:pt x="15" y="8"/>
                      <a:pt x="15" y="8"/>
                    </a:cubicBezTo>
                    <a:cubicBezTo>
                      <a:pt x="15" y="7"/>
                      <a:pt x="12" y="6"/>
                      <a:pt x="12" y="6"/>
                    </a:cubicBezTo>
                    <a:close/>
                  </a:path>
                </a:pathLst>
              </a:custGeom>
              <a:grpFill/>
              <a:ln w="9525">
                <a:solidFill>
                  <a:schemeClr val="bg1">
                    <a:alpha val="25000"/>
                  </a:schemeClr>
                </a:solidFill>
                <a:round/>
                <a:headEnd/>
                <a:tailEnd/>
              </a:ln>
            </p:spPr>
            <p:txBody>
              <a:bodyPr vert="horz" wrap="square" lIns="27725" tIns="13862" rIns="27725" bIns="13862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id-ID" sz="546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ahoma"/>
                  <a:ea typeface="+mn-ea"/>
                  <a:cs typeface="+mn-cs"/>
                </a:endParaRPr>
              </a:p>
            </p:txBody>
          </p:sp>
          <p:sp>
            <p:nvSpPr>
              <p:cNvPr id="227" name="Freeform 199">
                <a:extLst>
                  <a:ext uri="{FF2B5EF4-FFF2-40B4-BE49-F238E27FC236}">
                    <a16:creationId xmlns:a16="http://schemas.microsoft.com/office/drawing/2014/main" id="{A960CC17-EA23-E8EC-2B5D-BA6FB34F38B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647" y="3349"/>
                <a:ext cx="20" cy="20"/>
              </a:xfrm>
              <a:custGeom>
                <a:avLst/>
                <a:gdLst>
                  <a:gd name="T0" fmla="*/ 7 w 10"/>
                  <a:gd name="T1" fmla="*/ 3 h 10"/>
                  <a:gd name="T2" fmla="*/ 5 w 10"/>
                  <a:gd name="T3" fmla="*/ 2 h 10"/>
                  <a:gd name="T4" fmla="*/ 4 w 10"/>
                  <a:gd name="T5" fmla="*/ 0 h 10"/>
                  <a:gd name="T6" fmla="*/ 2 w 10"/>
                  <a:gd name="T7" fmla="*/ 0 h 10"/>
                  <a:gd name="T8" fmla="*/ 0 w 10"/>
                  <a:gd name="T9" fmla="*/ 3 h 10"/>
                  <a:gd name="T10" fmla="*/ 2 w 10"/>
                  <a:gd name="T11" fmla="*/ 5 h 10"/>
                  <a:gd name="T12" fmla="*/ 3 w 10"/>
                  <a:gd name="T13" fmla="*/ 8 h 10"/>
                  <a:gd name="T14" fmla="*/ 6 w 10"/>
                  <a:gd name="T15" fmla="*/ 10 h 10"/>
                  <a:gd name="T16" fmla="*/ 9 w 10"/>
                  <a:gd name="T17" fmla="*/ 10 h 10"/>
                  <a:gd name="T18" fmla="*/ 9 w 10"/>
                  <a:gd name="T19" fmla="*/ 8 h 10"/>
                  <a:gd name="T20" fmla="*/ 10 w 10"/>
                  <a:gd name="T21" fmla="*/ 5 h 10"/>
                  <a:gd name="T22" fmla="*/ 7 w 10"/>
                  <a:gd name="T23" fmla="*/ 3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0" h="10">
                    <a:moveTo>
                      <a:pt x="7" y="3"/>
                    </a:moveTo>
                    <a:cubicBezTo>
                      <a:pt x="5" y="2"/>
                      <a:pt x="5" y="2"/>
                      <a:pt x="5" y="2"/>
                    </a:cubicBezTo>
                    <a:cubicBezTo>
                      <a:pt x="4" y="0"/>
                      <a:pt x="4" y="0"/>
                      <a:pt x="4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0" y="3"/>
                      <a:pt x="0" y="3"/>
                      <a:pt x="0" y="3"/>
                    </a:cubicBezTo>
                    <a:cubicBezTo>
                      <a:pt x="2" y="5"/>
                      <a:pt x="2" y="5"/>
                      <a:pt x="2" y="5"/>
                    </a:cubicBezTo>
                    <a:cubicBezTo>
                      <a:pt x="3" y="8"/>
                      <a:pt x="3" y="8"/>
                      <a:pt x="3" y="8"/>
                    </a:cubicBezTo>
                    <a:cubicBezTo>
                      <a:pt x="3" y="8"/>
                      <a:pt x="5" y="9"/>
                      <a:pt x="6" y="10"/>
                    </a:cubicBezTo>
                    <a:cubicBezTo>
                      <a:pt x="7" y="10"/>
                      <a:pt x="8" y="10"/>
                      <a:pt x="9" y="10"/>
                    </a:cubicBezTo>
                    <a:cubicBezTo>
                      <a:pt x="9" y="9"/>
                      <a:pt x="9" y="8"/>
                      <a:pt x="9" y="8"/>
                    </a:cubicBezTo>
                    <a:cubicBezTo>
                      <a:pt x="9" y="8"/>
                      <a:pt x="10" y="5"/>
                      <a:pt x="10" y="5"/>
                    </a:cubicBezTo>
                    <a:cubicBezTo>
                      <a:pt x="10" y="5"/>
                      <a:pt x="7" y="3"/>
                      <a:pt x="7" y="3"/>
                    </a:cubicBezTo>
                    <a:close/>
                  </a:path>
                </a:pathLst>
              </a:custGeom>
              <a:grpFill/>
              <a:ln w="9525">
                <a:solidFill>
                  <a:schemeClr val="bg1">
                    <a:alpha val="25000"/>
                  </a:schemeClr>
                </a:solidFill>
                <a:round/>
                <a:headEnd/>
                <a:tailEnd/>
              </a:ln>
            </p:spPr>
            <p:txBody>
              <a:bodyPr vert="horz" wrap="square" lIns="27725" tIns="13862" rIns="27725" bIns="13862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id-ID" sz="546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ahoma"/>
                  <a:ea typeface="+mn-ea"/>
                  <a:cs typeface="+mn-cs"/>
                </a:endParaRPr>
              </a:p>
            </p:txBody>
          </p:sp>
          <p:sp>
            <p:nvSpPr>
              <p:cNvPr id="228" name="Freeform 200">
                <a:extLst>
                  <a:ext uri="{FF2B5EF4-FFF2-40B4-BE49-F238E27FC236}">
                    <a16:creationId xmlns:a16="http://schemas.microsoft.com/office/drawing/2014/main" id="{30EBC268-B9D4-6D05-6740-742EEAA3431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684" y="2941"/>
                <a:ext cx="20" cy="22"/>
              </a:xfrm>
              <a:custGeom>
                <a:avLst/>
                <a:gdLst>
                  <a:gd name="T0" fmla="*/ 9 w 10"/>
                  <a:gd name="T1" fmla="*/ 2 h 11"/>
                  <a:gd name="T2" fmla="*/ 7 w 10"/>
                  <a:gd name="T3" fmla="*/ 0 h 11"/>
                  <a:gd name="T4" fmla="*/ 4 w 10"/>
                  <a:gd name="T5" fmla="*/ 0 h 11"/>
                  <a:gd name="T6" fmla="*/ 2 w 10"/>
                  <a:gd name="T7" fmla="*/ 2 h 11"/>
                  <a:gd name="T8" fmla="*/ 1 w 10"/>
                  <a:gd name="T9" fmla="*/ 6 h 11"/>
                  <a:gd name="T10" fmla="*/ 1 w 10"/>
                  <a:gd name="T11" fmla="*/ 8 h 11"/>
                  <a:gd name="T12" fmla="*/ 4 w 10"/>
                  <a:gd name="T13" fmla="*/ 9 h 11"/>
                  <a:gd name="T14" fmla="*/ 8 w 10"/>
                  <a:gd name="T15" fmla="*/ 8 h 11"/>
                  <a:gd name="T16" fmla="*/ 10 w 10"/>
                  <a:gd name="T17" fmla="*/ 5 h 11"/>
                  <a:gd name="T18" fmla="*/ 9 w 10"/>
                  <a:gd name="T19" fmla="*/ 2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0" h="11">
                    <a:moveTo>
                      <a:pt x="9" y="2"/>
                    </a:moveTo>
                    <a:cubicBezTo>
                      <a:pt x="9" y="1"/>
                      <a:pt x="7" y="0"/>
                      <a:pt x="7" y="0"/>
                    </a:cubicBezTo>
                    <a:cubicBezTo>
                      <a:pt x="7" y="0"/>
                      <a:pt x="5" y="0"/>
                      <a:pt x="4" y="0"/>
                    </a:cubicBezTo>
                    <a:cubicBezTo>
                      <a:pt x="3" y="0"/>
                      <a:pt x="3" y="1"/>
                      <a:pt x="2" y="2"/>
                    </a:cubicBezTo>
                    <a:cubicBezTo>
                      <a:pt x="1" y="3"/>
                      <a:pt x="1" y="4"/>
                      <a:pt x="1" y="6"/>
                    </a:cubicBezTo>
                    <a:cubicBezTo>
                      <a:pt x="0" y="7"/>
                      <a:pt x="1" y="7"/>
                      <a:pt x="1" y="8"/>
                    </a:cubicBezTo>
                    <a:cubicBezTo>
                      <a:pt x="2" y="8"/>
                      <a:pt x="2" y="8"/>
                      <a:pt x="4" y="9"/>
                    </a:cubicBezTo>
                    <a:cubicBezTo>
                      <a:pt x="5" y="11"/>
                      <a:pt x="7" y="9"/>
                      <a:pt x="8" y="8"/>
                    </a:cubicBezTo>
                    <a:cubicBezTo>
                      <a:pt x="10" y="7"/>
                      <a:pt x="9" y="6"/>
                      <a:pt x="10" y="5"/>
                    </a:cubicBezTo>
                    <a:cubicBezTo>
                      <a:pt x="10" y="4"/>
                      <a:pt x="9" y="2"/>
                      <a:pt x="9" y="2"/>
                    </a:cubicBezTo>
                    <a:close/>
                  </a:path>
                </a:pathLst>
              </a:custGeom>
              <a:grpFill/>
              <a:ln w="9525">
                <a:solidFill>
                  <a:schemeClr val="bg1">
                    <a:alpha val="25000"/>
                  </a:schemeClr>
                </a:solidFill>
                <a:round/>
                <a:headEnd/>
                <a:tailEnd/>
              </a:ln>
            </p:spPr>
            <p:txBody>
              <a:bodyPr vert="horz" wrap="square" lIns="27725" tIns="13862" rIns="27725" bIns="13862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id-ID" sz="546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ahoma"/>
                  <a:ea typeface="+mn-ea"/>
                  <a:cs typeface="+mn-cs"/>
                </a:endParaRPr>
              </a:p>
            </p:txBody>
          </p:sp>
          <p:sp>
            <p:nvSpPr>
              <p:cNvPr id="229" name="Freeform 201">
                <a:extLst>
                  <a:ext uri="{FF2B5EF4-FFF2-40B4-BE49-F238E27FC236}">
                    <a16:creationId xmlns:a16="http://schemas.microsoft.com/office/drawing/2014/main" id="{7776BB2F-ECE9-0375-EFD4-6F79A022257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675" y="3074"/>
                <a:ext cx="9" cy="4"/>
              </a:xfrm>
              <a:custGeom>
                <a:avLst/>
                <a:gdLst>
                  <a:gd name="T0" fmla="*/ 1 w 4"/>
                  <a:gd name="T1" fmla="*/ 0 h 2"/>
                  <a:gd name="T2" fmla="*/ 0 w 4"/>
                  <a:gd name="T3" fmla="*/ 1 h 2"/>
                  <a:gd name="T4" fmla="*/ 1 w 4"/>
                  <a:gd name="T5" fmla="*/ 2 h 2"/>
                  <a:gd name="T6" fmla="*/ 3 w 4"/>
                  <a:gd name="T7" fmla="*/ 1 h 2"/>
                  <a:gd name="T8" fmla="*/ 3 w 4"/>
                  <a:gd name="T9" fmla="*/ 0 h 2"/>
                  <a:gd name="T10" fmla="*/ 1 w 4"/>
                  <a:gd name="T11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" h="2">
                    <a:moveTo>
                      <a:pt x="1" y="0"/>
                    </a:moveTo>
                    <a:cubicBezTo>
                      <a:pt x="1" y="0"/>
                      <a:pt x="0" y="0"/>
                      <a:pt x="0" y="1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1" y="2"/>
                      <a:pt x="2" y="1"/>
                      <a:pt x="3" y="1"/>
                    </a:cubicBezTo>
                    <a:cubicBezTo>
                      <a:pt x="4" y="1"/>
                      <a:pt x="3" y="0"/>
                      <a:pt x="3" y="0"/>
                    </a:cubicBezTo>
                    <a:lnTo>
                      <a:pt x="1" y="0"/>
                    </a:lnTo>
                    <a:close/>
                  </a:path>
                </a:pathLst>
              </a:custGeom>
              <a:grpFill/>
              <a:ln w="9525">
                <a:solidFill>
                  <a:schemeClr val="bg1">
                    <a:alpha val="25000"/>
                  </a:schemeClr>
                </a:solidFill>
                <a:round/>
                <a:headEnd/>
                <a:tailEnd/>
              </a:ln>
            </p:spPr>
            <p:txBody>
              <a:bodyPr vert="horz" wrap="square" lIns="27725" tIns="13862" rIns="27725" bIns="13862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id-ID" sz="546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ahoma"/>
                  <a:ea typeface="+mn-ea"/>
                  <a:cs typeface="+mn-cs"/>
                </a:endParaRPr>
              </a:p>
            </p:txBody>
          </p:sp>
          <p:sp>
            <p:nvSpPr>
              <p:cNvPr id="230" name="Freeform 202">
                <a:extLst>
                  <a:ext uri="{FF2B5EF4-FFF2-40B4-BE49-F238E27FC236}">
                    <a16:creationId xmlns:a16="http://schemas.microsoft.com/office/drawing/2014/main" id="{582D7B68-5BA1-5FF7-4A95-70C8A8E8AEC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669" y="3080"/>
                <a:ext cx="6" cy="10"/>
              </a:xfrm>
              <a:custGeom>
                <a:avLst/>
                <a:gdLst>
                  <a:gd name="T0" fmla="*/ 1 w 3"/>
                  <a:gd name="T1" fmla="*/ 2 h 5"/>
                  <a:gd name="T2" fmla="*/ 0 w 3"/>
                  <a:gd name="T3" fmla="*/ 4 h 5"/>
                  <a:gd name="T4" fmla="*/ 1 w 3"/>
                  <a:gd name="T5" fmla="*/ 5 h 5"/>
                  <a:gd name="T6" fmla="*/ 2 w 3"/>
                  <a:gd name="T7" fmla="*/ 2 h 5"/>
                  <a:gd name="T8" fmla="*/ 2 w 3"/>
                  <a:gd name="T9" fmla="*/ 1 h 5"/>
                  <a:gd name="T10" fmla="*/ 1 w 3"/>
                  <a:gd name="T11" fmla="*/ 2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" h="5">
                    <a:moveTo>
                      <a:pt x="1" y="2"/>
                    </a:moveTo>
                    <a:cubicBezTo>
                      <a:pt x="1" y="2"/>
                      <a:pt x="0" y="4"/>
                      <a:pt x="0" y="4"/>
                    </a:cubicBezTo>
                    <a:cubicBezTo>
                      <a:pt x="1" y="5"/>
                      <a:pt x="1" y="5"/>
                      <a:pt x="1" y="5"/>
                    </a:cubicBezTo>
                    <a:cubicBezTo>
                      <a:pt x="1" y="5"/>
                      <a:pt x="2" y="3"/>
                      <a:pt x="2" y="2"/>
                    </a:cubicBezTo>
                    <a:cubicBezTo>
                      <a:pt x="3" y="0"/>
                      <a:pt x="2" y="1"/>
                      <a:pt x="2" y="1"/>
                    </a:cubicBezTo>
                    <a:lnTo>
                      <a:pt x="1" y="2"/>
                    </a:lnTo>
                    <a:close/>
                  </a:path>
                </a:pathLst>
              </a:custGeom>
              <a:grpFill/>
              <a:ln w="9525">
                <a:solidFill>
                  <a:schemeClr val="bg1">
                    <a:alpha val="25000"/>
                  </a:schemeClr>
                </a:solidFill>
                <a:round/>
                <a:headEnd/>
                <a:tailEnd/>
              </a:ln>
            </p:spPr>
            <p:txBody>
              <a:bodyPr vert="horz" wrap="square" lIns="27725" tIns="13862" rIns="27725" bIns="13862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id-ID" sz="546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ahoma"/>
                  <a:ea typeface="+mn-ea"/>
                  <a:cs typeface="+mn-cs"/>
                </a:endParaRPr>
              </a:p>
            </p:txBody>
          </p:sp>
          <p:sp>
            <p:nvSpPr>
              <p:cNvPr id="231" name="Freeform 203">
                <a:extLst>
                  <a:ext uri="{FF2B5EF4-FFF2-40B4-BE49-F238E27FC236}">
                    <a16:creationId xmlns:a16="http://schemas.microsoft.com/office/drawing/2014/main" id="{66FC09E5-E7E0-17CB-D6F1-A9FC9E6257B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499" y="3192"/>
                <a:ext cx="174" cy="161"/>
              </a:xfrm>
              <a:custGeom>
                <a:avLst/>
                <a:gdLst>
                  <a:gd name="T0" fmla="*/ 82 w 87"/>
                  <a:gd name="T1" fmla="*/ 23 h 80"/>
                  <a:gd name="T2" fmla="*/ 80 w 87"/>
                  <a:gd name="T3" fmla="*/ 20 h 80"/>
                  <a:gd name="T4" fmla="*/ 74 w 87"/>
                  <a:gd name="T5" fmla="*/ 20 h 80"/>
                  <a:gd name="T6" fmla="*/ 72 w 87"/>
                  <a:gd name="T7" fmla="*/ 13 h 80"/>
                  <a:gd name="T8" fmla="*/ 64 w 87"/>
                  <a:gd name="T9" fmla="*/ 9 h 80"/>
                  <a:gd name="T10" fmla="*/ 58 w 87"/>
                  <a:gd name="T11" fmla="*/ 9 h 80"/>
                  <a:gd name="T12" fmla="*/ 44 w 87"/>
                  <a:gd name="T13" fmla="*/ 5 h 80"/>
                  <a:gd name="T14" fmla="*/ 29 w 87"/>
                  <a:gd name="T15" fmla="*/ 1 h 80"/>
                  <a:gd name="T16" fmla="*/ 19 w 87"/>
                  <a:gd name="T17" fmla="*/ 3 h 80"/>
                  <a:gd name="T18" fmla="*/ 11 w 87"/>
                  <a:gd name="T19" fmla="*/ 8 h 80"/>
                  <a:gd name="T20" fmla="*/ 7 w 87"/>
                  <a:gd name="T21" fmla="*/ 11 h 80"/>
                  <a:gd name="T22" fmla="*/ 5 w 87"/>
                  <a:gd name="T23" fmla="*/ 18 h 80"/>
                  <a:gd name="T24" fmla="*/ 1 w 87"/>
                  <a:gd name="T25" fmla="*/ 25 h 80"/>
                  <a:gd name="T26" fmla="*/ 9 w 87"/>
                  <a:gd name="T27" fmla="*/ 33 h 80"/>
                  <a:gd name="T28" fmla="*/ 17 w 87"/>
                  <a:gd name="T29" fmla="*/ 36 h 80"/>
                  <a:gd name="T30" fmla="*/ 24 w 87"/>
                  <a:gd name="T31" fmla="*/ 44 h 80"/>
                  <a:gd name="T32" fmla="*/ 23 w 87"/>
                  <a:gd name="T33" fmla="*/ 53 h 80"/>
                  <a:gd name="T34" fmla="*/ 25 w 87"/>
                  <a:gd name="T35" fmla="*/ 59 h 80"/>
                  <a:gd name="T36" fmla="*/ 28 w 87"/>
                  <a:gd name="T37" fmla="*/ 64 h 80"/>
                  <a:gd name="T38" fmla="*/ 34 w 87"/>
                  <a:gd name="T39" fmla="*/ 68 h 80"/>
                  <a:gd name="T40" fmla="*/ 37 w 87"/>
                  <a:gd name="T41" fmla="*/ 65 h 80"/>
                  <a:gd name="T42" fmla="*/ 37 w 87"/>
                  <a:gd name="T43" fmla="*/ 56 h 80"/>
                  <a:gd name="T44" fmla="*/ 43 w 87"/>
                  <a:gd name="T45" fmla="*/ 60 h 80"/>
                  <a:gd name="T46" fmla="*/ 51 w 87"/>
                  <a:gd name="T47" fmla="*/ 66 h 80"/>
                  <a:gd name="T48" fmla="*/ 55 w 87"/>
                  <a:gd name="T49" fmla="*/ 76 h 80"/>
                  <a:gd name="T50" fmla="*/ 60 w 87"/>
                  <a:gd name="T51" fmla="*/ 78 h 80"/>
                  <a:gd name="T52" fmla="*/ 59 w 87"/>
                  <a:gd name="T53" fmla="*/ 70 h 80"/>
                  <a:gd name="T54" fmla="*/ 61 w 87"/>
                  <a:gd name="T55" fmla="*/ 64 h 80"/>
                  <a:gd name="T56" fmla="*/ 66 w 87"/>
                  <a:gd name="T57" fmla="*/ 61 h 80"/>
                  <a:gd name="T58" fmla="*/ 70 w 87"/>
                  <a:gd name="T59" fmla="*/ 65 h 80"/>
                  <a:gd name="T60" fmla="*/ 75 w 87"/>
                  <a:gd name="T61" fmla="*/ 71 h 80"/>
                  <a:gd name="T62" fmla="*/ 77 w 87"/>
                  <a:gd name="T63" fmla="*/ 72 h 80"/>
                  <a:gd name="T64" fmla="*/ 85 w 87"/>
                  <a:gd name="T65" fmla="*/ 73 h 80"/>
                  <a:gd name="T66" fmla="*/ 78 w 87"/>
                  <a:gd name="T67" fmla="*/ 66 h 80"/>
                  <a:gd name="T68" fmla="*/ 78 w 87"/>
                  <a:gd name="T69" fmla="*/ 58 h 80"/>
                  <a:gd name="T70" fmla="*/ 73 w 87"/>
                  <a:gd name="T71" fmla="*/ 49 h 80"/>
                  <a:gd name="T72" fmla="*/ 67 w 87"/>
                  <a:gd name="T73" fmla="*/ 44 h 80"/>
                  <a:gd name="T74" fmla="*/ 62 w 87"/>
                  <a:gd name="T75" fmla="*/ 34 h 80"/>
                  <a:gd name="T76" fmla="*/ 60 w 87"/>
                  <a:gd name="T77" fmla="*/ 27 h 80"/>
                  <a:gd name="T78" fmla="*/ 68 w 87"/>
                  <a:gd name="T79" fmla="*/ 29 h 80"/>
                  <a:gd name="T80" fmla="*/ 74 w 87"/>
                  <a:gd name="T81" fmla="*/ 32 h 80"/>
                  <a:gd name="T82" fmla="*/ 75 w 87"/>
                  <a:gd name="T83" fmla="*/ 36 h 80"/>
                  <a:gd name="T84" fmla="*/ 76 w 87"/>
                  <a:gd name="T85" fmla="*/ 38 h 80"/>
                  <a:gd name="T86" fmla="*/ 80 w 87"/>
                  <a:gd name="T87" fmla="*/ 31 h 80"/>
                  <a:gd name="T88" fmla="*/ 87 w 87"/>
                  <a:gd name="T89" fmla="*/ 27 h 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</a:cxnLst>
                <a:rect l="0" t="0" r="r" b="b"/>
                <a:pathLst>
                  <a:path w="87" h="80">
                    <a:moveTo>
                      <a:pt x="85" y="24"/>
                    </a:moveTo>
                    <a:cubicBezTo>
                      <a:pt x="82" y="25"/>
                      <a:pt x="82" y="25"/>
                      <a:pt x="82" y="25"/>
                    </a:cubicBezTo>
                    <a:cubicBezTo>
                      <a:pt x="82" y="23"/>
                      <a:pt x="82" y="23"/>
                      <a:pt x="82" y="23"/>
                    </a:cubicBezTo>
                    <a:cubicBezTo>
                      <a:pt x="82" y="23"/>
                      <a:pt x="82" y="23"/>
                      <a:pt x="82" y="23"/>
                    </a:cubicBezTo>
                    <a:cubicBezTo>
                      <a:pt x="83" y="23"/>
                      <a:pt x="83" y="20"/>
                      <a:pt x="83" y="20"/>
                    </a:cubicBezTo>
                    <a:cubicBezTo>
                      <a:pt x="83" y="20"/>
                      <a:pt x="81" y="20"/>
                      <a:pt x="80" y="20"/>
                    </a:cubicBezTo>
                    <a:cubicBezTo>
                      <a:pt x="79" y="21"/>
                      <a:pt x="80" y="23"/>
                      <a:pt x="80" y="23"/>
                    </a:cubicBezTo>
                    <a:cubicBezTo>
                      <a:pt x="80" y="23"/>
                      <a:pt x="76" y="22"/>
                      <a:pt x="75" y="22"/>
                    </a:cubicBezTo>
                    <a:cubicBezTo>
                      <a:pt x="75" y="22"/>
                      <a:pt x="74" y="21"/>
                      <a:pt x="74" y="20"/>
                    </a:cubicBezTo>
                    <a:cubicBezTo>
                      <a:pt x="74" y="20"/>
                      <a:pt x="75" y="17"/>
                      <a:pt x="75" y="17"/>
                    </a:cubicBezTo>
                    <a:cubicBezTo>
                      <a:pt x="76" y="14"/>
                      <a:pt x="76" y="14"/>
                      <a:pt x="76" y="14"/>
                    </a:cubicBezTo>
                    <a:cubicBezTo>
                      <a:pt x="76" y="14"/>
                      <a:pt x="72" y="13"/>
                      <a:pt x="72" y="13"/>
                    </a:cubicBezTo>
                    <a:cubicBezTo>
                      <a:pt x="72" y="12"/>
                      <a:pt x="68" y="14"/>
                      <a:pt x="67" y="12"/>
                    </a:cubicBezTo>
                    <a:cubicBezTo>
                      <a:pt x="66" y="11"/>
                      <a:pt x="66" y="11"/>
                      <a:pt x="66" y="11"/>
                    </a:cubicBezTo>
                    <a:cubicBezTo>
                      <a:pt x="64" y="9"/>
                      <a:pt x="64" y="9"/>
                      <a:pt x="64" y="9"/>
                    </a:cubicBezTo>
                    <a:cubicBezTo>
                      <a:pt x="62" y="10"/>
                      <a:pt x="62" y="10"/>
                      <a:pt x="62" y="10"/>
                    </a:cubicBezTo>
                    <a:cubicBezTo>
                      <a:pt x="62" y="10"/>
                      <a:pt x="60" y="10"/>
                      <a:pt x="59" y="10"/>
                    </a:cubicBezTo>
                    <a:cubicBezTo>
                      <a:pt x="58" y="10"/>
                      <a:pt x="58" y="9"/>
                      <a:pt x="58" y="9"/>
                    </a:cubicBezTo>
                    <a:cubicBezTo>
                      <a:pt x="54" y="7"/>
                      <a:pt x="54" y="7"/>
                      <a:pt x="54" y="7"/>
                    </a:cubicBezTo>
                    <a:cubicBezTo>
                      <a:pt x="50" y="6"/>
                      <a:pt x="50" y="6"/>
                      <a:pt x="50" y="6"/>
                    </a:cubicBezTo>
                    <a:cubicBezTo>
                      <a:pt x="50" y="6"/>
                      <a:pt x="45" y="5"/>
                      <a:pt x="44" y="5"/>
                    </a:cubicBezTo>
                    <a:cubicBezTo>
                      <a:pt x="43" y="4"/>
                      <a:pt x="39" y="4"/>
                      <a:pt x="38" y="4"/>
                    </a:cubicBezTo>
                    <a:cubicBezTo>
                      <a:pt x="36" y="3"/>
                      <a:pt x="34" y="4"/>
                      <a:pt x="33" y="3"/>
                    </a:cubicBezTo>
                    <a:cubicBezTo>
                      <a:pt x="32" y="2"/>
                      <a:pt x="29" y="1"/>
                      <a:pt x="29" y="1"/>
                    </a:cubicBezTo>
                    <a:cubicBezTo>
                      <a:pt x="29" y="1"/>
                      <a:pt x="25" y="0"/>
                      <a:pt x="24" y="0"/>
                    </a:cubicBezTo>
                    <a:cubicBezTo>
                      <a:pt x="24" y="0"/>
                      <a:pt x="23" y="0"/>
                      <a:pt x="23" y="0"/>
                    </a:cubicBezTo>
                    <a:cubicBezTo>
                      <a:pt x="22" y="0"/>
                      <a:pt x="20" y="2"/>
                      <a:pt x="19" y="3"/>
                    </a:cubicBezTo>
                    <a:cubicBezTo>
                      <a:pt x="18" y="3"/>
                      <a:pt x="18" y="5"/>
                      <a:pt x="18" y="6"/>
                    </a:cubicBezTo>
                    <a:cubicBezTo>
                      <a:pt x="17" y="7"/>
                      <a:pt x="16" y="8"/>
                      <a:pt x="16" y="9"/>
                    </a:cubicBezTo>
                    <a:cubicBezTo>
                      <a:pt x="16" y="9"/>
                      <a:pt x="11" y="8"/>
                      <a:pt x="11" y="8"/>
                    </a:cubicBezTo>
                    <a:cubicBezTo>
                      <a:pt x="11" y="8"/>
                      <a:pt x="10" y="8"/>
                      <a:pt x="9" y="9"/>
                    </a:cubicBezTo>
                    <a:cubicBezTo>
                      <a:pt x="9" y="9"/>
                      <a:pt x="8" y="8"/>
                      <a:pt x="7" y="8"/>
                    </a:cubicBezTo>
                    <a:cubicBezTo>
                      <a:pt x="6" y="8"/>
                      <a:pt x="7" y="10"/>
                      <a:pt x="7" y="11"/>
                    </a:cubicBezTo>
                    <a:cubicBezTo>
                      <a:pt x="7" y="11"/>
                      <a:pt x="7" y="12"/>
                      <a:pt x="7" y="13"/>
                    </a:cubicBezTo>
                    <a:cubicBezTo>
                      <a:pt x="6" y="14"/>
                      <a:pt x="6" y="15"/>
                      <a:pt x="6" y="15"/>
                    </a:cubicBezTo>
                    <a:cubicBezTo>
                      <a:pt x="6" y="16"/>
                      <a:pt x="5" y="18"/>
                      <a:pt x="5" y="18"/>
                    </a:cubicBezTo>
                    <a:cubicBezTo>
                      <a:pt x="5" y="18"/>
                      <a:pt x="3" y="20"/>
                      <a:pt x="2" y="20"/>
                    </a:cubicBezTo>
                    <a:cubicBezTo>
                      <a:pt x="1" y="20"/>
                      <a:pt x="0" y="22"/>
                      <a:pt x="0" y="22"/>
                    </a:cubicBezTo>
                    <a:cubicBezTo>
                      <a:pt x="1" y="25"/>
                      <a:pt x="1" y="25"/>
                      <a:pt x="1" y="25"/>
                    </a:cubicBezTo>
                    <a:cubicBezTo>
                      <a:pt x="1" y="25"/>
                      <a:pt x="3" y="25"/>
                      <a:pt x="4" y="25"/>
                    </a:cubicBezTo>
                    <a:cubicBezTo>
                      <a:pt x="5" y="26"/>
                      <a:pt x="7" y="28"/>
                      <a:pt x="7" y="28"/>
                    </a:cubicBezTo>
                    <a:cubicBezTo>
                      <a:pt x="8" y="28"/>
                      <a:pt x="9" y="32"/>
                      <a:pt x="9" y="33"/>
                    </a:cubicBezTo>
                    <a:cubicBezTo>
                      <a:pt x="10" y="33"/>
                      <a:pt x="11" y="33"/>
                      <a:pt x="11" y="33"/>
                    </a:cubicBezTo>
                    <a:cubicBezTo>
                      <a:pt x="11" y="33"/>
                      <a:pt x="12" y="34"/>
                      <a:pt x="13" y="34"/>
                    </a:cubicBezTo>
                    <a:cubicBezTo>
                      <a:pt x="14" y="34"/>
                      <a:pt x="16" y="35"/>
                      <a:pt x="17" y="36"/>
                    </a:cubicBezTo>
                    <a:cubicBezTo>
                      <a:pt x="17" y="36"/>
                      <a:pt x="19" y="38"/>
                      <a:pt x="20" y="38"/>
                    </a:cubicBezTo>
                    <a:cubicBezTo>
                      <a:pt x="20" y="39"/>
                      <a:pt x="22" y="40"/>
                      <a:pt x="22" y="40"/>
                    </a:cubicBezTo>
                    <a:cubicBezTo>
                      <a:pt x="22" y="40"/>
                      <a:pt x="24" y="43"/>
                      <a:pt x="24" y="44"/>
                    </a:cubicBezTo>
                    <a:cubicBezTo>
                      <a:pt x="25" y="45"/>
                      <a:pt x="24" y="46"/>
                      <a:pt x="24" y="47"/>
                    </a:cubicBezTo>
                    <a:cubicBezTo>
                      <a:pt x="23" y="47"/>
                      <a:pt x="23" y="48"/>
                      <a:pt x="22" y="49"/>
                    </a:cubicBezTo>
                    <a:cubicBezTo>
                      <a:pt x="21" y="51"/>
                      <a:pt x="23" y="53"/>
                      <a:pt x="23" y="53"/>
                    </a:cubicBezTo>
                    <a:cubicBezTo>
                      <a:pt x="23" y="57"/>
                      <a:pt x="23" y="57"/>
                      <a:pt x="23" y="57"/>
                    </a:cubicBezTo>
                    <a:cubicBezTo>
                      <a:pt x="24" y="58"/>
                      <a:pt x="24" y="58"/>
                      <a:pt x="24" y="58"/>
                    </a:cubicBezTo>
                    <a:cubicBezTo>
                      <a:pt x="24" y="58"/>
                      <a:pt x="25" y="59"/>
                      <a:pt x="25" y="59"/>
                    </a:cubicBezTo>
                    <a:cubicBezTo>
                      <a:pt x="26" y="60"/>
                      <a:pt x="26" y="60"/>
                      <a:pt x="26" y="60"/>
                    </a:cubicBezTo>
                    <a:cubicBezTo>
                      <a:pt x="26" y="60"/>
                      <a:pt x="28" y="62"/>
                      <a:pt x="28" y="62"/>
                    </a:cubicBezTo>
                    <a:cubicBezTo>
                      <a:pt x="29" y="63"/>
                      <a:pt x="28" y="64"/>
                      <a:pt x="28" y="64"/>
                    </a:cubicBezTo>
                    <a:cubicBezTo>
                      <a:pt x="27" y="65"/>
                      <a:pt x="29" y="68"/>
                      <a:pt x="29" y="68"/>
                    </a:cubicBezTo>
                    <a:cubicBezTo>
                      <a:pt x="29" y="68"/>
                      <a:pt x="31" y="68"/>
                      <a:pt x="32" y="68"/>
                    </a:cubicBezTo>
                    <a:cubicBezTo>
                      <a:pt x="33" y="67"/>
                      <a:pt x="33" y="68"/>
                      <a:pt x="34" y="68"/>
                    </a:cubicBezTo>
                    <a:cubicBezTo>
                      <a:pt x="35" y="69"/>
                      <a:pt x="35" y="70"/>
                      <a:pt x="35" y="70"/>
                    </a:cubicBezTo>
                    <a:cubicBezTo>
                      <a:pt x="35" y="70"/>
                      <a:pt x="38" y="68"/>
                      <a:pt x="38" y="67"/>
                    </a:cubicBezTo>
                    <a:cubicBezTo>
                      <a:pt x="38" y="67"/>
                      <a:pt x="37" y="65"/>
                      <a:pt x="37" y="65"/>
                    </a:cubicBezTo>
                    <a:cubicBezTo>
                      <a:pt x="37" y="65"/>
                      <a:pt x="38" y="62"/>
                      <a:pt x="37" y="61"/>
                    </a:cubicBezTo>
                    <a:cubicBezTo>
                      <a:pt x="37" y="61"/>
                      <a:pt x="37" y="58"/>
                      <a:pt x="36" y="58"/>
                    </a:cubicBezTo>
                    <a:cubicBezTo>
                      <a:pt x="36" y="57"/>
                      <a:pt x="37" y="56"/>
                      <a:pt x="37" y="56"/>
                    </a:cubicBezTo>
                    <a:cubicBezTo>
                      <a:pt x="37" y="56"/>
                      <a:pt x="40" y="55"/>
                      <a:pt x="41" y="55"/>
                    </a:cubicBezTo>
                    <a:cubicBezTo>
                      <a:pt x="41" y="55"/>
                      <a:pt x="43" y="56"/>
                      <a:pt x="43" y="57"/>
                    </a:cubicBezTo>
                    <a:cubicBezTo>
                      <a:pt x="43" y="57"/>
                      <a:pt x="43" y="60"/>
                      <a:pt x="43" y="60"/>
                    </a:cubicBezTo>
                    <a:cubicBezTo>
                      <a:pt x="48" y="61"/>
                      <a:pt x="48" y="61"/>
                      <a:pt x="48" y="61"/>
                    </a:cubicBezTo>
                    <a:cubicBezTo>
                      <a:pt x="48" y="61"/>
                      <a:pt x="50" y="62"/>
                      <a:pt x="50" y="63"/>
                    </a:cubicBezTo>
                    <a:cubicBezTo>
                      <a:pt x="50" y="63"/>
                      <a:pt x="50" y="65"/>
                      <a:pt x="51" y="66"/>
                    </a:cubicBezTo>
                    <a:cubicBezTo>
                      <a:pt x="52" y="66"/>
                      <a:pt x="53" y="67"/>
                      <a:pt x="53" y="67"/>
                    </a:cubicBezTo>
                    <a:cubicBezTo>
                      <a:pt x="53" y="67"/>
                      <a:pt x="55" y="71"/>
                      <a:pt x="55" y="72"/>
                    </a:cubicBezTo>
                    <a:cubicBezTo>
                      <a:pt x="55" y="73"/>
                      <a:pt x="55" y="74"/>
                      <a:pt x="55" y="76"/>
                    </a:cubicBezTo>
                    <a:cubicBezTo>
                      <a:pt x="55" y="78"/>
                      <a:pt x="55" y="77"/>
                      <a:pt x="55" y="77"/>
                    </a:cubicBezTo>
                    <a:cubicBezTo>
                      <a:pt x="55" y="77"/>
                      <a:pt x="57" y="78"/>
                      <a:pt x="58" y="79"/>
                    </a:cubicBezTo>
                    <a:cubicBezTo>
                      <a:pt x="60" y="80"/>
                      <a:pt x="59" y="79"/>
                      <a:pt x="60" y="78"/>
                    </a:cubicBezTo>
                    <a:cubicBezTo>
                      <a:pt x="61" y="78"/>
                      <a:pt x="60" y="77"/>
                      <a:pt x="60" y="76"/>
                    </a:cubicBezTo>
                    <a:cubicBezTo>
                      <a:pt x="60" y="75"/>
                      <a:pt x="60" y="74"/>
                      <a:pt x="60" y="72"/>
                    </a:cubicBezTo>
                    <a:cubicBezTo>
                      <a:pt x="59" y="71"/>
                      <a:pt x="59" y="70"/>
                      <a:pt x="59" y="70"/>
                    </a:cubicBezTo>
                    <a:cubicBezTo>
                      <a:pt x="59" y="70"/>
                      <a:pt x="60" y="68"/>
                      <a:pt x="60" y="68"/>
                    </a:cubicBezTo>
                    <a:cubicBezTo>
                      <a:pt x="60" y="68"/>
                      <a:pt x="60" y="67"/>
                      <a:pt x="60" y="66"/>
                    </a:cubicBezTo>
                    <a:cubicBezTo>
                      <a:pt x="60" y="65"/>
                      <a:pt x="61" y="64"/>
                      <a:pt x="61" y="64"/>
                    </a:cubicBezTo>
                    <a:cubicBezTo>
                      <a:pt x="61" y="64"/>
                      <a:pt x="62" y="63"/>
                      <a:pt x="62" y="62"/>
                    </a:cubicBezTo>
                    <a:cubicBezTo>
                      <a:pt x="63" y="61"/>
                      <a:pt x="63" y="62"/>
                      <a:pt x="63" y="61"/>
                    </a:cubicBezTo>
                    <a:cubicBezTo>
                      <a:pt x="64" y="61"/>
                      <a:pt x="65" y="61"/>
                      <a:pt x="66" y="61"/>
                    </a:cubicBezTo>
                    <a:cubicBezTo>
                      <a:pt x="67" y="61"/>
                      <a:pt x="68" y="61"/>
                      <a:pt x="68" y="61"/>
                    </a:cubicBezTo>
                    <a:cubicBezTo>
                      <a:pt x="70" y="64"/>
                      <a:pt x="70" y="64"/>
                      <a:pt x="70" y="64"/>
                    </a:cubicBezTo>
                    <a:cubicBezTo>
                      <a:pt x="70" y="64"/>
                      <a:pt x="70" y="64"/>
                      <a:pt x="70" y="65"/>
                    </a:cubicBezTo>
                    <a:cubicBezTo>
                      <a:pt x="70" y="65"/>
                      <a:pt x="71" y="67"/>
                      <a:pt x="71" y="67"/>
                    </a:cubicBezTo>
                    <a:cubicBezTo>
                      <a:pt x="74" y="69"/>
                      <a:pt x="74" y="69"/>
                      <a:pt x="74" y="69"/>
                    </a:cubicBezTo>
                    <a:cubicBezTo>
                      <a:pt x="74" y="69"/>
                      <a:pt x="75" y="70"/>
                      <a:pt x="75" y="71"/>
                    </a:cubicBezTo>
                    <a:cubicBezTo>
                      <a:pt x="75" y="71"/>
                      <a:pt x="75" y="73"/>
                      <a:pt x="76" y="74"/>
                    </a:cubicBezTo>
                    <a:cubicBezTo>
                      <a:pt x="77" y="75"/>
                      <a:pt x="76" y="73"/>
                      <a:pt x="76" y="73"/>
                    </a:cubicBezTo>
                    <a:cubicBezTo>
                      <a:pt x="77" y="72"/>
                      <a:pt x="77" y="72"/>
                      <a:pt x="77" y="72"/>
                    </a:cubicBezTo>
                    <a:cubicBezTo>
                      <a:pt x="79" y="73"/>
                      <a:pt x="79" y="73"/>
                      <a:pt x="79" y="73"/>
                    </a:cubicBezTo>
                    <a:cubicBezTo>
                      <a:pt x="79" y="73"/>
                      <a:pt x="83" y="74"/>
                      <a:pt x="84" y="74"/>
                    </a:cubicBezTo>
                    <a:cubicBezTo>
                      <a:pt x="84" y="74"/>
                      <a:pt x="85" y="73"/>
                      <a:pt x="85" y="73"/>
                    </a:cubicBezTo>
                    <a:cubicBezTo>
                      <a:pt x="83" y="72"/>
                      <a:pt x="83" y="72"/>
                      <a:pt x="83" y="72"/>
                    </a:cubicBezTo>
                    <a:cubicBezTo>
                      <a:pt x="82" y="69"/>
                      <a:pt x="82" y="69"/>
                      <a:pt x="82" y="69"/>
                    </a:cubicBezTo>
                    <a:cubicBezTo>
                      <a:pt x="82" y="69"/>
                      <a:pt x="79" y="67"/>
                      <a:pt x="78" y="66"/>
                    </a:cubicBezTo>
                    <a:cubicBezTo>
                      <a:pt x="78" y="66"/>
                      <a:pt x="77" y="64"/>
                      <a:pt x="77" y="64"/>
                    </a:cubicBezTo>
                    <a:cubicBezTo>
                      <a:pt x="76" y="63"/>
                      <a:pt x="76" y="62"/>
                      <a:pt x="76" y="61"/>
                    </a:cubicBezTo>
                    <a:cubicBezTo>
                      <a:pt x="76" y="60"/>
                      <a:pt x="77" y="59"/>
                      <a:pt x="78" y="58"/>
                    </a:cubicBezTo>
                    <a:cubicBezTo>
                      <a:pt x="79" y="56"/>
                      <a:pt x="77" y="58"/>
                      <a:pt x="77" y="58"/>
                    </a:cubicBezTo>
                    <a:cubicBezTo>
                      <a:pt x="77" y="58"/>
                      <a:pt x="76" y="55"/>
                      <a:pt x="76" y="54"/>
                    </a:cubicBezTo>
                    <a:cubicBezTo>
                      <a:pt x="76" y="54"/>
                      <a:pt x="73" y="49"/>
                      <a:pt x="73" y="49"/>
                    </a:cubicBezTo>
                    <a:cubicBezTo>
                      <a:pt x="73" y="49"/>
                      <a:pt x="72" y="48"/>
                      <a:pt x="72" y="48"/>
                    </a:cubicBezTo>
                    <a:cubicBezTo>
                      <a:pt x="72" y="47"/>
                      <a:pt x="70" y="46"/>
                      <a:pt x="69" y="46"/>
                    </a:cubicBezTo>
                    <a:cubicBezTo>
                      <a:pt x="68" y="46"/>
                      <a:pt x="68" y="45"/>
                      <a:pt x="67" y="44"/>
                    </a:cubicBezTo>
                    <a:cubicBezTo>
                      <a:pt x="67" y="44"/>
                      <a:pt x="67" y="42"/>
                      <a:pt x="67" y="41"/>
                    </a:cubicBezTo>
                    <a:cubicBezTo>
                      <a:pt x="67" y="40"/>
                      <a:pt x="65" y="39"/>
                      <a:pt x="65" y="38"/>
                    </a:cubicBezTo>
                    <a:cubicBezTo>
                      <a:pt x="64" y="37"/>
                      <a:pt x="64" y="36"/>
                      <a:pt x="62" y="34"/>
                    </a:cubicBezTo>
                    <a:cubicBezTo>
                      <a:pt x="61" y="33"/>
                      <a:pt x="60" y="31"/>
                      <a:pt x="60" y="31"/>
                    </a:cubicBezTo>
                    <a:cubicBezTo>
                      <a:pt x="60" y="29"/>
                      <a:pt x="60" y="29"/>
                      <a:pt x="60" y="29"/>
                    </a:cubicBezTo>
                    <a:cubicBezTo>
                      <a:pt x="60" y="27"/>
                      <a:pt x="60" y="27"/>
                      <a:pt x="60" y="27"/>
                    </a:cubicBezTo>
                    <a:cubicBezTo>
                      <a:pt x="63" y="28"/>
                      <a:pt x="63" y="28"/>
                      <a:pt x="63" y="28"/>
                    </a:cubicBezTo>
                    <a:cubicBezTo>
                      <a:pt x="63" y="28"/>
                      <a:pt x="64" y="28"/>
                      <a:pt x="65" y="28"/>
                    </a:cubicBezTo>
                    <a:cubicBezTo>
                      <a:pt x="65" y="28"/>
                      <a:pt x="68" y="29"/>
                      <a:pt x="68" y="29"/>
                    </a:cubicBezTo>
                    <a:cubicBezTo>
                      <a:pt x="68" y="29"/>
                      <a:pt x="70" y="29"/>
                      <a:pt x="70" y="30"/>
                    </a:cubicBezTo>
                    <a:cubicBezTo>
                      <a:pt x="71" y="30"/>
                      <a:pt x="71" y="30"/>
                      <a:pt x="72" y="30"/>
                    </a:cubicBezTo>
                    <a:cubicBezTo>
                      <a:pt x="72" y="30"/>
                      <a:pt x="73" y="31"/>
                      <a:pt x="74" y="32"/>
                    </a:cubicBezTo>
                    <a:cubicBezTo>
                      <a:pt x="74" y="32"/>
                      <a:pt x="73" y="33"/>
                      <a:pt x="73" y="34"/>
                    </a:cubicBezTo>
                    <a:cubicBezTo>
                      <a:pt x="72" y="34"/>
                      <a:pt x="73" y="35"/>
                      <a:pt x="73" y="35"/>
                    </a:cubicBezTo>
                    <a:cubicBezTo>
                      <a:pt x="73" y="35"/>
                      <a:pt x="75" y="35"/>
                      <a:pt x="75" y="36"/>
                    </a:cubicBezTo>
                    <a:cubicBezTo>
                      <a:pt x="76" y="36"/>
                      <a:pt x="75" y="37"/>
                      <a:pt x="75" y="37"/>
                    </a:cubicBezTo>
                    <a:cubicBezTo>
                      <a:pt x="75" y="37"/>
                      <a:pt x="75" y="39"/>
                      <a:pt x="75" y="40"/>
                    </a:cubicBezTo>
                    <a:cubicBezTo>
                      <a:pt x="75" y="40"/>
                      <a:pt x="76" y="38"/>
                      <a:pt x="76" y="38"/>
                    </a:cubicBezTo>
                    <a:cubicBezTo>
                      <a:pt x="76" y="38"/>
                      <a:pt x="77" y="37"/>
                      <a:pt x="77" y="36"/>
                    </a:cubicBezTo>
                    <a:cubicBezTo>
                      <a:pt x="77" y="35"/>
                      <a:pt x="78" y="34"/>
                      <a:pt x="78" y="34"/>
                    </a:cubicBezTo>
                    <a:cubicBezTo>
                      <a:pt x="80" y="31"/>
                      <a:pt x="80" y="31"/>
                      <a:pt x="80" y="31"/>
                    </a:cubicBezTo>
                    <a:cubicBezTo>
                      <a:pt x="82" y="29"/>
                      <a:pt x="82" y="29"/>
                      <a:pt x="82" y="29"/>
                    </a:cubicBezTo>
                    <a:cubicBezTo>
                      <a:pt x="82" y="29"/>
                      <a:pt x="85" y="28"/>
                      <a:pt x="86" y="28"/>
                    </a:cubicBezTo>
                    <a:cubicBezTo>
                      <a:pt x="87" y="27"/>
                      <a:pt x="86" y="27"/>
                      <a:pt x="87" y="27"/>
                    </a:cubicBezTo>
                    <a:cubicBezTo>
                      <a:pt x="87" y="27"/>
                      <a:pt x="87" y="25"/>
                      <a:pt x="87" y="25"/>
                    </a:cubicBezTo>
                    <a:lnTo>
                      <a:pt x="85" y="24"/>
                    </a:lnTo>
                    <a:close/>
                  </a:path>
                </a:pathLst>
              </a:custGeom>
              <a:grpFill/>
              <a:ln w="9525">
                <a:solidFill>
                  <a:schemeClr val="bg1">
                    <a:alpha val="25000"/>
                  </a:schemeClr>
                </a:solidFill>
                <a:round/>
                <a:headEnd/>
                <a:tailEnd/>
              </a:ln>
            </p:spPr>
            <p:txBody>
              <a:bodyPr vert="horz" wrap="square" lIns="27725" tIns="13862" rIns="27725" bIns="13862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id-ID" sz="546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ahoma"/>
                  <a:ea typeface="+mn-ea"/>
                  <a:cs typeface="+mn-cs"/>
                </a:endParaRPr>
              </a:p>
            </p:txBody>
          </p:sp>
          <p:sp>
            <p:nvSpPr>
              <p:cNvPr id="232" name="Freeform 204">
                <a:extLst>
                  <a:ext uri="{FF2B5EF4-FFF2-40B4-BE49-F238E27FC236}">
                    <a16:creationId xmlns:a16="http://schemas.microsoft.com/office/drawing/2014/main" id="{7D2563F4-36E6-9E30-AEFF-7F4DF6EA2B3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411" y="2835"/>
                <a:ext cx="403" cy="387"/>
              </a:xfrm>
              <a:custGeom>
                <a:avLst/>
                <a:gdLst>
                  <a:gd name="T0" fmla="*/ 143 w 201"/>
                  <a:gd name="T1" fmla="*/ 176 h 193"/>
                  <a:gd name="T2" fmla="*/ 129 w 201"/>
                  <a:gd name="T3" fmla="*/ 165 h 193"/>
                  <a:gd name="T4" fmla="*/ 142 w 201"/>
                  <a:gd name="T5" fmla="*/ 164 h 193"/>
                  <a:gd name="T6" fmla="*/ 153 w 201"/>
                  <a:gd name="T7" fmla="*/ 177 h 193"/>
                  <a:gd name="T8" fmla="*/ 157 w 201"/>
                  <a:gd name="T9" fmla="*/ 167 h 193"/>
                  <a:gd name="T10" fmla="*/ 145 w 201"/>
                  <a:gd name="T11" fmla="*/ 155 h 193"/>
                  <a:gd name="T12" fmla="*/ 128 w 201"/>
                  <a:gd name="T13" fmla="*/ 147 h 193"/>
                  <a:gd name="T14" fmla="*/ 111 w 201"/>
                  <a:gd name="T15" fmla="*/ 138 h 193"/>
                  <a:gd name="T16" fmla="*/ 111 w 201"/>
                  <a:gd name="T17" fmla="*/ 150 h 193"/>
                  <a:gd name="T18" fmla="*/ 115 w 201"/>
                  <a:gd name="T19" fmla="*/ 159 h 193"/>
                  <a:gd name="T20" fmla="*/ 106 w 201"/>
                  <a:gd name="T21" fmla="*/ 155 h 193"/>
                  <a:gd name="T22" fmla="*/ 93 w 201"/>
                  <a:gd name="T23" fmla="*/ 151 h 193"/>
                  <a:gd name="T24" fmla="*/ 96 w 201"/>
                  <a:gd name="T25" fmla="*/ 147 h 193"/>
                  <a:gd name="T26" fmla="*/ 98 w 201"/>
                  <a:gd name="T27" fmla="*/ 136 h 193"/>
                  <a:gd name="T28" fmla="*/ 101 w 201"/>
                  <a:gd name="T29" fmla="*/ 127 h 193"/>
                  <a:gd name="T30" fmla="*/ 106 w 201"/>
                  <a:gd name="T31" fmla="*/ 135 h 193"/>
                  <a:gd name="T32" fmla="*/ 99 w 201"/>
                  <a:gd name="T33" fmla="*/ 120 h 193"/>
                  <a:gd name="T34" fmla="*/ 90 w 201"/>
                  <a:gd name="T35" fmla="*/ 109 h 193"/>
                  <a:gd name="T36" fmla="*/ 76 w 201"/>
                  <a:gd name="T37" fmla="*/ 96 h 193"/>
                  <a:gd name="T38" fmla="*/ 79 w 201"/>
                  <a:gd name="T39" fmla="*/ 76 h 193"/>
                  <a:gd name="T40" fmla="*/ 84 w 201"/>
                  <a:gd name="T41" fmla="*/ 81 h 193"/>
                  <a:gd name="T42" fmla="*/ 102 w 201"/>
                  <a:gd name="T43" fmla="*/ 91 h 193"/>
                  <a:gd name="T44" fmla="*/ 114 w 201"/>
                  <a:gd name="T45" fmla="*/ 97 h 193"/>
                  <a:gd name="T46" fmla="*/ 106 w 201"/>
                  <a:gd name="T47" fmla="*/ 91 h 193"/>
                  <a:gd name="T48" fmla="*/ 110 w 201"/>
                  <a:gd name="T49" fmla="*/ 84 h 193"/>
                  <a:gd name="T50" fmla="*/ 124 w 201"/>
                  <a:gd name="T51" fmla="*/ 93 h 193"/>
                  <a:gd name="T52" fmla="*/ 113 w 201"/>
                  <a:gd name="T53" fmla="*/ 80 h 193"/>
                  <a:gd name="T54" fmla="*/ 122 w 201"/>
                  <a:gd name="T55" fmla="*/ 78 h 193"/>
                  <a:gd name="T56" fmla="*/ 138 w 201"/>
                  <a:gd name="T57" fmla="*/ 82 h 193"/>
                  <a:gd name="T58" fmla="*/ 123 w 201"/>
                  <a:gd name="T59" fmla="*/ 71 h 193"/>
                  <a:gd name="T60" fmla="*/ 115 w 201"/>
                  <a:gd name="T61" fmla="*/ 67 h 193"/>
                  <a:gd name="T62" fmla="*/ 123 w 201"/>
                  <a:gd name="T63" fmla="*/ 57 h 193"/>
                  <a:gd name="T64" fmla="*/ 146 w 201"/>
                  <a:gd name="T65" fmla="*/ 46 h 193"/>
                  <a:gd name="T66" fmla="*/ 163 w 201"/>
                  <a:gd name="T67" fmla="*/ 43 h 193"/>
                  <a:gd name="T68" fmla="*/ 195 w 201"/>
                  <a:gd name="T69" fmla="*/ 36 h 193"/>
                  <a:gd name="T70" fmla="*/ 197 w 201"/>
                  <a:gd name="T71" fmla="*/ 9 h 193"/>
                  <a:gd name="T72" fmla="*/ 182 w 201"/>
                  <a:gd name="T73" fmla="*/ 9 h 193"/>
                  <a:gd name="T74" fmla="*/ 163 w 201"/>
                  <a:gd name="T75" fmla="*/ 24 h 193"/>
                  <a:gd name="T76" fmla="*/ 132 w 201"/>
                  <a:gd name="T77" fmla="*/ 23 h 193"/>
                  <a:gd name="T78" fmla="*/ 113 w 201"/>
                  <a:gd name="T79" fmla="*/ 27 h 193"/>
                  <a:gd name="T80" fmla="*/ 84 w 201"/>
                  <a:gd name="T81" fmla="*/ 39 h 193"/>
                  <a:gd name="T82" fmla="*/ 47 w 201"/>
                  <a:gd name="T83" fmla="*/ 57 h 193"/>
                  <a:gd name="T84" fmla="*/ 23 w 201"/>
                  <a:gd name="T85" fmla="*/ 71 h 193"/>
                  <a:gd name="T86" fmla="*/ 22 w 201"/>
                  <a:gd name="T87" fmla="*/ 78 h 193"/>
                  <a:gd name="T88" fmla="*/ 17 w 201"/>
                  <a:gd name="T89" fmla="*/ 95 h 193"/>
                  <a:gd name="T90" fmla="*/ 3 w 201"/>
                  <a:gd name="T91" fmla="*/ 118 h 193"/>
                  <a:gd name="T92" fmla="*/ 4 w 201"/>
                  <a:gd name="T93" fmla="*/ 126 h 193"/>
                  <a:gd name="T94" fmla="*/ 7 w 201"/>
                  <a:gd name="T95" fmla="*/ 144 h 193"/>
                  <a:gd name="T96" fmla="*/ 22 w 201"/>
                  <a:gd name="T97" fmla="*/ 156 h 193"/>
                  <a:gd name="T98" fmla="*/ 38 w 201"/>
                  <a:gd name="T99" fmla="*/ 156 h 193"/>
                  <a:gd name="T100" fmla="*/ 23 w 201"/>
                  <a:gd name="T101" fmla="*/ 164 h 193"/>
                  <a:gd name="T102" fmla="*/ 25 w 201"/>
                  <a:gd name="T103" fmla="*/ 168 h 193"/>
                  <a:gd name="T104" fmla="*/ 35 w 201"/>
                  <a:gd name="T105" fmla="*/ 170 h 193"/>
                  <a:gd name="T106" fmla="*/ 48 w 201"/>
                  <a:gd name="T107" fmla="*/ 175 h 193"/>
                  <a:gd name="T108" fmla="*/ 70 w 201"/>
                  <a:gd name="T109" fmla="*/ 175 h 193"/>
                  <a:gd name="T110" fmla="*/ 88 w 201"/>
                  <a:gd name="T111" fmla="*/ 170 h 193"/>
                  <a:gd name="T112" fmla="*/ 104 w 201"/>
                  <a:gd name="T113" fmla="*/ 177 h 193"/>
                  <a:gd name="T114" fmla="*/ 108 w 201"/>
                  <a:gd name="T115" fmla="*/ 181 h 193"/>
                  <a:gd name="T116" fmla="*/ 113 w 201"/>
                  <a:gd name="T117" fmla="*/ 188 h 193"/>
                  <a:gd name="T118" fmla="*/ 127 w 201"/>
                  <a:gd name="T119" fmla="*/ 179 h 193"/>
                  <a:gd name="T120" fmla="*/ 129 w 201"/>
                  <a:gd name="T121" fmla="*/ 184 h 193"/>
                  <a:gd name="T122" fmla="*/ 141 w 201"/>
                  <a:gd name="T123" fmla="*/ 188 h 19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</a:cxnLst>
                <a:rect l="0" t="0" r="r" b="b"/>
                <a:pathLst>
                  <a:path w="201" h="193">
                    <a:moveTo>
                      <a:pt x="149" y="188"/>
                    </a:moveTo>
                    <a:cubicBezTo>
                      <a:pt x="148" y="188"/>
                      <a:pt x="148" y="188"/>
                      <a:pt x="148" y="188"/>
                    </a:cubicBezTo>
                    <a:cubicBezTo>
                      <a:pt x="148" y="185"/>
                      <a:pt x="148" y="185"/>
                      <a:pt x="148" y="185"/>
                    </a:cubicBezTo>
                    <a:cubicBezTo>
                      <a:pt x="147" y="184"/>
                      <a:pt x="147" y="184"/>
                      <a:pt x="147" y="184"/>
                    </a:cubicBezTo>
                    <a:cubicBezTo>
                      <a:pt x="145" y="181"/>
                      <a:pt x="145" y="181"/>
                      <a:pt x="145" y="181"/>
                    </a:cubicBezTo>
                    <a:cubicBezTo>
                      <a:pt x="143" y="176"/>
                      <a:pt x="143" y="176"/>
                      <a:pt x="143" y="176"/>
                    </a:cubicBezTo>
                    <a:cubicBezTo>
                      <a:pt x="143" y="176"/>
                      <a:pt x="142" y="172"/>
                      <a:pt x="142" y="172"/>
                    </a:cubicBezTo>
                    <a:cubicBezTo>
                      <a:pt x="142" y="171"/>
                      <a:pt x="141" y="170"/>
                      <a:pt x="141" y="170"/>
                    </a:cubicBezTo>
                    <a:cubicBezTo>
                      <a:pt x="141" y="166"/>
                      <a:pt x="141" y="166"/>
                      <a:pt x="141" y="166"/>
                    </a:cubicBezTo>
                    <a:cubicBezTo>
                      <a:pt x="136" y="165"/>
                      <a:pt x="136" y="165"/>
                      <a:pt x="136" y="165"/>
                    </a:cubicBezTo>
                    <a:cubicBezTo>
                      <a:pt x="133" y="165"/>
                      <a:pt x="133" y="165"/>
                      <a:pt x="133" y="165"/>
                    </a:cubicBezTo>
                    <a:cubicBezTo>
                      <a:pt x="129" y="165"/>
                      <a:pt x="129" y="165"/>
                      <a:pt x="129" y="165"/>
                    </a:cubicBezTo>
                    <a:cubicBezTo>
                      <a:pt x="129" y="163"/>
                      <a:pt x="129" y="163"/>
                      <a:pt x="129" y="163"/>
                    </a:cubicBezTo>
                    <a:cubicBezTo>
                      <a:pt x="131" y="163"/>
                      <a:pt x="131" y="163"/>
                      <a:pt x="131" y="163"/>
                    </a:cubicBezTo>
                    <a:cubicBezTo>
                      <a:pt x="131" y="163"/>
                      <a:pt x="134" y="163"/>
                      <a:pt x="135" y="163"/>
                    </a:cubicBezTo>
                    <a:cubicBezTo>
                      <a:pt x="136" y="163"/>
                      <a:pt x="137" y="162"/>
                      <a:pt x="137" y="162"/>
                    </a:cubicBezTo>
                    <a:cubicBezTo>
                      <a:pt x="140" y="161"/>
                      <a:pt x="140" y="161"/>
                      <a:pt x="140" y="161"/>
                    </a:cubicBezTo>
                    <a:cubicBezTo>
                      <a:pt x="142" y="164"/>
                      <a:pt x="142" y="164"/>
                      <a:pt x="142" y="164"/>
                    </a:cubicBezTo>
                    <a:cubicBezTo>
                      <a:pt x="144" y="166"/>
                      <a:pt x="144" y="166"/>
                      <a:pt x="144" y="166"/>
                    </a:cubicBezTo>
                    <a:cubicBezTo>
                      <a:pt x="147" y="168"/>
                      <a:pt x="147" y="168"/>
                      <a:pt x="147" y="168"/>
                    </a:cubicBezTo>
                    <a:cubicBezTo>
                      <a:pt x="147" y="172"/>
                      <a:pt x="147" y="172"/>
                      <a:pt x="147" y="172"/>
                    </a:cubicBezTo>
                    <a:cubicBezTo>
                      <a:pt x="147" y="172"/>
                      <a:pt x="152" y="173"/>
                      <a:pt x="153" y="174"/>
                    </a:cubicBezTo>
                    <a:cubicBezTo>
                      <a:pt x="153" y="174"/>
                      <a:pt x="153" y="174"/>
                      <a:pt x="153" y="174"/>
                    </a:cubicBezTo>
                    <a:cubicBezTo>
                      <a:pt x="153" y="177"/>
                      <a:pt x="153" y="177"/>
                      <a:pt x="153" y="177"/>
                    </a:cubicBezTo>
                    <a:cubicBezTo>
                      <a:pt x="153" y="177"/>
                      <a:pt x="156" y="176"/>
                      <a:pt x="157" y="176"/>
                    </a:cubicBezTo>
                    <a:cubicBezTo>
                      <a:pt x="157" y="176"/>
                      <a:pt x="160" y="176"/>
                      <a:pt x="160" y="176"/>
                    </a:cubicBezTo>
                    <a:cubicBezTo>
                      <a:pt x="161" y="176"/>
                      <a:pt x="163" y="174"/>
                      <a:pt x="163" y="174"/>
                    </a:cubicBezTo>
                    <a:cubicBezTo>
                      <a:pt x="164" y="174"/>
                      <a:pt x="163" y="170"/>
                      <a:pt x="163" y="170"/>
                    </a:cubicBezTo>
                    <a:cubicBezTo>
                      <a:pt x="163" y="170"/>
                      <a:pt x="160" y="168"/>
                      <a:pt x="160" y="167"/>
                    </a:cubicBezTo>
                    <a:cubicBezTo>
                      <a:pt x="159" y="167"/>
                      <a:pt x="157" y="167"/>
                      <a:pt x="157" y="167"/>
                    </a:cubicBezTo>
                    <a:cubicBezTo>
                      <a:pt x="157" y="167"/>
                      <a:pt x="155" y="168"/>
                      <a:pt x="154" y="168"/>
                    </a:cubicBezTo>
                    <a:cubicBezTo>
                      <a:pt x="154" y="168"/>
                      <a:pt x="153" y="168"/>
                      <a:pt x="153" y="169"/>
                    </a:cubicBezTo>
                    <a:cubicBezTo>
                      <a:pt x="152" y="169"/>
                      <a:pt x="151" y="167"/>
                      <a:pt x="150" y="166"/>
                    </a:cubicBezTo>
                    <a:cubicBezTo>
                      <a:pt x="150" y="165"/>
                      <a:pt x="147" y="162"/>
                      <a:pt x="147" y="162"/>
                    </a:cubicBezTo>
                    <a:cubicBezTo>
                      <a:pt x="147" y="161"/>
                      <a:pt x="145" y="158"/>
                      <a:pt x="145" y="158"/>
                    </a:cubicBezTo>
                    <a:cubicBezTo>
                      <a:pt x="145" y="157"/>
                      <a:pt x="145" y="155"/>
                      <a:pt x="145" y="155"/>
                    </a:cubicBezTo>
                    <a:cubicBezTo>
                      <a:pt x="145" y="155"/>
                      <a:pt x="144" y="152"/>
                      <a:pt x="144" y="151"/>
                    </a:cubicBezTo>
                    <a:cubicBezTo>
                      <a:pt x="143" y="151"/>
                      <a:pt x="141" y="149"/>
                      <a:pt x="141" y="149"/>
                    </a:cubicBezTo>
                    <a:cubicBezTo>
                      <a:pt x="140" y="148"/>
                      <a:pt x="140" y="148"/>
                      <a:pt x="140" y="148"/>
                    </a:cubicBezTo>
                    <a:cubicBezTo>
                      <a:pt x="136" y="149"/>
                      <a:pt x="136" y="149"/>
                      <a:pt x="136" y="149"/>
                    </a:cubicBezTo>
                    <a:cubicBezTo>
                      <a:pt x="131" y="149"/>
                      <a:pt x="131" y="149"/>
                      <a:pt x="131" y="149"/>
                    </a:cubicBezTo>
                    <a:cubicBezTo>
                      <a:pt x="128" y="147"/>
                      <a:pt x="128" y="147"/>
                      <a:pt x="128" y="147"/>
                    </a:cubicBezTo>
                    <a:cubicBezTo>
                      <a:pt x="128" y="147"/>
                      <a:pt x="126" y="147"/>
                      <a:pt x="126" y="147"/>
                    </a:cubicBezTo>
                    <a:cubicBezTo>
                      <a:pt x="125" y="147"/>
                      <a:pt x="121" y="145"/>
                      <a:pt x="121" y="145"/>
                    </a:cubicBezTo>
                    <a:cubicBezTo>
                      <a:pt x="121" y="145"/>
                      <a:pt x="117" y="144"/>
                      <a:pt x="116" y="144"/>
                    </a:cubicBezTo>
                    <a:cubicBezTo>
                      <a:pt x="116" y="143"/>
                      <a:pt x="115" y="142"/>
                      <a:pt x="115" y="141"/>
                    </a:cubicBezTo>
                    <a:cubicBezTo>
                      <a:pt x="114" y="140"/>
                      <a:pt x="113" y="139"/>
                      <a:pt x="113" y="139"/>
                    </a:cubicBezTo>
                    <a:cubicBezTo>
                      <a:pt x="113" y="139"/>
                      <a:pt x="112" y="138"/>
                      <a:pt x="111" y="138"/>
                    </a:cubicBezTo>
                    <a:cubicBezTo>
                      <a:pt x="110" y="138"/>
                      <a:pt x="109" y="139"/>
                      <a:pt x="108" y="139"/>
                    </a:cubicBezTo>
                    <a:cubicBezTo>
                      <a:pt x="108" y="139"/>
                      <a:pt x="105" y="139"/>
                      <a:pt x="105" y="139"/>
                    </a:cubicBezTo>
                    <a:cubicBezTo>
                      <a:pt x="104" y="138"/>
                      <a:pt x="104" y="141"/>
                      <a:pt x="104" y="141"/>
                    </a:cubicBezTo>
                    <a:cubicBezTo>
                      <a:pt x="103" y="142"/>
                      <a:pt x="102" y="145"/>
                      <a:pt x="102" y="145"/>
                    </a:cubicBezTo>
                    <a:cubicBezTo>
                      <a:pt x="106" y="147"/>
                      <a:pt x="106" y="147"/>
                      <a:pt x="106" y="147"/>
                    </a:cubicBezTo>
                    <a:cubicBezTo>
                      <a:pt x="111" y="150"/>
                      <a:pt x="111" y="150"/>
                      <a:pt x="111" y="150"/>
                    </a:cubicBezTo>
                    <a:cubicBezTo>
                      <a:pt x="115" y="150"/>
                      <a:pt x="115" y="150"/>
                      <a:pt x="115" y="150"/>
                    </a:cubicBezTo>
                    <a:cubicBezTo>
                      <a:pt x="115" y="150"/>
                      <a:pt x="119" y="153"/>
                      <a:pt x="119" y="154"/>
                    </a:cubicBezTo>
                    <a:cubicBezTo>
                      <a:pt x="120" y="154"/>
                      <a:pt x="122" y="156"/>
                      <a:pt x="122" y="156"/>
                    </a:cubicBezTo>
                    <a:cubicBezTo>
                      <a:pt x="125" y="158"/>
                      <a:pt x="125" y="158"/>
                      <a:pt x="125" y="158"/>
                    </a:cubicBezTo>
                    <a:cubicBezTo>
                      <a:pt x="125" y="158"/>
                      <a:pt x="118" y="160"/>
                      <a:pt x="118" y="160"/>
                    </a:cubicBezTo>
                    <a:cubicBezTo>
                      <a:pt x="117" y="160"/>
                      <a:pt x="116" y="159"/>
                      <a:pt x="115" y="159"/>
                    </a:cubicBezTo>
                    <a:cubicBezTo>
                      <a:pt x="114" y="159"/>
                      <a:pt x="114" y="157"/>
                      <a:pt x="114" y="157"/>
                    </a:cubicBezTo>
                    <a:cubicBezTo>
                      <a:pt x="113" y="155"/>
                      <a:pt x="113" y="155"/>
                      <a:pt x="113" y="155"/>
                    </a:cubicBezTo>
                    <a:cubicBezTo>
                      <a:pt x="113" y="155"/>
                      <a:pt x="110" y="154"/>
                      <a:pt x="110" y="154"/>
                    </a:cubicBezTo>
                    <a:cubicBezTo>
                      <a:pt x="109" y="154"/>
                      <a:pt x="109" y="155"/>
                      <a:pt x="108" y="155"/>
                    </a:cubicBezTo>
                    <a:cubicBezTo>
                      <a:pt x="108" y="155"/>
                      <a:pt x="107" y="155"/>
                      <a:pt x="107" y="155"/>
                    </a:cubicBezTo>
                    <a:cubicBezTo>
                      <a:pt x="106" y="155"/>
                      <a:pt x="106" y="155"/>
                      <a:pt x="106" y="155"/>
                    </a:cubicBezTo>
                    <a:cubicBezTo>
                      <a:pt x="106" y="155"/>
                      <a:pt x="105" y="155"/>
                      <a:pt x="104" y="155"/>
                    </a:cubicBezTo>
                    <a:cubicBezTo>
                      <a:pt x="103" y="155"/>
                      <a:pt x="103" y="154"/>
                      <a:pt x="103" y="154"/>
                    </a:cubicBezTo>
                    <a:cubicBezTo>
                      <a:pt x="103" y="154"/>
                      <a:pt x="103" y="153"/>
                      <a:pt x="102" y="152"/>
                    </a:cubicBezTo>
                    <a:cubicBezTo>
                      <a:pt x="101" y="152"/>
                      <a:pt x="100" y="152"/>
                      <a:pt x="99" y="152"/>
                    </a:cubicBezTo>
                    <a:cubicBezTo>
                      <a:pt x="98" y="151"/>
                      <a:pt x="97" y="151"/>
                      <a:pt x="97" y="151"/>
                    </a:cubicBezTo>
                    <a:cubicBezTo>
                      <a:pt x="96" y="151"/>
                      <a:pt x="94" y="151"/>
                      <a:pt x="93" y="151"/>
                    </a:cubicBezTo>
                    <a:cubicBezTo>
                      <a:pt x="93" y="151"/>
                      <a:pt x="92" y="151"/>
                      <a:pt x="89" y="151"/>
                    </a:cubicBezTo>
                    <a:cubicBezTo>
                      <a:pt x="85" y="150"/>
                      <a:pt x="88" y="149"/>
                      <a:pt x="88" y="149"/>
                    </a:cubicBezTo>
                    <a:cubicBezTo>
                      <a:pt x="88" y="148"/>
                      <a:pt x="90" y="148"/>
                      <a:pt x="90" y="148"/>
                    </a:cubicBezTo>
                    <a:cubicBezTo>
                      <a:pt x="90" y="148"/>
                      <a:pt x="92" y="149"/>
                      <a:pt x="92" y="148"/>
                    </a:cubicBezTo>
                    <a:cubicBezTo>
                      <a:pt x="93" y="148"/>
                      <a:pt x="93" y="148"/>
                      <a:pt x="93" y="148"/>
                    </a:cubicBezTo>
                    <a:cubicBezTo>
                      <a:pt x="93" y="148"/>
                      <a:pt x="95" y="147"/>
                      <a:pt x="96" y="147"/>
                    </a:cubicBezTo>
                    <a:cubicBezTo>
                      <a:pt x="96" y="147"/>
                      <a:pt x="97" y="146"/>
                      <a:pt x="97" y="146"/>
                    </a:cubicBezTo>
                    <a:cubicBezTo>
                      <a:pt x="100" y="143"/>
                      <a:pt x="100" y="143"/>
                      <a:pt x="100" y="143"/>
                    </a:cubicBezTo>
                    <a:cubicBezTo>
                      <a:pt x="101" y="141"/>
                      <a:pt x="101" y="141"/>
                      <a:pt x="101" y="141"/>
                    </a:cubicBezTo>
                    <a:cubicBezTo>
                      <a:pt x="101" y="139"/>
                      <a:pt x="101" y="139"/>
                      <a:pt x="101" y="139"/>
                    </a:cubicBezTo>
                    <a:cubicBezTo>
                      <a:pt x="99" y="138"/>
                      <a:pt x="99" y="138"/>
                      <a:pt x="99" y="138"/>
                    </a:cubicBezTo>
                    <a:cubicBezTo>
                      <a:pt x="99" y="138"/>
                      <a:pt x="98" y="137"/>
                      <a:pt x="98" y="136"/>
                    </a:cubicBezTo>
                    <a:cubicBezTo>
                      <a:pt x="98" y="136"/>
                      <a:pt x="96" y="135"/>
                      <a:pt x="96" y="135"/>
                    </a:cubicBezTo>
                    <a:cubicBezTo>
                      <a:pt x="92" y="133"/>
                      <a:pt x="92" y="133"/>
                      <a:pt x="92" y="133"/>
                    </a:cubicBezTo>
                    <a:cubicBezTo>
                      <a:pt x="93" y="131"/>
                      <a:pt x="93" y="131"/>
                      <a:pt x="93" y="131"/>
                    </a:cubicBezTo>
                    <a:cubicBezTo>
                      <a:pt x="93" y="131"/>
                      <a:pt x="96" y="128"/>
                      <a:pt x="97" y="128"/>
                    </a:cubicBezTo>
                    <a:cubicBezTo>
                      <a:pt x="97" y="127"/>
                      <a:pt x="99" y="127"/>
                      <a:pt x="99" y="127"/>
                    </a:cubicBezTo>
                    <a:cubicBezTo>
                      <a:pt x="101" y="127"/>
                      <a:pt x="101" y="127"/>
                      <a:pt x="101" y="127"/>
                    </a:cubicBezTo>
                    <a:cubicBezTo>
                      <a:pt x="103" y="129"/>
                      <a:pt x="103" y="129"/>
                      <a:pt x="103" y="129"/>
                    </a:cubicBezTo>
                    <a:cubicBezTo>
                      <a:pt x="103" y="129"/>
                      <a:pt x="105" y="130"/>
                      <a:pt x="106" y="131"/>
                    </a:cubicBezTo>
                    <a:cubicBezTo>
                      <a:pt x="106" y="131"/>
                      <a:pt x="107" y="133"/>
                      <a:pt x="107" y="133"/>
                    </a:cubicBezTo>
                    <a:cubicBezTo>
                      <a:pt x="107" y="133"/>
                      <a:pt x="104" y="134"/>
                      <a:pt x="104" y="135"/>
                    </a:cubicBezTo>
                    <a:cubicBezTo>
                      <a:pt x="103" y="135"/>
                      <a:pt x="104" y="136"/>
                      <a:pt x="104" y="136"/>
                    </a:cubicBezTo>
                    <a:cubicBezTo>
                      <a:pt x="104" y="136"/>
                      <a:pt x="105" y="135"/>
                      <a:pt x="106" y="135"/>
                    </a:cubicBezTo>
                    <a:cubicBezTo>
                      <a:pt x="106" y="135"/>
                      <a:pt x="108" y="134"/>
                      <a:pt x="108" y="134"/>
                    </a:cubicBezTo>
                    <a:cubicBezTo>
                      <a:pt x="109" y="132"/>
                      <a:pt x="109" y="132"/>
                      <a:pt x="109" y="132"/>
                    </a:cubicBezTo>
                    <a:cubicBezTo>
                      <a:pt x="110" y="129"/>
                      <a:pt x="110" y="129"/>
                      <a:pt x="110" y="129"/>
                    </a:cubicBezTo>
                    <a:cubicBezTo>
                      <a:pt x="107" y="127"/>
                      <a:pt x="107" y="127"/>
                      <a:pt x="107" y="127"/>
                    </a:cubicBezTo>
                    <a:cubicBezTo>
                      <a:pt x="104" y="123"/>
                      <a:pt x="104" y="123"/>
                      <a:pt x="104" y="123"/>
                    </a:cubicBezTo>
                    <a:cubicBezTo>
                      <a:pt x="99" y="120"/>
                      <a:pt x="99" y="120"/>
                      <a:pt x="99" y="120"/>
                    </a:cubicBezTo>
                    <a:cubicBezTo>
                      <a:pt x="99" y="120"/>
                      <a:pt x="97" y="119"/>
                      <a:pt x="97" y="119"/>
                    </a:cubicBezTo>
                    <a:cubicBezTo>
                      <a:pt x="96" y="119"/>
                      <a:pt x="96" y="118"/>
                      <a:pt x="94" y="117"/>
                    </a:cubicBezTo>
                    <a:cubicBezTo>
                      <a:pt x="92" y="115"/>
                      <a:pt x="93" y="115"/>
                      <a:pt x="93" y="114"/>
                    </a:cubicBezTo>
                    <a:cubicBezTo>
                      <a:pt x="93" y="114"/>
                      <a:pt x="92" y="114"/>
                      <a:pt x="91" y="113"/>
                    </a:cubicBezTo>
                    <a:cubicBezTo>
                      <a:pt x="91" y="113"/>
                      <a:pt x="90" y="112"/>
                      <a:pt x="90" y="112"/>
                    </a:cubicBezTo>
                    <a:cubicBezTo>
                      <a:pt x="90" y="112"/>
                      <a:pt x="90" y="110"/>
                      <a:pt x="90" y="109"/>
                    </a:cubicBezTo>
                    <a:cubicBezTo>
                      <a:pt x="89" y="107"/>
                      <a:pt x="87" y="107"/>
                      <a:pt x="86" y="107"/>
                    </a:cubicBezTo>
                    <a:cubicBezTo>
                      <a:pt x="86" y="106"/>
                      <a:pt x="85" y="105"/>
                      <a:pt x="85" y="105"/>
                    </a:cubicBezTo>
                    <a:cubicBezTo>
                      <a:pt x="83" y="102"/>
                      <a:pt x="83" y="102"/>
                      <a:pt x="83" y="102"/>
                    </a:cubicBezTo>
                    <a:cubicBezTo>
                      <a:pt x="83" y="102"/>
                      <a:pt x="82" y="101"/>
                      <a:pt x="81" y="100"/>
                    </a:cubicBezTo>
                    <a:cubicBezTo>
                      <a:pt x="79" y="100"/>
                      <a:pt x="79" y="100"/>
                      <a:pt x="78" y="99"/>
                    </a:cubicBezTo>
                    <a:cubicBezTo>
                      <a:pt x="77" y="98"/>
                      <a:pt x="77" y="97"/>
                      <a:pt x="76" y="96"/>
                    </a:cubicBezTo>
                    <a:cubicBezTo>
                      <a:pt x="76" y="95"/>
                      <a:pt x="76" y="93"/>
                      <a:pt x="76" y="92"/>
                    </a:cubicBezTo>
                    <a:cubicBezTo>
                      <a:pt x="76" y="92"/>
                      <a:pt x="77" y="88"/>
                      <a:pt x="77" y="88"/>
                    </a:cubicBezTo>
                    <a:cubicBezTo>
                      <a:pt x="77" y="84"/>
                      <a:pt x="77" y="84"/>
                      <a:pt x="77" y="84"/>
                    </a:cubicBezTo>
                    <a:cubicBezTo>
                      <a:pt x="74" y="81"/>
                      <a:pt x="74" y="81"/>
                      <a:pt x="74" y="81"/>
                    </a:cubicBezTo>
                    <a:cubicBezTo>
                      <a:pt x="76" y="78"/>
                      <a:pt x="76" y="78"/>
                      <a:pt x="76" y="78"/>
                    </a:cubicBezTo>
                    <a:cubicBezTo>
                      <a:pt x="79" y="76"/>
                      <a:pt x="79" y="76"/>
                      <a:pt x="79" y="76"/>
                    </a:cubicBezTo>
                    <a:cubicBezTo>
                      <a:pt x="80" y="74"/>
                      <a:pt x="80" y="74"/>
                      <a:pt x="80" y="74"/>
                    </a:cubicBezTo>
                    <a:cubicBezTo>
                      <a:pt x="84" y="71"/>
                      <a:pt x="84" y="71"/>
                      <a:pt x="84" y="71"/>
                    </a:cubicBezTo>
                    <a:cubicBezTo>
                      <a:pt x="86" y="73"/>
                      <a:pt x="86" y="73"/>
                      <a:pt x="86" y="73"/>
                    </a:cubicBezTo>
                    <a:cubicBezTo>
                      <a:pt x="86" y="76"/>
                      <a:pt x="86" y="76"/>
                      <a:pt x="86" y="76"/>
                    </a:cubicBezTo>
                    <a:cubicBezTo>
                      <a:pt x="83" y="78"/>
                      <a:pt x="83" y="78"/>
                      <a:pt x="83" y="78"/>
                    </a:cubicBezTo>
                    <a:cubicBezTo>
                      <a:pt x="84" y="81"/>
                      <a:pt x="84" y="81"/>
                      <a:pt x="84" y="81"/>
                    </a:cubicBezTo>
                    <a:cubicBezTo>
                      <a:pt x="89" y="83"/>
                      <a:pt x="89" y="83"/>
                      <a:pt x="89" y="83"/>
                    </a:cubicBezTo>
                    <a:cubicBezTo>
                      <a:pt x="94" y="85"/>
                      <a:pt x="94" y="85"/>
                      <a:pt x="94" y="85"/>
                    </a:cubicBezTo>
                    <a:cubicBezTo>
                      <a:pt x="98" y="85"/>
                      <a:pt x="98" y="85"/>
                      <a:pt x="98" y="85"/>
                    </a:cubicBezTo>
                    <a:cubicBezTo>
                      <a:pt x="101" y="87"/>
                      <a:pt x="101" y="87"/>
                      <a:pt x="101" y="87"/>
                    </a:cubicBezTo>
                    <a:cubicBezTo>
                      <a:pt x="102" y="90"/>
                      <a:pt x="102" y="90"/>
                      <a:pt x="102" y="90"/>
                    </a:cubicBezTo>
                    <a:cubicBezTo>
                      <a:pt x="102" y="91"/>
                      <a:pt x="102" y="91"/>
                      <a:pt x="102" y="91"/>
                    </a:cubicBezTo>
                    <a:cubicBezTo>
                      <a:pt x="101" y="93"/>
                      <a:pt x="101" y="93"/>
                      <a:pt x="101" y="93"/>
                    </a:cubicBezTo>
                    <a:cubicBezTo>
                      <a:pt x="101" y="93"/>
                      <a:pt x="102" y="95"/>
                      <a:pt x="103" y="97"/>
                    </a:cubicBezTo>
                    <a:cubicBezTo>
                      <a:pt x="104" y="98"/>
                      <a:pt x="105" y="97"/>
                      <a:pt x="105" y="97"/>
                    </a:cubicBezTo>
                    <a:cubicBezTo>
                      <a:pt x="105" y="97"/>
                      <a:pt x="108" y="96"/>
                      <a:pt x="108" y="96"/>
                    </a:cubicBezTo>
                    <a:cubicBezTo>
                      <a:pt x="108" y="96"/>
                      <a:pt x="110" y="97"/>
                      <a:pt x="110" y="97"/>
                    </a:cubicBezTo>
                    <a:cubicBezTo>
                      <a:pt x="110" y="97"/>
                      <a:pt x="113" y="97"/>
                      <a:pt x="114" y="97"/>
                    </a:cubicBezTo>
                    <a:cubicBezTo>
                      <a:pt x="115" y="97"/>
                      <a:pt x="117" y="96"/>
                      <a:pt x="117" y="96"/>
                    </a:cubicBezTo>
                    <a:cubicBezTo>
                      <a:pt x="116" y="95"/>
                      <a:pt x="116" y="95"/>
                      <a:pt x="116" y="95"/>
                    </a:cubicBezTo>
                    <a:cubicBezTo>
                      <a:pt x="114" y="94"/>
                      <a:pt x="114" y="94"/>
                      <a:pt x="114" y="94"/>
                    </a:cubicBezTo>
                    <a:cubicBezTo>
                      <a:pt x="114" y="94"/>
                      <a:pt x="112" y="93"/>
                      <a:pt x="111" y="93"/>
                    </a:cubicBezTo>
                    <a:cubicBezTo>
                      <a:pt x="109" y="93"/>
                      <a:pt x="109" y="93"/>
                      <a:pt x="109" y="93"/>
                    </a:cubicBezTo>
                    <a:cubicBezTo>
                      <a:pt x="109" y="93"/>
                      <a:pt x="107" y="92"/>
                      <a:pt x="106" y="91"/>
                    </a:cubicBezTo>
                    <a:cubicBezTo>
                      <a:pt x="106" y="90"/>
                      <a:pt x="105" y="90"/>
                      <a:pt x="105" y="90"/>
                    </a:cubicBezTo>
                    <a:cubicBezTo>
                      <a:pt x="105" y="90"/>
                      <a:pt x="102" y="88"/>
                      <a:pt x="102" y="88"/>
                    </a:cubicBezTo>
                    <a:cubicBezTo>
                      <a:pt x="102" y="88"/>
                      <a:pt x="101" y="86"/>
                      <a:pt x="101" y="86"/>
                    </a:cubicBezTo>
                    <a:cubicBezTo>
                      <a:pt x="103" y="83"/>
                      <a:pt x="103" y="83"/>
                      <a:pt x="103" y="83"/>
                    </a:cubicBezTo>
                    <a:cubicBezTo>
                      <a:pt x="105" y="83"/>
                      <a:pt x="105" y="83"/>
                      <a:pt x="105" y="83"/>
                    </a:cubicBezTo>
                    <a:cubicBezTo>
                      <a:pt x="110" y="84"/>
                      <a:pt x="110" y="84"/>
                      <a:pt x="110" y="84"/>
                    </a:cubicBezTo>
                    <a:cubicBezTo>
                      <a:pt x="110" y="84"/>
                      <a:pt x="115" y="86"/>
                      <a:pt x="115" y="86"/>
                    </a:cubicBezTo>
                    <a:cubicBezTo>
                      <a:pt x="115" y="86"/>
                      <a:pt x="117" y="88"/>
                      <a:pt x="117" y="88"/>
                    </a:cubicBezTo>
                    <a:cubicBezTo>
                      <a:pt x="117" y="91"/>
                      <a:pt x="117" y="91"/>
                      <a:pt x="117" y="91"/>
                    </a:cubicBezTo>
                    <a:cubicBezTo>
                      <a:pt x="120" y="92"/>
                      <a:pt x="120" y="92"/>
                      <a:pt x="120" y="92"/>
                    </a:cubicBezTo>
                    <a:cubicBezTo>
                      <a:pt x="120" y="92"/>
                      <a:pt x="121" y="93"/>
                      <a:pt x="123" y="93"/>
                    </a:cubicBezTo>
                    <a:cubicBezTo>
                      <a:pt x="124" y="94"/>
                      <a:pt x="124" y="93"/>
                      <a:pt x="124" y="93"/>
                    </a:cubicBezTo>
                    <a:cubicBezTo>
                      <a:pt x="125" y="90"/>
                      <a:pt x="125" y="90"/>
                      <a:pt x="125" y="90"/>
                    </a:cubicBezTo>
                    <a:cubicBezTo>
                      <a:pt x="125" y="88"/>
                      <a:pt x="125" y="88"/>
                      <a:pt x="125" y="88"/>
                    </a:cubicBezTo>
                    <a:cubicBezTo>
                      <a:pt x="125" y="88"/>
                      <a:pt x="123" y="85"/>
                      <a:pt x="123" y="85"/>
                    </a:cubicBezTo>
                    <a:cubicBezTo>
                      <a:pt x="122" y="85"/>
                      <a:pt x="118" y="84"/>
                      <a:pt x="118" y="84"/>
                    </a:cubicBezTo>
                    <a:cubicBezTo>
                      <a:pt x="116" y="82"/>
                      <a:pt x="116" y="82"/>
                      <a:pt x="116" y="82"/>
                    </a:cubicBezTo>
                    <a:cubicBezTo>
                      <a:pt x="113" y="80"/>
                      <a:pt x="113" y="80"/>
                      <a:pt x="113" y="80"/>
                    </a:cubicBezTo>
                    <a:cubicBezTo>
                      <a:pt x="113" y="79"/>
                      <a:pt x="113" y="79"/>
                      <a:pt x="113" y="79"/>
                    </a:cubicBezTo>
                    <a:cubicBezTo>
                      <a:pt x="115" y="78"/>
                      <a:pt x="115" y="78"/>
                      <a:pt x="115" y="78"/>
                    </a:cubicBezTo>
                    <a:cubicBezTo>
                      <a:pt x="115" y="78"/>
                      <a:pt x="116" y="77"/>
                      <a:pt x="116" y="76"/>
                    </a:cubicBezTo>
                    <a:cubicBezTo>
                      <a:pt x="116" y="76"/>
                      <a:pt x="117" y="75"/>
                      <a:pt x="117" y="75"/>
                    </a:cubicBezTo>
                    <a:cubicBezTo>
                      <a:pt x="121" y="76"/>
                      <a:pt x="121" y="76"/>
                      <a:pt x="121" y="76"/>
                    </a:cubicBezTo>
                    <a:cubicBezTo>
                      <a:pt x="121" y="76"/>
                      <a:pt x="122" y="78"/>
                      <a:pt x="122" y="78"/>
                    </a:cubicBezTo>
                    <a:cubicBezTo>
                      <a:pt x="122" y="79"/>
                      <a:pt x="124" y="79"/>
                      <a:pt x="125" y="78"/>
                    </a:cubicBezTo>
                    <a:cubicBezTo>
                      <a:pt x="126" y="78"/>
                      <a:pt x="128" y="78"/>
                      <a:pt x="128" y="78"/>
                    </a:cubicBezTo>
                    <a:cubicBezTo>
                      <a:pt x="128" y="78"/>
                      <a:pt x="130" y="79"/>
                      <a:pt x="131" y="79"/>
                    </a:cubicBezTo>
                    <a:cubicBezTo>
                      <a:pt x="131" y="80"/>
                      <a:pt x="132" y="81"/>
                      <a:pt x="132" y="82"/>
                    </a:cubicBezTo>
                    <a:cubicBezTo>
                      <a:pt x="132" y="83"/>
                      <a:pt x="134" y="83"/>
                      <a:pt x="134" y="84"/>
                    </a:cubicBezTo>
                    <a:cubicBezTo>
                      <a:pt x="134" y="84"/>
                      <a:pt x="136" y="83"/>
                      <a:pt x="138" y="82"/>
                    </a:cubicBezTo>
                    <a:cubicBezTo>
                      <a:pt x="139" y="81"/>
                      <a:pt x="135" y="80"/>
                      <a:pt x="135" y="80"/>
                    </a:cubicBezTo>
                    <a:cubicBezTo>
                      <a:pt x="131" y="77"/>
                      <a:pt x="131" y="77"/>
                      <a:pt x="131" y="77"/>
                    </a:cubicBezTo>
                    <a:cubicBezTo>
                      <a:pt x="128" y="75"/>
                      <a:pt x="128" y="75"/>
                      <a:pt x="128" y="75"/>
                    </a:cubicBezTo>
                    <a:cubicBezTo>
                      <a:pt x="128" y="75"/>
                      <a:pt x="126" y="75"/>
                      <a:pt x="125" y="75"/>
                    </a:cubicBezTo>
                    <a:cubicBezTo>
                      <a:pt x="125" y="75"/>
                      <a:pt x="124" y="73"/>
                      <a:pt x="124" y="73"/>
                    </a:cubicBezTo>
                    <a:cubicBezTo>
                      <a:pt x="123" y="71"/>
                      <a:pt x="123" y="71"/>
                      <a:pt x="123" y="71"/>
                    </a:cubicBezTo>
                    <a:cubicBezTo>
                      <a:pt x="123" y="71"/>
                      <a:pt x="122" y="72"/>
                      <a:pt x="122" y="73"/>
                    </a:cubicBezTo>
                    <a:cubicBezTo>
                      <a:pt x="122" y="73"/>
                      <a:pt x="119" y="74"/>
                      <a:pt x="119" y="74"/>
                    </a:cubicBezTo>
                    <a:cubicBezTo>
                      <a:pt x="118" y="75"/>
                      <a:pt x="116" y="74"/>
                      <a:pt x="116" y="74"/>
                    </a:cubicBezTo>
                    <a:cubicBezTo>
                      <a:pt x="116" y="70"/>
                      <a:pt x="116" y="70"/>
                      <a:pt x="116" y="70"/>
                    </a:cubicBezTo>
                    <a:cubicBezTo>
                      <a:pt x="116" y="70"/>
                      <a:pt x="117" y="68"/>
                      <a:pt x="117" y="68"/>
                    </a:cubicBezTo>
                    <a:cubicBezTo>
                      <a:pt x="117" y="68"/>
                      <a:pt x="115" y="67"/>
                      <a:pt x="115" y="67"/>
                    </a:cubicBezTo>
                    <a:cubicBezTo>
                      <a:pt x="111" y="65"/>
                      <a:pt x="111" y="65"/>
                      <a:pt x="111" y="65"/>
                    </a:cubicBezTo>
                    <a:cubicBezTo>
                      <a:pt x="109" y="64"/>
                      <a:pt x="109" y="64"/>
                      <a:pt x="109" y="64"/>
                    </a:cubicBezTo>
                    <a:cubicBezTo>
                      <a:pt x="111" y="61"/>
                      <a:pt x="111" y="61"/>
                      <a:pt x="111" y="61"/>
                    </a:cubicBezTo>
                    <a:cubicBezTo>
                      <a:pt x="114" y="59"/>
                      <a:pt x="114" y="59"/>
                      <a:pt x="114" y="59"/>
                    </a:cubicBezTo>
                    <a:cubicBezTo>
                      <a:pt x="114" y="59"/>
                      <a:pt x="117" y="59"/>
                      <a:pt x="118" y="59"/>
                    </a:cubicBezTo>
                    <a:cubicBezTo>
                      <a:pt x="118" y="59"/>
                      <a:pt x="123" y="57"/>
                      <a:pt x="123" y="57"/>
                    </a:cubicBezTo>
                    <a:cubicBezTo>
                      <a:pt x="127" y="55"/>
                      <a:pt x="127" y="55"/>
                      <a:pt x="127" y="55"/>
                    </a:cubicBezTo>
                    <a:cubicBezTo>
                      <a:pt x="129" y="50"/>
                      <a:pt x="129" y="50"/>
                      <a:pt x="129" y="50"/>
                    </a:cubicBezTo>
                    <a:cubicBezTo>
                      <a:pt x="129" y="48"/>
                      <a:pt x="129" y="48"/>
                      <a:pt x="129" y="48"/>
                    </a:cubicBezTo>
                    <a:cubicBezTo>
                      <a:pt x="134" y="48"/>
                      <a:pt x="134" y="48"/>
                      <a:pt x="134" y="48"/>
                    </a:cubicBezTo>
                    <a:cubicBezTo>
                      <a:pt x="142" y="48"/>
                      <a:pt x="142" y="48"/>
                      <a:pt x="142" y="48"/>
                    </a:cubicBezTo>
                    <a:cubicBezTo>
                      <a:pt x="146" y="46"/>
                      <a:pt x="146" y="46"/>
                      <a:pt x="146" y="46"/>
                    </a:cubicBezTo>
                    <a:cubicBezTo>
                      <a:pt x="150" y="44"/>
                      <a:pt x="150" y="44"/>
                      <a:pt x="150" y="44"/>
                    </a:cubicBezTo>
                    <a:cubicBezTo>
                      <a:pt x="150" y="40"/>
                      <a:pt x="150" y="40"/>
                      <a:pt x="150" y="40"/>
                    </a:cubicBezTo>
                    <a:cubicBezTo>
                      <a:pt x="154" y="39"/>
                      <a:pt x="154" y="39"/>
                      <a:pt x="154" y="39"/>
                    </a:cubicBezTo>
                    <a:cubicBezTo>
                      <a:pt x="155" y="43"/>
                      <a:pt x="155" y="43"/>
                      <a:pt x="155" y="43"/>
                    </a:cubicBezTo>
                    <a:cubicBezTo>
                      <a:pt x="155" y="43"/>
                      <a:pt x="159" y="43"/>
                      <a:pt x="160" y="43"/>
                    </a:cubicBezTo>
                    <a:cubicBezTo>
                      <a:pt x="160" y="42"/>
                      <a:pt x="163" y="43"/>
                      <a:pt x="163" y="43"/>
                    </a:cubicBezTo>
                    <a:cubicBezTo>
                      <a:pt x="163" y="43"/>
                      <a:pt x="174" y="43"/>
                      <a:pt x="174" y="42"/>
                    </a:cubicBezTo>
                    <a:cubicBezTo>
                      <a:pt x="175" y="42"/>
                      <a:pt x="180" y="41"/>
                      <a:pt x="180" y="41"/>
                    </a:cubicBezTo>
                    <a:cubicBezTo>
                      <a:pt x="180" y="41"/>
                      <a:pt x="183" y="43"/>
                      <a:pt x="183" y="43"/>
                    </a:cubicBezTo>
                    <a:cubicBezTo>
                      <a:pt x="184" y="44"/>
                      <a:pt x="188" y="44"/>
                      <a:pt x="188" y="44"/>
                    </a:cubicBezTo>
                    <a:cubicBezTo>
                      <a:pt x="191" y="41"/>
                      <a:pt x="191" y="41"/>
                      <a:pt x="191" y="41"/>
                    </a:cubicBezTo>
                    <a:cubicBezTo>
                      <a:pt x="195" y="36"/>
                      <a:pt x="195" y="36"/>
                      <a:pt x="195" y="36"/>
                    </a:cubicBezTo>
                    <a:cubicBezTo>
                      <a:pt x="192" y="26"/>
                      <a:pt x="192" y="26"/>
                      <a:pt x="192" y="26"/>
                    </a:cubicBezTo>
                    <a:cubicBezTo>
                      <a:pt x="192" y="26"/>
                      <a:pt x="192" y="23"/>
                      <a:pt x="192" y="22"/>
                    </a:cubicBezTo>
                    <a:cubicBezTo>
                      <a:pt x="192" y="21"/>
                      <a:pt x="194" y="18"/>
                      <a:pt x="194" y="18"/>
                    </a:cubicBezTo>
                    <a:cubicBezTo>
                      <a:pt x="196" y="16"/>
                      <a:pt x="196" y="16"/>
                      <a:pt x="196" y="16"/>
                    </a:cubicBezTo>
                    <a:cubicBezTo>
                      <a:pt x="196" y="16"/>
                      <a:pt x="199" y="15"/>
                      <a:pt x="200" y="15"/>
                    </a:cubicBezTo>
                    <a:cubicBezTo>
                      <a:pt x="201" y="14"/>
                      <a:pt x="197" y="10"/>
                      <a:pt x="197" y="9"/>
                    </a:cubicBezTo>
                    <a:cubicBezTo>
                      <a:pt x="197" y="8"/>
                      <a:pt x="196" y="4"/>
                      <a:pt x="196" y="4"/>
                    </a:cubicBezTo>
                    <a:cubicBezTo>
                      <a:pt x="196" y="4"/>
                      <a:pt x="191" y="2"/>
                      <a:pt x="191" y="2"/>
                    </a:cubicBezTo>
                    <a:cubicBezTo>
                      <a:pt x="190" y="1"/>
                      <a:pt x="186" y="1"/>
                      <a:pt x="184" y="0"/>
                    </a:cubicBezTo>
                    <a:cubicBezTo>
                      <a:pt x="183" y="0"/>
                      <a:pt x="181" y="1"/>
                      <a:pt x="180" y="1"/>
                    </a:cubicBezTo>
                    <a:cubicBezTo>
                      <a:pt x="178" y="2"/>
                      <a:pt x="179" y="4"/>
                      <a:pt x="179" y="4"/>
                    </a:cubicBezTo>
                    <a:cubicBezTo>
                      <a:pt x="180" y="5"/>
                      <a:pt x="181" y="7"/>
                      <a:pt x="182" y="9"/>
                    </a:cubicBezTo>
                    <a:cubicBezTo>
                      <a:pt x="184" y="12"/>
                      <a:pt x="184" y="12"/>
                      <a:pt x="184" y="13"/>
                    </a:cubicBezTo>
                    <a:cubicBezTo>
                      <a:pt x="184" y="14"/>
                      <a:pt x="184" y="16"/>
                      <a:pt x="182" y="17"/>
                    </a:cubicBezTo>
                    <a:cubicBezTo>
                      <a:pt x="181" y="18"/>
                      <a:pt x="180" y="18"/>
                      <a:pt x="179" y="19"/>
                    </a:cubicBezTo>
                    <a:cubicBezTo>
                      <a:pt x="178" y="19"/>
                      <a:pt x="175" y="21"/>
                      <a:pt x="174" y="21"/>
                    </a:cubicBezTo>
                    <a:cubicBezTo>
                      <a:pt x="174" y="22"/>
                      <a:pt x="170" y="22"/>
                      <a:pt x="169" y="22"/>
                    </a:cubicBezTo>
                    <a:cubicBezTo>
                      <a:pt x="168" y="23"/>
                      <a:pt x="163" y="24"/>
                      <a:pt x="163" y="24"/>
                    </a:cubicBezTo>
                    <a:cubicBezTo>
                      <a:pt x="160" y="26"/>
                      <a:pt x="160" y="26"/>
                      <a:pt x="160" y="26"/>
                    </a:cubicBezTo>
                    <a:cubicBezTo>
                      <a:pt x="157" y="28"/>
                      <a:pt x="157" y="28"/>
                      <a:pt x="157" y="28"/>
                    </a:cubicBezTo>
                    <a:cubicBezTo>
                      <a:pt x="151" y="25"/>
                      <a:pt x="151" y="25"/>
                      <a:pt x="151" y="25"/>
                    </a:cubicBezTo>
                    <a:cubicBezTo>
                      <a:pt x="143" y="24"/>
                      <a:pt x="143" y="24"/>
                      <a:pt x="143" y="24"/>
                    </a:cubicBezTo>
                    <a:cubicBezTo>
                      <a:pt x="143" y="24"/>
                      <a:pt x="138" y="26"/>
                      <a:pt x="138" y="26"/>
                    </a:cubicBezTo>
                    <a:cubicBezTo>
                      <a:pt x="137" y="27"/>
                      <a:pt x="132" y="23"/>
                      <a:pt x="132" y="23"/>
                    </a:cubicBezTo>
                    <a:cubicBezTo>
                      <a:pt x="130" y="20"/>
                      <a:pt x="130" y="20"/>
                      <a:pt x="130" y="20"/>
                    </a:cubicBezTo>
                    <a:cubicBezTo>
                      <a:pt x="130" y="20"/>
                      <a:pt x="125" y="20"/>
                      <a:pt x="124" y="20"/>
                    </a:cubicBezTo>
                    <a:cubicBezTo>
                      <a:pt x="123" y="20"/>
                      <a:pt x="123" y="22"/>
                      <a:pt x="122" y="22"/>
                    </a:cubicBezTo>
                    <a:cubicBezTo>
                      <a:pt x="122" y="22"/>
                      <a:pt x="120" y="22"/>
                      <a:pt x="118" y="22"/>
                    </a:cubicBezTo>
                    <a:cubicBezTo>
                      <a:pt x="116" y="22"/>
                      <a:pt x="115" y="24"/>
                      <a:pt x="115" y="24"/>
                    </a:cubicBezTo>
                    <a:cubicBezTo>
                      <a:pt x="113" y="27"/>
                      <a:pt x="113" y="27"/>
                      <a:pt x="113" y="27"/>
                    </a:cubicBezTo>
                    <a:cubicBezTo>
                      <a:pt x="113" y="27"/>
                      <a:pt x="109" y="29"/>
                      <a:pt x="108" y="29"/>
                    </a:cubicBezTo>
                    <a:cubicBezTo>
                      <a:pt x="108" y="29"/>
                      <a:pt x="101" y="32"/>
                      <a:pt x="101" y="32"/>
                    </a:cubicBezTo>
                    <a:cubicBezTo>
                      <a:pt x="95" y="34"/>
                      <a:pt x="95" y="34"/>
                      <a:pt x="95" y="34"/>
                    </a:cubicBezTo>
                    <a:cubicBezTo>
                      <a:pt x="95" y="34"/>
                      <a:pt x="93" y="34"/>
                      <a:pt x="93" y="34"/>
                    </a:cubicBezTo>
                    <a:cubicBezTo>
                      <a:pt x="92" y="34"/>
                      <a:pt x="90" y="36"/>
                      <a:pt x="90" y="36"/>
                    </a:cubicBezTo>
                    <a:cubicBezTo>
                      <a:pt x="84" y="39"/>
                      <a:pt x="84" y="39"/>
                      <a:pt x="84" y="39"/>
                    </a:cubicBezTo>
                    <a:cubicBezTo>
                      <a:pt x="72" y="41"/>
                      <a:pt x="72" y="41"/>
                      <a:pt x="72" y="41"/>
                    </a:cubicBezTo>
                    <a:cubicBezTo>
                      <a:pt x="74" y="48"/>
                      <a:pt x="74" y="48"/>
                      <a:pt x="74" y="48"/>
                    </a:cubicBezTo>
                    <a:cubicBezTo>
                      <a:pt x="70" y="51"/>
                      <a:pt x="70" y="51"/>
                      <a:pt x="70" y="51"/>
                    </a:cubicBezTo>
                    <a:cubicBezTo>
                      <a:pt x="70" y="51"/>
                      <a:pt x="60" y="53"/>
                      <a:pt x="59" y="53"/>
                    </a:cubicBezTo>
                    <a:cubicBezTo>
                      <a:pt x="58" y="53"/>
                      <a:pt x="54" y="54"/>
                      <a:pt x="53" y="54"/>
                    </a:cubicBezTo>
                    <a:cubicBezTo>
                      <a:pt x="51" y="55"/>
                      <a:pt x="48" y="56"/>
                      <a:pt x="47" y="57"/>
                    </a:cubicBezTo>
                    <a:cubicBezTo>
                      <a:pt x="47" y="57"/>
                      <a:pt x="45" y="61"/>
                      <a:pt x="45" y="61"/>
                    </a:cubicBezTo>
                    <a:cubicBezTo>
                      <a:pt x="45" y="61"/>
                      <a:pt x="43" y="65"/>
                      <a:pt x="42" y="65"/>
                    </a:cubicBezTo>
                    <a:cubicBezTo>
                      <a:pt x="41" y="66"/>
                      <a:pt x="38" y="69"/>
                      <a:pt x="38" y="69"/>
                    </a:cubicBezTo>
                    <a:cubicBezTo>
                      <a:pt x="38" y="69"/>
                      <a:pt x="33" y="68"/>
                      <a:pt x="32" y="68"/>
                    </a:cubicBezTo>
                    <a:cubicBezTo>
                      <a:pt x="31" y="68"/>
                      <a:pt x="29" y="70"/>
                      <a:pt x="27" y="70"/>
                    </a:cubicBezTo>
                    <a:cubicBezTo>
                      <a:pt x="25" y="71"/>
                      <a:pt x="24" y="71"/>
                      <a:pt x="23" y="71"/>
                    </a:cubicBezTo>
                    <a:cubicBezTo>
                      <a:pt x="22" y="71"/>
                      <a:pt x="19" y="72"/>
                      <a:pt x="18" y="72"/>
                    </a:cubicBezTo>
                    <a:cubicBezTo>
                      <a:pt x="18" y="73"/>
                      <a:pt x="18" y="73"/>
                      <a:pt x="18" y="73"/>
                    </a:cubicBezTo>
                    <a:cubicBezTo>
                      <a:pt x="20" y="73"/>
                      <a:pt x="20" y="73"/>
                      <a:pt x="20" y="73"/>
                    </a:cubicBezTo>
                    <a:cubicBezTo>
                      <a:pt x="20" y="74"/>
                      <a:pt x="20" y="74"/>
                      <a:pt x="20" y="74"/>
                    </a:cubicBezTo>
                    <a:cubicBezTo>
                      <a:pt x="20" y="76"/>
                      <a:pt x="20" y="76"/>
                      <a:pt x="20" y="76"/>
                    </a:cubicBezTo>
                    <a:cubicBezTo>
                      <a:pt x="22" y="78"/>
                      <a:pt x="22" y="78"/>
                      <a:pt x="22" y="78"/>
                    </a:cubicBezTo>
                    <a:cubicBezTo>
                      <a:pt x="22" y="78"/>
                      <a:pt x="22" y="78"/>
                      <a:pt x="22" y="78"/>
                    </a:cubicBezTo>
                    <a:cubicBezTo>
                      <a:pt x="23" y="86"/>
                      <a:pt x="23" y="86"/>
                      <a:pt x="22" y="87"/>
                    </a:cubicBezTo>
                    <a:cubicBezTo>
                      <a:pt x="22" y="88"/>
                      <a:pt x="22" y="88"/>
                      <a:pt x="22" y="88"/>
                    </a:cubicBezTo>
                    <a:cubicBezTo>
                      <a:pt x="21" y="88"/>
                      <a:pt x="21" y="88"/>
                      <a:pt x="21" y="88"/>
                    </a:cubicBezTo>
                    <a:cubicBezTo>
                      <a:pt x="21" y="88"/>
                      <a:pt x="20" y="88"/>
                      <a:pt x="19" y="89"/>
                    </a:cubicBezTo>
                    <a:cubicBezTo>
                      <a:pt x="17" y="95"/>
                      <a:pt x="17" y="95"/>
                      <a:pt x="17" y="95"/>
                    </a:cubicBezTo>
                    <a:cubicBezTo>
                      <a:pt x="15" y="102"/>
                      <a:pt x="15" y="102"/>
                      <a:pt x="15" y="102"/>
                    </a:cubicBezTo>
                    <a:cubicBezTo>
                      <a:pt x="11" y="110"/>
                      <a:pt x="11" y="110"/>
                      <a:pt x="11" y="110"/>
                    </a:cubicBezTo>
                    <a:cubicBezTo>
                      <a:pt x="4" y="113"/>
                      <a:pt x="4" y="113"/>
                      <a:pt x="4" y="113"/>
                    </a:cubicBezTo>
                    <a:cubicBezTo>
                      <a:pt x="4" y="113"/>
                      <a:pt x="4" y="113"/>
                      <a:pt x="4" y="113"/>
                    </a:cubicBezTo>
                    <a:cubicBezTo>
                      <a:pt x="3" y="115"/>
                      <a:pt x="3" y="115"/>
                      <a:pt x="3" y="115"/>
                    </a:cubicBezTo>
                    <a:cubicBezTo>
                      <a:pt x="3" y="116"/>
                      <a:pt x="3" y="117"/>
                      <a:pt x="3" y="118"/>
                    </a:cubicBezTo>
                    <a:cubicBezTo>
                      <a:pt x="4" y="119"/>
                      <a:pt x="5" y="119"/>
                      <a:pt x="5" y="119"/>
                    </a:cubicBezTo>
                    <a:cubicBezTo>
                      <a:pt x="6" y="120"/>
                      <a:pt x="6" y="120"/>
                      <a:pt x="6" y="120"/>
                    </a:cubicBezTo>
                    <a:cubicBezTo>
                      <a:pt x="6" y="122"/>
                      <a:pt x="6" y="122"/>
                      <a:pt x="6" y="122"/>
                    </a:cubicBezTo>
                    <a:cubicBezTo>
                      <a:pt x="6" y="123"/>
                      <a:pt x="6" y="123"/>
                      <a:pt x="6" y="123"/>
                    </a:cubicBezTo>
                    <a:cubicBezTo>
                      <a:pt x="5" y="123"/>
                      <a:pt x="5" y="124"/>
                      <a:pt x="4" y="125"/>
                    </a:cubicBezTo>
                    <a:cubicBezTo>
                      <a:pt x="4" y="125"/>
                      <a:pt x="4" y="126"/>
                      <a:pt x="4" y="126"/>
                    </a:cubicBezTo>
                    <a:cubicBezTo>
                      <a:pt x="3" y="129"/>
                      <a:pt x="3" y="129"/>
                      <a:pt x="3" y="129"/>
                    </a:cubicBezTo>
                    <a:cubicBezTo>
                      <a:pt x="3" y="129"/>
                      <a:pt x="1" y="132"/>
                      <a:pt x="1" y="133"/>
                    </a:cubicBezTo>
                    <a:cubicBezTo>
                      <a:pt x="0" y="134"/>
                      <a:pt x="2" y="135"/>
                      <a:pt x="2" y="135"/>
                    </a:cubicBezTo>
                    <a:cubicBezTo>
                      <a:pt x="5" y="136"/>
                      <a:pt x="5" y="136"/>
                      <a:pt x="5" y="136"/>
                    </a:cubicBezTo>
                    <a:cubicBezTo>
                      <a:pt x="4" y="139"/>
                      <a:pt x="4" y="139"/>
                      <a:pt x="4" y="139"/>
                    </a:cubicBezTo>
                    <a:cubicBezTo>
                      <a:pt x="4" y="139"/>
                      <a:pt x="7" y="142"/>
                      <a:pt x="7" y="144"/>
                    </a:cubicBezTo>
                    <a:cubicBezTo>
                      <a:pt x="7" y="145"/>
                      <a:pt x="9" y="145"/>
                      <a:pt x="10" y="144"/>
                    </a:cubicBezTo>
                    <a:cubicBezTo>
                      <a:pt x="11" y="143"/>
                      <a:pt x="12" y="140"/>
                      <a:pt x="12" y="140"/>
                    </a:cubicBezTo>
                    <a:cubicBezTo>
                      <a:pt x="14" y="144"/>
                      <a:pt x="14" y="144"/>
                      <a:pt x="14" y="144"/>
                    </a:cubicBezTo>
                    <a:cubicBezTo>
                      <a:pt x="16" y="149"/>
                      <a:pt x="16" y="149"/>
                      <a:pt x="16" y="149"/>
                    </a:cubicBezTo>
                    <a:cubicBezTo>
                      <a:pt x="19" y="153"/>
                      <a:pt x="19" y="153"/>
                      <a:pt x="19" y="153"/>
                    </a:cubicBezTo>
                    <a:cubicBezTo>
                      <a:pt x="19" y="153"/>
                      <a:pt x="19" y="153"/>
                      <a:pt x="22" y="156"/>
                    </a:cubicBezTo>
                    <a:cubicBezTo>
                      <a:pt x="25" y="158"/>
                      <a:pt x="24" y="155"/>
                      <a:pt x="24" y="155"/>
                    </a:cubicBezTo>
                    <a:cubicBezTo>
                      <a:pt x="26" y="152"/>
                      <a:pt x="26" y="152"/>
                      <a:pt x="26" y="152"/>
                    </a:cubicBezTo>
                    <a:cubicBezTo>
                      <a:pt x="26" y="152"/>
                      <a:pt x="28" y="152"/>
                      <a:pt x="29" y="153"/>
                    </a:cubicBezTo>
                    <a:cubicBezTo>
                      <a:pt x="30" y="153"/>
                      <a:pt x="31" y="154"/>
                      <a:pt x="32" y="154"/>
                    </a:cubicBezTo>
                    <a:cubicBezTo>
                      <a:pt x="33" y="153"/>
                      <a:pt x="35" y="152"/>
                      <a:pt x="37" y="152"/>
                    </a:cubicBezTo>
                    <a:cubicBezTo>
                      <a:pt x="39" y="152"/>
                      <a:pt x="38" y="155"/>
                      <a:pt x="38" y="156"/>
                    </a:cubicBezTo>
                    <a:cubicBezTo>
                      <a:pt x="38" y="157"/>
                      <a:pt x="37" y="158"/>
                      <a:pt x="35" y="158"/>
                    </a:cubicBezTo>
                    <a:cubicBezTo>
                      <a:pt x="34" y="158"/>
                      <a:pt x="34" y="158"/>
                      <a:pt x="33" y="158"/>
                    </a:cubicBezTo>
                    <a:cubicBezTo>
                      <a:pt x="32" y="157"/>
                      <a:pt x="30" y="157"/>
                      <a:pt x="29" y="157"/>
                    </a:cubicBezTo>
                    <a:cubicBezTo>
                      <a:pt x="28" y="156"/>
                      <a:pt x="25" y="157"/>
                      <a:pt x="25" y="157"/>
                    </a:cubicBezTo>
                    <a:cubicBezTo>
                      <a:pt x="25" y="160"/>
                      <a:pt x="25" y="160"/>
                      <a:pt x="25" y="160"/>
                    </a:cubicBezTo>
                    <a:cubicBezTo>
                      <a:pt x="25" y="160"/>
                      <a:pt x="23" y="164"/>
                      <a:pt x="23" y="164"/>
                    </a:cubicBezTo>
                    <a:cubicBezTo>
                      <a:pt x="23" y="165"/>
                      <a:pt x="19" y="167"/>
                      <a:pt x="19" y="167"/>
                    </a:cubicBezTo>
                    <a:cubicBezTo>
                      <a:pt x="19" y="167"/>
                      <a:pt x="20" y="169"/>
                      <a:pt x="20" y="170"/>
                    </a:cubicBezTo>
                    <a:cubicBezTo>
                      <a:pt x="19" y="171"/>
                      <a:pt x="21" y="174"/>
                      <a:pt x="21" y="174"/>
                    </a:cubicBezTo>
                    <a:cubicBezTo>
                      <a:pt x="21" y="174"/>
                      <a:pt x="24" y="172"/>
                      <a:pt x="25" y="172"/>
                    </a:cubicBezTo>
                    <a:cubicBezTo>
                      <a:pt x="25" y="172"/>
                      <a:pt x="26" y="171"/>
                      <a:pt x="26" y="170"/>
                    </a:cubicBezTo>
                    <a:cubicBezTo>
                      <a:pt x="26" y="170"/>
                      <a:pt x="25" y="168"/>
                      <a:pt x="25" y="168"/>
                    </a:cubicBezTo>
                    <a:cubicBezTo>
                      <a:pt x="26" y="165"/>
                      <a:pt x="26" y="165"/>
                      <a:pt x="26" y="165"/>
                    </a:cubicBezTo>
                    <a:cubicBezTo>
                      <a:pt x="27" y="164"/>
                      <a:pt x="27" y="164"/>
                      <a:pt x="27" y="164"/>
                    </a:cubicBezTo>
                    <a:cubicBezTo>
                      <a:pt x="30" y="164"/>
                      <a:pt x="30" y="164"/>
                      <a:pt x="30" y="164"/>
                    </a:cubicBezTo>
                    <a:cubicBezTo>
                      <a:pt x="32" y="166"/>
                      <a:pt x="32" y="166"/>
                      <a:pt x="32" y="166"/>
                    </a:cubicBezTo>
                    <a:cubicBezTo>
                      <a:pt x="32" y="170"/>
                      <a:pt x="32" y="170"/>
                      <a:pt x="32" y="170"/>
                    </a:cubicBezTo>
                    <a:cubicBezTo>
                      <a:pt x="35" y="170"/>
                      <a:pt x="35" y="170"/>
                      <a:pt x="35" y="170"/>
                    </a:cubicBezTo>
                    <a:cubicBezTo>
                      <a:pt x="39" y="174"/>
                      <a:pt x="39" y="174"/>
                      <a:pt x="39" y="174"/>
                    </a:cubicBezTo>
                    <a:cubicBezTo>
                      <a:pt x="40" y="179"/>
                      <a:pt x="40" y="179"/>
                      <a:pt x="40" y="179"/>
                    </a:cubicBezTo>
                    <a:cubicBezTo>
                      <a:pt x="40" y="179"/>
                      <a:pt x="43" y="183"/>
                      <a:pt x="44" y="183"/>
                    </a:cubicBezTo>
                    <a:cubicBezTo>
                      <a:pt x="44" y="183"/>
                      <a:pt x="47" y="180"/>
                      <a:pt x="47" y="180"/>
                    </a:cubicBezTo>
                    <a:cubicBezTo>
                      <a:pt x="48" y="178"/>
                      <a:pt x="48" y="178"/>
                      <a:pt x="48" y="178"/>
                    </a:cubicBezTo>
                    <a:cubicBezTo>
                      <a:pt x="48" y="175"/>
                      <a:pt x="48" y="175"/>
                      <a:pt x="48" y="175"/>
                    </a:cubicBezTo>
                    <a:cubicBezTo>
                      <a:pt x="50" y="177"/>
                      <a:pt x="50" y="177"/>
                      <a:pt x="50" y="177"/>
                    </a:cubicBezTo>
                    <a:cubicBezTo>
                      <a:pt x="52" y="180"/>
                      <a:pt x="52" y="180"/>
                      <a:pt x="52" y="180"/>
                    </a:cubicBezTo>
                    <a:cubicBezTo>
                      <a:pt x="55" y="180"/>
                      <a:pt x="55" y="180"/>
                      <a:pt x="55" y="180"/>
                    </a:cubicBezTo>
                    <a:cubicBezTo>
                      <a:pt x="59" y="177"/>
                      <a:pt x="59" y="177"/>
                      <a:pt x="59" y="177"/>
                    </a:cubicBezTo>
                    <a:cubicBezTo>
                      <a:pt x="59" y="177"/>
                      <a:pt x="67" y="176"/>
                      <a:pt x="67" y="176"/>
                    </a:cubicBezTo>
                    <a:cubicBezTo>
                      <a:pt x="68" y="175"/>
                      <a:pt x="70" y="175"/>
                      <a:pt x="70" y="175"/>
                    </a:cubicBezTo>
                    <a:cubicBezTo>
                      <a:pt x="75" y="176"/>
                      <a:pt x="75" y="176"/>
                      <a:pt x="75" y="176"/>
                    </a:cubicBezTo>
                    <a:cubicBezTo>
                      <a:pt x="75" y="176"/>
                      <a:pt x="79" y="176"/>
                      <a:pt x="79" y="176"/>
                    </a:cubicBezTo>
                    <a:cubicBezTo>
                      <a:pt x="80" y="176"/>
                      <a:pt x="83" y="175"/>
                      <a:pt x="83" y="175"/>
                    </a:cubicBezTo>
                    <a:cubicBezTo>
                      <a:pt x="83" y="175"/>
                      <a:pt x="85" y="173"/>
                      <a:pt x="85" y="173"/>
                    </a:cubicBezTo>
                    <a:cubicBezTo>
                      <a:pt x="85" y="170"/>
                      <a:pt x="85" y="170"/>
                      <a:pt x="85" y="170"/>
                    </a:cubicBezTo>
                    <a:cubicBezTo>
                      <a:pt x="88" y="170"/>
                      <a:pt x="88" y="170"/>
                      <a:pt x="88" y="170"/>
                    </a:cubicBezTo>
                    <a:cubicBezTo>
                      <a:pt x="88" y="170"/>
                      <a:pt x="88" y="172"/>
                      <a:pt x="90" y="174"/>
                    </a:cubicBezTo>
                    <a:cubicBezTo>
                      <a:pt x="91" y="176"/>
                      <a:pt x="91" y="174"/>
                      <a:pt x="91" y="174"/>
                    </a:cubicBezTo>
                    <a:cubicBezTo>
                      <a:pt x="93" y="173"/>
                      <a:pt x="93" y="173"/>
                      <a:pt x="93" y="173"/>
                    </a:cubicBezTo>
                    <a:cubicBezTo>
                      <a:pt x="95" y="171"/>
                      <a:pt x="95" y="171"/>
                      <a:pt x="95" y="171"/>
                    </a:cubicBezTo>
                    <a:cubicBezTo>
                      <a:pt x="99" y="174"/>
                      <a:pt x="99" y="174"/>
                      <a:pt x="99" y="174"/>
                    </a:cubicBezTo>
                    <a:cubicBezTo>
                      <a:pt x="99" y="174"/>
                      <a:pt x="102" y="176"/>
                      <a:pt x="104" y="177"/>
                    </a:cubicBezTo>
                    <a:cubicBezTo>
                      <a:pt x="106" y="177"/>
                      <a:pt x="106" y="176"/>
                      <a:pt x="107" y="176"/>
                    </a:cubicBezTo>
                    <a:cubicBezTo>
                      <a:pt x="108" y="175"/>
                      <a:pt x="111" y="175"/>
                      <a:pt x="111" y="175"/>
                    </a:cubicBezTo>
                    <a:cubicBezTo>
                      <a:pt x="111" y="175"/>
                      <a:pt x="113" y="178"/>
                      <a:pt x="114" y="179"/>
                    </a:cubicBezTo>
                    <a:cubicBezTo>
                      <a:pt x="114" y="180"/>
                      <a:pt x="113" y="180"/>
                      <a:pt x="113" y="180"/>
                    </a:cubicBezTo>
                    <a:cubicBezTo>
                      <a:pt x="113" y="180"/>
                      <a:pt x="112" y="181"/>
                      <a:pt x="111" y="181"/>
                    </a:cubicBezTo>
                    <a:cubicBezTo>
                      <a:pt x="110" y="181"/>
                      <a:pt x="110" y="181"/>
                      <a:pt x="108" y="181"/>
                    </a:cubicBezTo>
                    <a:cubicBezTo>
                      <a:pt x="107" y="181"/>
                      <a:pt x="106" y="182"/>
                      <a:pt x="105" y="182"/>
                    </a:cubicBezTo>
                    <a:cubicBezTo>
                      <a:pt x="105" y="182"/>
                      <a:pt x="105" y="184"/>
                      <a:pt x="105" y="184"/>
                    </a:cubicBezTo>
                    <a:cubicBezTo>
                      <a:pt x="106" y="184"/>
                      <a:pt x="106" y="184"/>
                      <a:pt x="106" y="184"/>
                    </a:cubicBezTo>
                    <a:cubicBezTo>
                      <a:pt x="108" y="187"/>
                      <a:pt x="108" y="187"/>
                      <a:pt x="108" y="187"/>
                    </a:cubicBezTo>
                    <a:cubicBezTo>
                      <a:pt x="110" y="188"/>
                      <a:pt x="110" y="188"/>
                      <a:pt x="110" y="188"/>
                    </a:cubicBezTo>
                    <a:cubicBezTo>
                      <a:pt x="113" y="188"/>
                      <a:pt x="113" y="188"/>
                      <a:pt x="113" y="188"/>
                    </a:cubicBezTo>
                    <a:cubicBezTo>
                      <a:pt x="116" y="186"/>
                      <a:pt x="116" y="186"/>
                      <a:pt x="116" y="186"/>
                    </a:cubicBezTo>
                    <a:cubicBezTo>
                      <a:pt x="118" y="185"/>
                      <a:pt x="118" y="185"/>
                      <a:pt x="118" y="185"/>
                    </a:cubicBezTo>
                    <a:cubicBezTo>
                      <a:pt x="121" y="184"/>
                      <a:pt x="121" y="184"/>
                      <a:pt x="121" y="184"/>
                    </a:cubicBezTo>
                    <a:cubicBezTo>
                      <a:pt x="124" y="182"/>
                      <a:pt x="124" y="182"/>
                      <a:pt x="124" y="182"/>
                    </a:cubicBezTo>
                    <a:cubicBezTo>
                      <a:pt x="126" y="180"/>
                      <a:pt x="126" y="180"/>
                      <a:pt x="126" y="180"/>
                    </a:cubicBezTo>
                    <a:cubicBezTo>
                      <a:pt x="127" y="179"/>
                      <a:pt x="127" y="179"/>
                      <a:pt x="127" y="179"/>
                    </a:cubicBezTo>
                    <a:cubicBezTo>
                      <a:pt x="127" y="179"/>
                      <a:pt x="129" y="182"/>
                      <a:pt x="129" y="182"/>
                    </a:cubicBezTo>
                    <a:cubicBezTo>
                      <a:pt x="129" y="183"/>
                      <a:pt x="124" y="185"/>
                      <a:pt x="123" y="186"/>
                    </a:cubicBezTo>
                    <a:cubicBezTo>
                      <a:pt x="123" y="186"/>
                      <a:pt x="123" y="186"/>
                      <a:pt x="123" y="187"/>
                    </a:cubicBezTo>
                    <a:cubicBezTo>
                      <a:pt x="123" y="187"/>
                      <a:pt x="125" y="187"/>
                      <a:pt x="126" y="187"/>
                    </a:cubicBezTo>
                    <a:cubicBezTo>
                      <a:pt x="127" y="187"/>
                      <a:pt x="126" y="187"/>
                      <a:pt x="127" y="186"/>
                    </a:cubicBezTo>
                    <a:cubicBezTo>
                      <a:pt x="127" y="186"/>
                      <a:pt x="129" y="184"/>
                      <a:pt x="129" y="184"/>
                    </a:cubicBezTo>
                    <a:cubicBezTo>
                      <a:pt x="129" y="184"/>
                      <a:pt x="130" y="184"/>
                      <a:pt x="131" y="184"/>
                    </a:cubicBezTo>
                    <a:cubicBezTo>
                      <a:pt x="132" y="184"/>
                      <a:pt x="131" y="182"/>
                      <a:pt x="131" y="181"/>
                    </a:cubicBezTo>
                    <a:cubicBezTo>
                      <a:pt x="131" y="180"/>
                      <a:pt x="133" y="182"/>
                      <a:pt x="134" y="183"/>
                    </a:cubicBezTo>
                    <a:cubicBezTo>
                      <a:pt x="135" y="184"/>
                      <a:pt x="135" y="185"/>
                      <a:pt x="136" y="185"/>
                    </a:cubicBezTo>
                    <a:cubicBezTo>
                      <a:pt x="136" y="186"/>
                      <a:pt x="137" y="188"/>
                      <a:pt x="137" y="188"/>
                    </a:cubicBezTo>
                    <a:cubicBezTo>
                      <a:pt x="137" y="188"/>
                      <a:pt x="140" y="188"/>
                      <a:pt x="141" y="188"/>
                    </a:cubicBezTo>
                    <a:cubicBezTo>
                      <a:pt x="142" y="188"/>
                      <a:pt x="142" y="190"/>
                      <a:pt x="143" y="190"/>
                    </a:cubicBezTo>
                    <a:cubicBezTo>
                      <a:pt x="144" y="191"/>
                      <a:pt x="145" y="192"/>
                      <a:pt x="145" y="193"/>
                    </a:cubicBezTo>
                    <a:cubicBezTo>
                      <a:pt x="145" y="193"/>
                      <a:pt x="147" y="193"/>
                      <a:pt x="147" y="193"/>
                    </a:cubicBezTo>
                    <a:cubicBezTo>
                      <a:pt x="147" y="193"/>
                      <a:pt x="149" y="191"/>
                      <a:pt x="149" y="190"/>
                    </a:cubicBezTo>
                    <a:cubicBezTo>
                      <a:pt x="149" y="190"/>
                      <a:pt x="149" y="188"/>
                      <a:pt x="149" y="188"/>
                    </a:cubicBezTo>
                    <a:close/>
                  </a:path>
                </a:pathLst>
              </a:custGeom>
              <a:grpFill/>
              <a:ln w="9525">
                <a:solidFill>
                  <a:schemeClr val="bg1">
                    <a:alpha val="25000"/>
                  </a:schemeClr>
                </a:solidFill>
                <a:round/>
                <a:headEnd/>
                <a:tailEnd/>
              </a:ln>
            </p:spPr>
            <p:txBody>
              <a:bodyPr vert="horz" wrap="square" lIns="27725" tIns="13862" rIns="27725" bIns="13862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id-ID" sz="546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ahoma"/>
                  <a:ea typeface="+mn-ea"/>
                  <a:cs typeface="+mn-cs"/>
                </a:endParaRPr>
              </a:p>
            </p:txBody>
          </p:sp>
        </p:grpSp>
        <p:sp>
          <p:nvSpPr>
            <p:cNvPr id="6" name="Freeform 206">
              <a:extLst>
                <a:ext uri="{FF2B5EF4-FFF2-40B4-BE49-F238E27FC236}">
                  <a16:creationId xmlns:a16="http://schemas.microsoft.com/office/drawing/2014/main" id="{17BA9AFB-F0BF-5558-5FA6-71AA94C351BA}"/>
                </a:ext>
              </a:extLst>
            </p:cNvPr>
            <p:cNvSpPr>
              <a:spLocks/>
            </p:cNvSpPr>
            <p:nvPr/>
          </p:nvSpPr>
          <p:spPr bwMode="auto">
            <a:xfrm>
              <a:off x="5611039" y="4131355"/>
              <a:ext cx="611188" cy="465138"/>
            </a:xfrm>
            <a:custGeom>
              <a:avLst/>
              <a:gdLst>
                <a:gd name="T0" fmla="*/ 140 w 192"/>
                <a:gd name="T1" fmla="*/ 121 h 146"/>
                <a:gd name="T2" fmla="*/ 136 w 192"/>
                <a:gd name="T3" fmla="*/ 114 h 146"/>
                <a:gd name="T4" fmla="*/ 139 w 192"/>
                <a:gd name="T5" fmla="*/ 107 h 146"/>
                <a:gd name="T6" fmla="*/ 145 w 192"/>
                <a:gd name="T7" fmla="*/ 101 h 146"/>
                <a:gd name="T8" fmla="*/ 146 w 192"/>
                <a:gd name="T9" fmla="*/ 97 h 146"/>
                <a:gd name="T10" fmla="*/ 160 w 192"/>
                <a:gd name="T11" fmla="*/ 86 h 146"/>
                <a:gd name="T12" fmla="*/ 172 w 192"/>
                <a:gd name="T13" fmla="*/ 84 h 146"/>
                <a:gd name="T14" fmla="*/ 183 w 192"/>
                <a:gd name="T15" fmla="*/ 84 h 146"/>
                <a:gd name="T16" fmla="*/ 189 w 192"/>
                <a:gd name="T17" fmla="*/ 81 h 146"/>
                <a:gd name="T18" fmla="*/ 186 w 192"/>
                <a:gd name="T19" fmla="*/ 78 h 146"/>
                <a:gd name="T20" fmla="*/ 180 w 192"/>
                <a:gd name="T21" fmla="*/ 68 h 146"/>
                <a:gd name="T22" fmla="*/ 173 w 192"/>
                <a:gd name="T23" fmla="*/ 62 h 146"/>
                <a:gd name="T24" fmla="*/ 176 w 192"/>
                <a:gd name="T25" fmla="*/ 55 h 146"/>
                <a:gd name="T26" fmla="*/ 178 w 192"/>
                <a:gd name="T27" fmla="*/ 45 h 146"/>
                <a:gd name="T28" fmla="*/ 178 w 192"/>
                <a:gd name="T29" fmla="*/ 28 h 146"/>
                <a:gd name="T30" fmla="*/ 184 w 192"/>
                <a:gd name="T31" fmla="*/ 21 h 146"/>
                <a:gd name="T32" fmla="*/ 192 w 192"/>
                <a:gd name="T33" fmla="*/ 13 h 146"/>
                <a:gd name="T34" fmla="*/ 189 w 192"/>
                <a:gd name="T35" fmla="*/ 6 h 146"/>
                <a:gd name="T36" fmla="*/ 161 w 192"/>
                <a:gd name="T37" fmla="*/ 2 h 146"/>
                <a:gd name="T38" fmla="*/ 125 w 192"/>
                <a:gd name="T39" fmla="*/ 9 h 146"/>
                <a:gd name="T40" fmla="*/ 107 w 192"/>
                <a:gd name="T41" fmla="*/ 29 h 146"/>
                <a:gd name="T42" fmla="*/ 60 w 192"/>
                <a:gd name="T43" fmla="*/ 39 h 146"/>
                <a:gd name="T44" fmla="*/ 33 w 192"/>
                <a:gd name="T45" fmla="*/ 39 h 146"/>
                <a:gd name="T46" fmla="*/ 15 w 192"/>
                <a:gd name="T47" fmla="*/ 42 h 146"/>
                <a:gd name="T48" fmla="*/ 13 w 192"/>
                <a:gd name="T49" fmla="*/ 36 h 146"/>
                <a:gd name="T50" fmla="*/ 14 w 192"/>
                <a:gd name="T51" fmla="*/ 30 h 146"/>
                <a:gd name="T52" fmla="*/ 5 w 192"/>
                <a:gd name="T53" fmla="*/ 34 h 146"/>
                <a:gd name="T54" fmla="*/ 2 w 192"/>
                <a:gd name="T55" fmla="*/ 36 h 146"/>
                <a:gd name="T56" fmla="*/ 0 w 192"/>
                <a:gd name="T57" fmla="*/ 45 h 146"/>
                <a:gd name="T58" fmla="*/ 2 w 192"/>
                <a:gd name="T59" fmla="*/ 49 h 146"/>
                <a:gd name="T60" fmla="*/ 10 w 192"/>
                <a:gd name="T61" fmla="*/ 57 h 146"/>
                <a:gd name="T62" fmla="*/ 19 w 192"/>
                <a:gd name="T63" fmla="*/ 64 h 146"/>
                <a:gd name="T64" fmla="*/ 26 w 192"/>
                <a:gd name="T65" fmla="*/ 65 h 146"/>
                <a:gd name="T66" fmla="*/ 21 w 192"/>
                <a:gd name="T67" fmla="*/ 77 h 146"/>
                <a:gd name="T68" fmla="*/ 20 w 192"/>
                <a:gd name="T69" fmla="*/ 81 h 146"/>
                <a:gd name="T70" fmla="*/ 17 w 192"/>
                <a:gd name="T71" fmla="*/ 86 h 146"/>
                <a:gd name="T72" fmla="*/ 12 w 192"/>
                <a:gd name="T73" fmla="*/ 88 h 146"/>
                <a:gd name="T74" fmla="*/ 13 w 192"/>
                <a:gd name="T75" fmla="*/ 97 h 146"/>
                <a:gd name="T76" fmla="*/ 18 w 192"/>
                <a:gd name="T77" fmla="*/ 101 h 146"/>
                <a:gd name="T78" fmla="*/ 15 w 192"/>
                <a:gd name="T79" fmla="*/ 110 h 146"/>
                <a:gd name="T80" fmla="*/ 17 w 192"/>
                <a:gd name="T81" fmla="*/ 114 h 146"/>
                <a:gd name="T82" fmla="*/ 31 w 192"/>
                <a:gd name="T83" fmla="*/ 121 h 146"/>
                <a:gd name="T84" fmla="*/ 38 w 192"/>
                <a:gd name="T85" fmla="*/ 132 h 146"/>
                <a:gd name="T86" fmla="*/ 38 w 192"/>
                <a:gd name="T87" fmla="*/ 143 h 146"/>
                <a:gd name="T88" fmla="*/ 47 w 192"/>
                <a:gd name="T89" fmla="*/ 142 h 146"/>
                <a:gd name="T90" fmla="*/ 52 w 192"/>
                <a:gd name="T91" fmla="*/ 140 h 146"/>
                <a:gd name="T92" fmla="*/ 59 w 192"/>
                <a:gd name="T93" fmla="*/ 138 h 146"/>
                <a:gd name="T94" fmla="*/ 72 w 192"/>
                <a:gd name="T95" fmla="*/ 131 h 146"/>
                <a:gd name="T96" fmla="*/ 83 w 192"/>
                <a:gd name="T97" fmla="*/ 126 h 146"/>
                <a:gd name="T98" fmla="*/ 93 w 192"/>
                <a:gd name="T99" fmla="*/ 129 h 146"/>
                <a:gd name="T100" fmla="*/ 110 w 192"/>
                <a:gd name="T101" fmla="*/ 131 h 146"/>
                <a:gd name="T102" fmla="*/ 121 w 192"/>
                <a:gd name="T103" fmla="*/ 130 h 146"/>
                <a:gd name="T104" fmla="*/ 133 w 192"/>
                <a:gd name="T105" fmla="*/ 127 h 146"/>
                <a:gd name="T106" fmla="*/ 138 w 192"/>
                <a:gd name="T107" fmla="*/ 124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92" h="146">
                  <a:moveTo>
                    <a:pt x="141" y="121"/>
                  </a:moveTo>
                  <a:cubicBezTo>
                    <a:pt x="141" y="121"/>
                    <a:pt x="141" y="121"/>
                    <a:pt x="141" y="121"/>
                  </a:cubicBezTo>
                  <a:cubicBezTo>
                    <a:pt x="141" y="121"/>
                    <a:pt x="141" y="121"/>
                    <a:pt x="140" y="121"/>
                  </a:cubicBezTo>
                  <a:cubicBezTo>
                    <a:pt x="140" y="120"/>
                    <a:pt x="140" y="120"/>
                    <a:pt x="139" y="119"/>
                  </a:cubicBezTo>
                  <a:cubicBezTo>
                    <a:pt x="138" y="117"/>
                    <a:pt x="138" y="116"/>
                    <a:pt x="137" y="115"/>
                  </a:cubicBezTo>
                  <a:cubicBezTo>
                    <a:pt x="136" y="114"/>
                    <a:pt x="136" y="114"/>
                    <a:pt x="136" y="114"/>
                  </a:cubicBezTo>
                  <a:cubicBezTo>
                    <a:pt x="136" y="113"/>
                    <a:pt x="135" y="110"/>
                    <a:pt x="136" y="109"/>
                  </a:cubicBezTo>
                  <a:cubicBezTo>
                    <a:pt x="136" y="108"/>
                    <a:pt x="137" y="107"/>
                    <a:pt x="138" y="107"/>
                  </a:cubicBezTo>
                  <a:cubicBezTo>
                    <a:pt x="138" y="107"/>
                    <a:pt x="138" y="107"/>
                    <a:pt x="139" y="107"/>
                  </a:cubicBezTo>
                  <a:cubicBezTo>
                    <a:pt x="139" y="107"/>
                    <a:pt x="140" y="106"/>
                    <a:pt x="141" y="106"/>
                  </a:cubicBezTo>
                  <a:cubicBezTo>
                    <a:pt x="141" y="106"/>
                    <a:pt x="141" y="106"/>
                    <a:pt x="141" y="106"/>
                  </a:cubicBezTo>
                  <a:cubicBezTo>
                    <a:pt x="141" y="103"/>
                    <a:pt x="143" y="102"/>
                    <a:pt x="145" y="101"/>
                  </a:cubicBezTo>
                  <a:cubicBezTo>
                    <a:pt x="147" y="100"/>
                    <a:pt x="147" y="100"/>
                    <a:pt x="147" y="100"/>
                  </a:cubicBezTo>
                  <a:cubicBezTo>
                    <a:pt x="146" y="98"/>
                    <a:pt x="146" y="98"/>
                    <a:pt x="146" y="98"/>
                  </a:cubicBezTo>
                  <a:cubicBezTo>
                    <a:pt x="146" y="97"/>
                    <a:pt x="146" y="97"/>
                    <a:pt x="146" y="97"/>
                  </a:cubicBezTo>
                  <a:cubicBezTo>
                    <a:pt x="147" y="96"/>
                    <a:pt x="150" y="93"/>
                    <a:pt x="151" y="92"/>
                  </a:cubicBezTo>
                  <a:cubicBezTo>
                    <a:pt x="152" y="92"/>
                    <a:pt x="155" y="91"/>
                    <a:pt x="158" y="90"/>
                  </a:cubicBezTo>
                  <a:cubicBezTo>
                    <a:pt x="160" y="86"/>
                    <a:pt x="160" y="86"/>
                    <a:pt x="160" y="86"/>
                  </a:cubicBezTo>
                  <a:cubicBezTo>
                    <a:pt x="165" y="85"/>
                    <a:pt x="165" y="85"/>
                    <a:pt x="165" y="85"/>
                  </a:cubicBezTo>
                  <a:cubicBezTo>
                    <a:pt x="167" y="82"/>
                    <a:pt x="167" y="82"/>
                    <a:pt x="167" y="82"/>
                  </a:cubicBezTo>
                  <a:cubicBezTo>
                    <a:pt x="172" y="84"/>
                    <a:pt x="172" y="84"/>
                    <a:pt x="172" y="84"/>
                  </a:cubicBezTo>
                  <a:cubicBezTo>
                    <a:pt x="178" y="87"/>
                    <a:pt x="178" y="87"/>
                    <a:pt x="178" y="87"/>
                  </a:cubicBezTo>
                  <a:cubicBezTo>
                    <a:pt x="178" y="87"/>
                    <a:pt x="179" y="86"/>
                    <a:pt x="180" y="86"/>
                  </a:cubicBezTo>
                  <a:cubicBezTo>
                    <a:pt x="181" y="85"/>
                    <a:pt x="182" y="85"/>
                    <a:pt x="183" y="84"/>
                  </a:cubicBezTo>
                  <a:cubicBezTo>
                    <a:pt x="184" y="84"/>
                    <a:pt x="185" y="83"/>
                    <a:pt x="186" y="83"/>
                  </a:cubicBezTo>
                  <a:cubicBezTo>
                    <a:pt x="188" y="82"/>
                    <a:pt x="188" y="82"/>
                    <a:pt x="188" y="82"/>
                  </a:cubicBezTo>
                  <a:cubicBezTo>
                    <a:pt x="188" y="82"/>
                    <a:pt x="188" y="82"/>
                    <a:pt x="189" y="81"/>
                  </a:cubicBezTo>
                  <a:cubicBezTo>
                    <a:pt x="190" y="81"/>
                    <a:pt x="191" y="81"/>
                    <a:pt x="192" y="80"/>
                  </a:cubicBezTo>
                  <a:cubicBezTo>
                    <a:pt x="191" y="80"/>
                    <a:pt x="191" y="80"/>
                    <a:pt x="191" y="80"/>
                  </a:cubicBezTo>
                  <a:cubicBezTo>
                    <a:pt x="186" y="78"/>
                    <a:pt x="186" y="78"/>
                    <a:pt x="186" y="78"/>
                  </a:cubicBezTo>
                  <a:cubicBezTo>
                    <a:pt x="184" y="73"/>
                    <a:pt x="184" y="73"/>
                    <a:pt x="184" y="73"/>
                  </a:cubicBezTo>
                  <a:cubicBezTo>
                    <a:pt x="180" y="70"/>
                    <a:pt x="180" y="70"/>
                    <a:pt x="180" y="70"/>
                  </a:cubicBezTo>
                  <a:cubicBezTo>
                    <a:pt x="180" y="68"/>
                    <a:pt x="180" y="68"/>
                    <a:pt x="180" y="68"/>
                  </a:cubicBezTo>
                  <a:cubicBezTo>
                    <a:pt x="172" y="67"/>
                    <a:pt x="172" y="67"/>
                    <a:pt x="172" y="67"/>
                  </a:cubicBezTo>
                  <a:cubicBezTo>
                    <a:pt x="171" y="64"/>
                    <a:pt x="171" y="64"/>
                    <a:pt x="171" y="64"/>
                  </a:cubicBezTo>
                  <a:cubicBezTo>
                    <a:pt x="171" y="64"/>
                    <a:pt x="172" y="62"/>
                    <a:pt x="173" y="62"/>
                  </a:cubicBezTo>
                  <a:cubicBezTo>
                    <a:pt x="174" y="62"/>
                    <a:pt x="174" y="61"/>
                    <a:pt x="174" y="60"/>
                  </a:cubicBezTo>
                  <a:cubicBezTo>
                    <a:pt x="176" y="56"/>
                    <a:pt x="176" y="56"/>
                    <a:pt x="176" y="56"/>
                  </a:cubicBezTo>
                  <a:cubicBezTo>
                    <a:pt x="176" y="55"/>
                    <a:pt x="176" y="55"/>
                    <a:pt x="176" y="55"/>
                  </a:cubicBezTo>
                  <a:cubicBezTo>
                    <a:pt x="176" y="55"/>
                    <a:pt x="177" y="54"/>
                    <a:pt x="177" y="54"/>
                  </a:cubicBezTo>
                  <a:cubicBezTo>
                    <a:pt x="178" y="54"/>
                    <a:pt x="179" y="53"/>
                    <a:pt x="180" y="51"/>
                  </a:cubicBezTo>
                  <a:cubicBezTo>
                    <a:pt x="178" y="45"/>
                    <a:pt x="178" y="45"/>
                    <a:pt x="178" y="45"/>
                  </a:cubicBezTo>
                  <a:cubicBezTo>
                    <a:pt x="177" y="39"/>
                    <a:pt x="177" y="39"/>
                    <a:pt x="177" y="39"/>
                  </a:cubicBezTo>
                  <a:cubicBezTo>
                    <a:pt x="177" y="32"/>
                    <a:pt x="177" y="32"/>
                    <a:pt x="177" y="32"/>
                  </a:cubicBezTo>
                  <a:cubicBezTo>
                    <a:pt x="178" y="28"/>
                    <a:pt x="178" y="28"/>
                    <a:pt x="178" y="28"/>
                  </a:cubicBezTo>
                  <a:cubicBezTo>
                    <a:pt x="178" y="28"/>
                    <a:pt x="179" y="26"/>
                    <a:pt x="180" y="25"/>
                  </a:cubicBezTo>
                  <a:cubicBezTo>
                    <a:pt x="180" y="23"/>
                    <a:pt x="181" y="22"/>
                    <a:pt x="181" y="22"/>
                  </a:cubicBezTo>
                  <a:cubicBezTo>
                    <a:pt x="182" y="22"/>
                    <a:pt x="184" y="21"/>
                    <a:pt x="184" y="21"/>
                  </a:cubicBezTo>
                  <a:cubicBezTo>
                    <a:pt x="185" y="21"/>
                    <a:pt x="186" y="20"/>
                    <a:pt x="186" y="20"/>
                  </a:cubicBezTo>
                  <a:cubicBezTo>
                    <a:pt x="192" y="17"/>
                    <a:pt x="192" y="17"/>
                    <a:pt x="192" y="17"/>
                  </a:cubicBezTo>
                  <a:cubicBezTo>
                    <a:pt x="192" y="13"/>
                    <a:pt x="192" y="13"/>
                    <a:pt x="192" y="13"/>
                  </a:cubicBezTo>
                  <a:cubicBezTo>
                    <a:pt x="192" y="13"/>
                    <a:pt x="191" y="10"/>
                    <a:pt x="190" y="8"/>
                  </a:cubicBezTo>
                  <a:cubicBezTo>
                    <a:pt x="190" y="7"/>
                    <a:pt x="189" y="6"/>
                    <a:pt x="189" y="6"/>
                  </a:cubicBezTo>
                  <a:cubicBezTo>
                    <a:pt x="189" y="6"/>
                    <a:pt x="189" y="6"/>
                    <a:pt x="189" y="6"/>
                  </a:cubicBezTo>
                  <a:cubicBezTo>
                    <a:pt x="187" y="8"/>
                    <a:pt x="182" y="8"/>
                    <a:pt x="174" y="7"/>
                  </a:cubicBezTo>
                  <a:cubicBezTo>
                    <a:pt x="171" y="6"/>
                    <a:pt x="169" y="0"/>
                    <a:pt x="169" y="0"/>
                  </a:cubicBezTo>
                  <a:cubicBezTo>
                    <a:pt x="161" y="2"/>
                    <a:pt x="161" y="2"/>
                    <a:pt x="161" y="2"/>
                  </a:cubicBezTo>
                  <a:cubicBezTo>
                    <a:pt x="161" y="2"/>
                    <a:pt x="150" y="2"/>
                    <a:pt x="144" y="2"/>
                  </a:cubicBezTo>
                  <a:cubicBezTo>
                    <a:pt x="143" y="2"/>
                    <a:pt x="142" y="2"/>
                    <a:pt x="142" y="2"/>
                  </a:cubicBezTo>
                  <a:cubicBezTo>
                    <a:pt x="139" y="2"/>
                    <a:pt x="129" y="5"/>
                    <a:pt x="125" y="9"/>
                  </a:cubicBezTo>
                  <a:cubicBezTo>
                    <a:pt x="123" y="10"/>
                    <a:pt x="122" y="11"/>
                    <a:pt x="120" y="11"/>
                  </a:cubicBezTo>
                  <a:cubicBezTo>
                    <a:pt x="118" y="13"/>
                    <a:pt x="115" y="14"/>
                    <a:pt x="114" y="17"/>
                  </a:cubicBezTo>
                  <a:cubicBezTo>
                    <a:pt x="111" y="21"/>
                    <a:pt x="108" y="29"/>
                    <a:pt x="107" y="29"/>
                  </a:cubicBezTo>
                  <a:cubicBezTo>
                    <a:pt x="101" y="34"/>
                    <a:pt x="100" y="34"/>
                    <a:pt x="87" y="34"/>
                  </a:cubicBezTo>
                  <a:cubicBezTo>
                    <a:pt x="86" y="34"/>
                    <a:pt x="86" y="34"/>
                    <a:pt x="86" y="34"/>
                  </a:cubicBezTo>
                  <a:cubicBezTo>
                    <a:pt x="80" y="34"/>
                    <a:pt x="64" y="36"/>
                    <a:pt x="60" y="39"/>
                  </a:cubicBezTo>
                  <a:cubicBezTo>
                    <a:pt x="57" y="41"/>
                    <a:pt x="51" y="40"/>
                    <a:pt x="46" y="39"/>
                  </a:cubicBezTo>
                  <a:cubicBezTo>
                    <a:pt x="42" y="38"/>
                    <a:pt x="39" y="38"/>
                    <a:pt x="37" y="39"/>
                  </a:cubicBezTo>
                  <a:cubicBezTo>
                    <a:pt x="37" y="40"/>
                    <a:pt x="35" y="40"/>
                    <a:pt x="33" y="39"/>
                  </a:cubicBezTo>
                  <a:cubicBezTo>
                    <a:pt x="31" y="39"/>
                    <a:pt x="29" y="39"/>
                    <a:pt x="27" y="39"/>
                  </a:cubicBezTo>
                  <a:cubicBezTo>
                    <a:pt x="25" y="39"/>
                    <a:pt x="23" y="40"/>
                    <a:pt x="21" y="40"/>
                  </a:cubicBezTo>
                  <a:cubicBezTo>
                    <a:pt x="19" y="41"/>
                    <a:pt x="17" y="42"/>
                    <a:pt x="15" y="42"/>
                  </a:cubicBezTo>
                  <a:cubicBezTo>
                    <a:pt x="13" y="41"/>
                    <a:pt x="13" y="40"/>
                    <a:pt x="13" y="39"/>
                  </a:cubicBezTo>
                  <a:cubicBezTo>
                    <a:pt x="13" y="37"/>
                    <a:pt x="13" y="37"/>
                    <a:pt x="12" y="37"/>
                  </a:cubicBezTo>
                  <a:cubicBezTo>
                    <a:pt x="12" y="36"/>
                    <a:pt x="12" y="36"/>
                    <a:pt x="13" y="36"/>
                  </a:cubicBezTo>
                  <a:cubicBezTo>
                    <a:pt x="14" y="35"/>
                    <a:pt x="17" y="32"/>
                    <a:pt x="17" y="31"/>
                  </a:cubicBezTo>
                  <a:cubicBezTo>
                    <a:pt x="17" y="31"/>
                    <a:pt x="17" y="31"/>
                    <a:pt x="16" y="31"/>
                  </a:cubicBezTo>
                  <a:cubicBezTo>
                    <a:pt x="15" y="31"/>
                    <a:pt x="15" y="30"/>
                    <a:pt x="14" y="30"/>
                  </a:cubicBezTo>
                  <a:cubicBezTo>
                    <a:pt x="11" y="29"/>
                    <a:pt x="8" y="28"/>
                    <a:pt x="5" y="29"/>
                  </a:cubicBezTo>
                  <a:cubicBezTo>
                    <a:pt x="5" y="31"/>
                    <a:pt x="5" y="31"/>
                    <a:pt x="5" y="31"/>
                  </a:cubicBezTo>
                  <a:cubicBezTo>
                    <a:pt x="6" y="31"/>
                    <a:pt x="6" y="33"/>
                    <a:pt x="5" y="34"/>
                  </a:cubicBezTo>
                  <a:cubicBezTo>
                    <a:pt x="4" y="35"/>
                    <a:pt x="4" y="35"/>
                    <a:pt x="4" y="35"/>
                  </a:cubicBezTo>
                  <a:cubicBezTo>
                    <a:pt x="4" y="35"/>
                    <a:pt x="4" y="35"/>
                    <a:pt x="4" y="35"/>
                  </a:cubicBezTo>
                  <a:cubicBezTo>
                    <a:pt x="3" y="35"/>
                    <a:pt x="2" y="35"/>
                    <a:pt x="2" y="36"/>
                  </a:cubicBezTo>
                  <a:cubicBezTo>
                    <a:pt x="0" y="38"/>
                    <a:pt x="0" y="38"/>
                    <a:pt x="0" y="38"/>
                  </a:cubicBezTo>
                  <a:cubicBezTo>
                    <a:pt x="0" y="39"/>
                    <a:pt x="0" y="41"/>
                    <a:pt x="1" y="41"/>
                  </a:cubicBezTo>
                  <a:cubicBezTo>
                    <a:pt x="1" y="42"/>
                    <a:pt x="1" y="44"/>
                    <a:pt x="0" y="45"/>
                  </a:cubicBezTo>
                  <a:cubicBezTo>
                    <a:pt x="1" y="46"/>
                    <a:pt x="1" y="46"/>
                    <a:pt x="1" y="47"/>
                  </a:cubicBezTo>
                  <a:cubicBezTo>
                    <a:pt x="2" y="48"/>
                    <a:pt x="2" y="48"/>
                    <a:pt x="2" y="49"/>
                  </a:cubicBezTo>
                  <a:cubicBezTo>
                    <a:pt x="2" y="49"/>
                    <a:pt x="2" y="49"/>
                    <a:pt x="2" y="49"/>
                  </a:cubicBezTo>
                  <a:cubicBezTo>
                    <a:pt x="3" y="50"/>
                    <a:pt x="4" y="51"/>
                    <a:pt x="4" y="52"/>
                  </a:cubicBezTo>
                  <a:cubicBezTo>
                    <a:pt x="5" y="53"/>
                    <a:pt x="7" y="56"/>
                    <a:pt x="8" y="57"/>
                  </a:cubicBezTo>
                  <a:cubicBezTo>
                    <a:pt x="9" y="57"/>
                    <a:pt x="10" y="57"/>
                    <a:pt x="10" y="57"/>
                  </a:cubicBezTo>
                  <a:cubicBezTo>
                    <a:pt x="10" y="58"/>
                    <a:pt x="11" y="58"/>
                    <a:pt x="13" y="59"/>
                  </a:cubicBezTo>
                  <a:cubicBezTo>
                    <a:pt x="14" y="59"/>
                    <a:pt x="16" y="59"/>
                    <a:pt x="16" y="61"/>
                  </a:cubicBezTo>
                  <a:cubicBezTo>
                    <a:pt x="17" y="61"/>
                    <a:pt x="18" y="63"/>
                    <a:pt x="19" y="64"/>
                  </a:cubicBezTo>
                  <a:cubicBezTo>
                    <a:pt x="21" y="65"/>
                    <a:pt x="21" y="65"/>
                    <a:pt x="21" y="65"/>
                  </a:cubicBezTo>
                  <a:cubicBezTo>
                    <a:pt x="24" y="65"/>
                    <a:pt x="24" y="65"/>
                    <a:pt x="24" y="65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7"/>
                    <a:pt x="26" y="67"/>
                    <a:pt x="26" y="67"/>
                  </a:cubicBezTo>
                  <a:cubicBezTo>
                    <a:pt x="26" y="69"/>
                    <a:pt x="25" y="72"/>
                    <a:pt x="24" y="73"/>
                  </a:cubicBezTo>
                  <a:cubicBezTo>
                    <a:pt x="24" y="74"/>
                    <a:pt x="22" y="76"/>
                    <a:pt x="21" y="77"/>
                  </a:cubicBezTo>
                  <a:cubicBezTo>
                    <a:pt x="21" y="77"/>
                    <a:pt x="20" y="78"/>
                    <a:pt x="20" y="79"/>
                  </a:cubicBezTo>
                  <a:cubicBezTo>
                    <a:pt x="20" y="79"/>
                    <a:pt x="20" y="80"/>
                    <a:pt x="20" y="80"/>
                  </a:cubicBezTo>
                  <a:cubicBezTo>
                    <a:pt x="20" y="80"/>
                    <a:pt x="20" y="81"/>
                    <a:pt x="20" y="81"/>
                  </a:cubicBezTo>
                  <a:cubicBezTo>
                    <a:pt x="22" y="81"/>
                    <a:pt x="22" y="81"/>
                    <a:pt x="22" y="81"/>
                  </a:cubicBezTo>
                  <a:cubicBezTo>
                    <a:pt x="20" y="83"/>
                    <a:pt x="20" y="83"/>
                    <a:pt x="20" y="83"/>
                  </a:cubicBezTo>
                  <a:cubicBezTo>
                    <a:pt x="19" y="84"/>
                    <a:pt x="18" y="85"/>
                    <a:pt x="17" y="86"/>
                  </a:cubicBezTo>
                  <a:cubicBezTo>
                    <a:pt x="13" y="86"/>
                    <a:pt x="13" y="86"/>
                    <a:pt x="13" y="86"/>
                  </a:cubicBezTo>
                  <a:cubicBezTo>
                    <a:pt x="13" y="86"/>
                    <a:pt x="13" y="86"/>
                    <a:pt x="13" y="87"/>
                  </a:cubicBezTo>
                  <a:cubicBezTo>
                    <a:pt x="13" y="87"/>
                    <a:pt x="12" y="87"/>
                    <a:pt x="12" y="88"/>
                  </a:cubicBezTo>
                  <a:cubicBezTo>
                    <a:pt x="12" y="88"/>
                    <a:pt x="12" y="88"/>
                    <a:pt x="11" y="88"/>
                  </a:cubicBezTo>
                  <a:cubicBezTo>
                    <a:pt x="13" y="90"/>
                    <a:pt x="13" y="90"/>
                    <a:pt x="13" y="90"/>
                  </a:cubicBezTo>
                  <a:cubicBezTo>
                    <a:pt x="13" y="97"/>
                    <a:pt x="13" y="97"/>
                    <a:pt x="13" y="97"/>
                  </a:cubicBezTo>
                  <a:cubicBezTo>
                    <a:pt x="15" y="98"/>
                    <a:pt x="15" y="98"/>
                    <a:pt x="16" y="99"/>
                  </a:cubicBezTo>
                  <a:cubicBezTo>
                    <a:pt x="16" y="99"/>
                    <a:pt x="16" y="100"/>
                    <a:pt x="16" y="100"/>
                  </a:cubicBezTo>
                  <a:cubicBezTo>
                    <a:pt x="18" y="101"/>
                    <a:pt x="18" y="101"/>
                    <a:pt x="18" y="101"/>
                  </a:cubicBezTo>
                  <a:cubicBezTo>
                    <a:pt x="15" y="107"/>
                    <a:pt x="15" y="107"/>
                    <a:pt x="15" y="107"/>
                  </a:cubicBezTo>
                  <a:cubicBezTo>
                    <a:pt x="15" y="108"/>
                    <a:pt x="15" y="109"/>
                    <a:pt x="14" y="109"/>
                  </a:cubicBezTo>
                  <a:cubicBezTo>
                    <a:pt x="14" y="110"/>
                    <a:pt x="15" y="110"/>
                    <a:pt x="15" y="110"/>
                  </a:cubicBezTo>
                  <a:cubicBezTo>
                    <a:pt x="16" y="111"/>
                    <a:pt x="16" y="111"/>
                    <a:pt x="16" y="111"/>
                  </a:cubicBezTo>
                  <a:cubicBezTo>
                    <a:pt x="16" y="112"/>
                    <a:pt x="16" y="112"/>
                    <a:pt x="16" y="112"/>
                  </a:cubicBezTo>
                  <a:cubicBezTo>
                    <a:pt x="16" y="113"/>
                    <a:pt x="16" y="113"/>
                    <a:pt x="17" y="114"/>
                  </a:cubicBezTo>
                  <a:cubicBezTo>
                    <a:pt x="19" y="116"/>
                    <a:pt x="21" y="117"/>
                    <a:pt x="23" y="117"/>
                  </a:cubicBezTo>
                  <a:cubicBezTo>
                    <a:pt x="25" y="118"/>
                    <a:pt x="27" y="118"/>
                    <a:pt x="29" y="120"/>
                  </a:cubicBezTo>
                  <a:cubicBezTo>
                    <a:pt x="29" y="120"/>
                    <a:pt x="30" y="121"/>
                    <a:pt x="31" y="121"/>
                  </a:cubicBezTo>
                  <a:cubicBezTo>
                    <a:pt x="31" y="123"/>
                    <a:pt x="33" y="124"/>
                    <a:pt x="33" y="126"/>
                  </a:cubicBezTo>
                  <a:cubicBezTo>
                    <a:pt x="34" y="127"/>
                    <a:pt x="35" y="128"/>
                    <a:pt x="36" y="129"/>
                  </a:cubicBezTo>
                  <a:cubicBezTo>
                    <a:pt x="37" y="129"/>
                    <a:pt x="38" y="130"/>
                    <a:pt x="38" y="132"/>
                  </a:cubicBezTo>
                  <a:cubicBezTo>
                    <a:pt x="38" y="133"/>
                    <a:pt x="38" y="134"/>
                    <a:pt x="38" y="135"/>
                  </a:cubicBezTo>
                  <a:cubicBezTo>
                    <a:pt x="37" y="136"/>
                    <a:pt x="37" y="137"/>
                    <a:pt x="37" y="138"/>
                  </a:cubicBezTo>
                  <a:cubicBezTo>
                    <a:pt x="37" y="139"/>
                    <a:pt x="38" y="142"/>
                    <a:pt x="38" y="143"/>
                  </a:cubicBezTo>
                  <a:cubicBezTo>
                    <a:pt x="39" y="144"/>
                    <a:pt x="39" y="145"/>
                    <a:pt x="39" y="146"/>
                  </a:cubicBezTo>
                  <a:cubicBezTo>
                    <a:pt x="43" y="145"/>
                    <a:pt x="43" y="145"/>
                    <a:pt x="43" y="145"/>
                  </a:cubicBezTo>
                  <a:cubicBezTo>
                    <a:pt x="47" y="142"/>
                    <a:pt x="47" y="142"/>
                    <a:pt x="47" y="142"/>
                  </a:cubicBezTo>
                  <a:cubicBezTo>
                    <a:pt x="48" y="141"/>
                    <a:pt x="50" y="140"/>
                    <a:pt x="51" y="140"/>
                  </a:cubicBezTo>
                  <a:cubicBezTo>
                    <a:pt x="52" y="140"/>
                    <a:pt x="52" y="140"/>
                    <a:pt x="52" y="140"/>
                  </a:cubicBezTo>
                  <a:cubicBezTo>
                    <a:pt x="52" y="140"/>
                    <a:pt x="52" y="140"/>
                    <a:pt x="52" y="140"/>
                  </a:cubicBezTo>
                  <a:cubicBezTo>
                    <a:pt x="52" y="140"/>
                    <a:pt x="52" y="140"/>
                    <a:pt x="52" y="140"/>
                  </a:cubicBezTo>
                  <a:cubicBezTo>
                    <a:pt x="53" y="140"/>
                    <a:pt x="53" y="140"/>
                    <a:pt x="54" y="140"/>
                  </a:cubicBezTo>
                  <a:cubicBezTo>
                    <a:pt x="59" y="138"/>
                    <a:pt x="59" y="138"/>
                    <a:pt x="59" y="138"/>
                  </a:cubicBezTo>
                  <a:cubicBezTo>
                    <a:pt x="59" y="138"/>
                    <a:pt x="66" y="135"/>
                    <a:pt x="67" y="135"/>
                  </a:cubicBezTo>
                  <a:cubicBezTo>
                    <a:pt x="67" y="135"/>
                    <a:pt x="69" y="134"/>
                    <a:pt x="70" y="133"/>
                  </a:cubicBezTo>
                  <a:cubicBezTo>
                    <a:pt x="72" y="131"/>
                    <a:pt x="72" y="131"/>
                    <a:pt x="72" y="131"/>
                  </a:cubicBezTo>
                  <a:cubicBezTo>
                    <a:pt x="72" y="130"/>
                    <a:pt x="75" y="128"/>
                    <a:pt x="77" y="128"/>
                  </a:cubicBezTo>
                  <a:cubicBezTo>
                    <a:pt x="79" y="128"/>
                    <a:pt x="80" y="128"/>
                    <a:pt x="80" y="128"/>
                  </a:cubicBezTo>
                  <a:cubicBezTo>
                    <a:pt x="81" y="127"/>
                    <a:pt x="81" y="126"/>
                    <a:pt x="83" y="126"/>
                  </a:cubicBezTo>
                  <a:cubicBezTo>
                    <a:pt x="83" y="126"/>
                    <a:pt x="87" y="125"/>
                    <a:pt x="88" y="125"/>
                  </a:cubicBezTo>
                  <a:cubicBezTo>
                    <a:pt x="90" y="125"/>
                    <a:pt x="90" y="125"/>
                    <a:pt x="90" y="125"/>
                  </a:cubicBezTo>
                  <a:cubicBezTo>
                    <a:pt x="93" y="129"/>
                    <a:pt x="93" y="129"/>
                    <a:pt x="93" y="129"/>
                  </a:cubicBezTo>
                  <a:cubicBezTo>
                    <a:pt x="95" y="131"/>
                    <a:pt x="96" y="131"/>
                    <a:pt x="97" y="132"/>
                  </a:cubicBezTo>
                  <a:cubicBezTo>
                    <a:pt x="98" y="131"/>
                    <a:pt x="101" y="129"/>
                    <a:pt x="101" y="129"/>
                  </a:cubicBezTo>
                  <a:cubicBezTo>
                    <a:pt x="110" y="131"/>
                    <a:pt x="110" y="131"/>
                    <a:pt x="110" y="131"/>
                  </a:cubicBezTo>
                  <a:cubicBezTo>
                    <a:pt x="116" y="133"/>
                    <a:pt x="116" y="133"/>
                    <a:pt x="116" y="133"/>
                  </a:cubicBezTo>
                  <a:cubicBezTo>
                    <a:pt x="118" y="132"/>
                    <a:pt x="118" y="132"/>
                    <a:pt x="118" y="132"/>
                  </a:cubicBezTo>
                  <a:cubicBezTo>
                    <a:pt x="121" y="130"/>
                    <a:pt x="121" y="130"/>
                    <a:pt x="121" y="130"/>
                  </a:cubicBezTo>
                  <a:cubicBezTo>
                    <a:pt x="122" y="130"/>
                    <a:pt x="127" y="128"/>
                    <a:pt x="127" y="128"/>
                  </a:cubicBezTo>
                  <a:cubicBezTo>
                    <a:pt x="128" y="128"/>
                    <a:pt x="128" y="128"/>
                    <a:pt x="128" y="128"/>
                  </a:cubicBezTo>
                  <a:cubicBezTo>
                    <a:pt x="130" y="128"/>
                    <a:pt x="132" y="127"/>
                    <a:pt x="133" y="127"/>
                  </a:cubicBezTo>
                  <a:cubicBezTo>
                    <a:pt x="133" y="127"/>
                    <a:pt x="133" y="127"/>
                    <a:pt x="134" y="126"/>
                  </a:cubicBezTo>
                  <a:cubicBezTo>
                    <a:pt x="136" y="125"/>
                    <a:pt x="136" y="125"/>
                    <a:pt x="137" y="125"/>
                  </a:cubicBezTo>
                  <a:cubicBezTo>
                    <a:pt x="137" y="124"/>
                    <a:pt x="138" y="124"/>
                    <a:pt x="138" y="124"/>
                  </a:cubicBezTo>
                  <a:cubicBezTo>
                    <a:pt x="139" y="124"/>
                    <a:pt x="139" y="124"/>
                    <a:pt x="140" y="123"/>
                  </a:cubicBezTo>
                  <a:cubicBezTo>
                    <a:pt x="141" y="123"/>
                    <a:pt x="141" y="122"/>
                    <a:pt x="141" y="121"/>
                  </a:cubicBezTo>
                  <a:close/>
                </a:path>
              </a:pathLst>
            </a:custGeom>
            <a:grpFill/>
            <a:ln w="6350" cap="flat">
              <a:solidFill>
                <a:schemeClr val="bg1">
                  <a:alpha val="25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27725" tIns="13862" rIns="27725" bIns="13862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d-ID" sz="546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/>
                <a:ea typeface="+mn-ea"/>
                <a:cs typeface="+mn-cs"/>
              </a:endParaRPr>
            </a:p>
          </p:txBody>
        </p:sp>
        <p:sp>
          <p:nvSpPr>
            <p:cNvPr id="7" name="Freeform 208">
              <a:extLst>
                <a:ext uri="{FF2B5EF4-FFF2-40B4-BE49-F238E27FC236}">
                  <a16:creationId xmlns:a16="http://schemas.microsoft.com/office/drawing/2014/main" id="{2A5EF2EA-D563-E5BA-52AE-D160B766F1D3}"/>
                </a:ext>
              </a:extLst>
            </p:cNvPr>
            <p:cNvSpPr>
              <a:spLocks/>
            </p:cNvSpPr>
            <p:nvPr/>
          </p:nvSpPr>
          <p:spPr bwMode="auto">
            <a:xfrm>
              <a:off x="7766866" y="4090079"/>
              <a:ext cx="6350" cy="3175"/>
            </a:xfrm>
            <a:custGeom>
              <a:avLst/>
              <a:gdLst>
                <a:gd name="T0" fmla="*/ 0 w 2"/>
                <a:gd name="T1" fmla="*/ 0 h 1"/>
                <a:gd name="T2" fmla="*/ 1 w 2"/>
                <a:gd name="T3" fmla="*/ 1 h 1"/>
                <a:gd name="T4" fmla="*/ 2 w 2"/>
                <a:gd name="T5" fmla="*/ 0 h 1"/>
                <a:gd name="T6" fmla="*/ 0 w 2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" h="1">
                  <a:moveTo>
                    <a:pt x="0" y="0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0" y="0"/>
                    <a:pt x="0" y="0"/>
                  </a:cubicBezTo>
                  <a:close/>
                </a:path>
              </a:pathLst>
            </a:custGeom>
            <a:grpFill/>
            <a:ln w="9525">
              <a:solidFill>
                <a:schemeClr val="bg1">
                  <a:alpha val="25000"/>
                </a:schemeClr>
              </a:solidFill>
              <a:round/>
              <a:headEnd/>
              <a:tailEnd/>
            </a:ln>
          </p:spPr>
          <p:txBody>
            <a:bodyPr vert="horz" wrap="square" lIns="27725" tIns="13862" rIns="27725" bIns="13862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d-ID" sz="546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/>
                <a:ea typeface="+mn-ea"/>
                <a:cs typeface="+mn-cs"/>
              </a:endParaRPr>
            </a:p>
          </p:txBody>
        </p:sp>
        <p:sp>
          <p:nvSpPr>
            <p:cNvPr id="8" name="Freeform 209">
              <a:extLst>
                <a:ext uri="{FF2B5EF4-FFF2-40B4-BE49-F238E27FC236}">
                  <a16:creationId xmlns:a16="http://schemas.microsoft.com/office/drawing/2014/main" id="{20F48A65-892B-1838-7E13-3CC33DAA6AA4}"/>
                </a:ext>
              </a:extLst>
            </p:cNvPr>
            <p:cNvSpPr>
              <a:spLocks/>
            </p:cNvSpPr>
            <p:nvPr/>
          </p:nvSpPr>
          <p:spPr bwMode="auto">
            <a:xfrm>
              <a:off x="5349101" y="3596368"/>
              <a:ext cx="930275" cy="668336"/>
            </a:xfrm>
            <a:custGeom>
              <a:avLst/>
              <a:gdLst>
                <a:gd name="T0" fmla="*/ 277 w 292"/>
                <a:gd name="T1" fmla="*/ 94 h 210"/>
                <a:gd name="T2" fmla="*/ 239 w 292"/>
                <a:gd name="T3" fmla="*/ 104 h 210"/>
                <a:gd name="T4" fmla="*/ 235 w 292"/>
                <a:gd name="T5" fmla="*/ 95 h 210"/>
                <a:gd name="T6" fmla="*/ 233 w 292"/>
                <a:gd name="T7" fmla="*/ 91 h 210"/>
                <a:gd name="T8" fmla="*/ 230 w 292"/>
                <a:gd name="T9" fmla="*/ 82 h 210"/>
                <a:gd name="T10" fmla="*/ 228 w 292"/>
                <a:gd name="T11" fmla="*/ 74 h 210"/>
                <a:gd name="T12" fmla="*/ 228 w 292"/>
                <a:gd name="T13" fmla="*/ 63 h 210"/>
                <a:gd name="T14" fmla="*/ 226 w 292"/>
                <a:gd name="T15" fmla="*/ 56 h 210"/>
                <a:gd name="T16" fmla="*/ 222 w 292"/>
                <a:gd name="T17" fmla="*/ 49 h 210"/>
                <a:gd name="T18" fmla="*/ 217 w 292"/>
                <a:gd name="T19" fmla="*/ 41 h 210"/>
                <a:gd name="T20" fmla="*/ 206 w 292"/>
                <a:gd name="T21" fmla="*/ 33 h 210"/>
                <a:gd name="T22" fmla="*/ 198 w 292"/>
                <a:gd name="T23" fmla="*/ 27 h 210"/>
                <a:gd name="T24" fmla="*/ 195 w 292"/>
                <a:gd name="T25" fmla="*/ 25 h 210"/>
                <a:gd name="T26" fmla="*/ 187 w 292"/>
                <a:gd name="T27" fmla="*/ 18 h 210"/>
                <a:gd name="T28" fmla="*/ 184 w 292"/>
                <a:gd name="T29" fmla="*/ 12 h 210"/>
                <a:gd name="T30" fmla="*/ 178 w 292"/>
                <a:gd name="T31" fmla="*/ 6 h 210"/>
                <a:gd name="T32" fmla="*/ 173 w 292"/>
                <a:gd name="T33" fmla="*/ 3 h 210"/>
                <a:gd name="T34" fmla="*/ 169 w 292"/>
                <a:gd name="T35" fmla="*/ 0 h 210"/>
                <a:gd name="T36" fmla="*/ 155 w 292"/>
                <a:gd name="T37" fmla="*/ 5 h 210"/>
                <a:gd name="T38" fmla="*/ 132 w 292"/>
                <a:gd name="T39" fmla="*/ 20 h 210"/>
                <a:gd name="T40" fmla="*/ 108 w 292"/>
                <a:gd name="T41" fmla="*/ 27 h 210"/>
                <a:gd name="T42" fmla="*/ 73 w 292"/>
                <a:gd name="T43" fmla="*/ 29 h 210"/>
                <a:gd name="T44" fmla="*/ 67 w 292"/>
                <a:gd name="T45" fmla="*/ 37 h 210"/>
                <a:gd name="T46" fmla="*/ 55 w 292"/>
                <a:gd name="T47" fmla="*/ 48 h 210"/>
                <a:gd name="T48" fmla="*/ 45 w 292"/>
                <a:gd name="T49" fmla="*/ 57 h 210"/>
                <a:gd name="T50" fmla="*/ 42 w 292"/>
                <a:gd name="T51" fmla="*/ 73 h 210"/>
                <a:gd name="T52" fmla="*/ 35 w 292"/>
                <a:gd name="T53" fmla="*/ 88 h 210"/>
                <a:gd name="T54" fmla="*/ 32 w 292"/>
                <a:gd name="T55" fmla="*/ 107 h 210"/>
                <a:gd name="T56" fmla="*/ 16 w 292"/>
                <a:gd name="T57" fmla="*/ 124 h 210"/>
                <a:gd name="T58" fmla="*/ 6 w 292"/>
                <a:gd name="T59" fmla="*/ 129 h 210"/>
                <a:gd name="T60" fmla="*/ 7 w 292"/>
                <a:gd name="T61" fmla="*/ 131 h 210"/>
                <a:gd name="T62" fmla="*/ 16 w 292"/>
                <a:gd name="T63" fmla="*/ 136 h 210"/>
                <a:gd name="T64" fmla="*/ 18 w 292"/>
                <a:gd name="T65" fmla="*/ 145 h 210"/>
                <a:gd name="T66" fmla="*/ 22 w 292"/>
                <a:gd name="T67" fmla="*/ 152 h 210"/>
                <a:gd name="T68" fmla="*/ 33 w 292"/>
                <a:gd name="T69" fmla="*/ 156 h 210"/>
                <a:gd name="T70" fmla="*/ 43 w 292"/>
                <a:gd name="T71" fmla="*/ 158 h 210"/>
                <a:gd name="T72" fmla="*/ 45 w 292"/>
                <a:gd name="T73" fmla="*/ 168 h 210"/>
                <a:gd name="T74" fmla="*/ 45 w 292"/>
                <a:gd name="T75" fmla="*/ 175 h 210"/>
                <a:gd name="T76" fmla="*/ 51 w 292"/>
                <a:gd name="T77" fmla="*/ 178 h 210"/>
                <a:gd name="T78" fmla="*/ 56 w 292"/>
                <a:gd name="T79" fmla="*/ 179 h 210"/>
                <a:gd name="T80" fmla="*/ 66 w 292"/>
                <a:gd name="T81" fmla="*/ 183 h 210"/>
                <a:gd name="T82" fmla="*/ 71 w 292"/>
                <a:gd name="T83" fmla="*/ 176 h 210"/>
                <a:gd name="T84" fmla="*/ 80 w 292"/>
                <a:gd name="T85" fmla="*/ 176 h 210"/>
                <a:gd name="T86" fmla="*/ 84 w 292"/>
                <a:gd name="T87" fmla="*/ 183 h 210"/>
                <a:gd name="T88" fmla="*/ 83 w 292"/>
                <a:gd name="T89" fmla="*/ 189 h 210"/>
                <a:gd name="T90" fmla="*/ 87 w 292"/>
                <a:gd name="T91" fmla="*/ 196 h 210"/>
                <a:gd name="T92" fmla="*/ 95 w 292"/>
                <a:gd name="T93" fmla="*/ 204 h 210"/>
                <a:gd name="T94" fmla="*/ 97 w 292"/>
                <a:gd name="T95" fmla="*/ 209 h 210"/>
                <a:gd name="T96" fmla="*/ 128 w 292"/>
                <a:gd name="T97" fmla="*/ 207 h 210"/>
                <a:gd name="T98" fmla="*/ 195 w 292"/>
                <a:gd name="T99" fmla="*/ 185 h 210"/>
                <a:gd name="T100" fmla="*/ 252 w 292"/>
                <a:gd name="T101" fmla="*/ 168 h 210"/>
                <a:gd name="T102" fmla="*/ 271 w 292"/>
                <a:gd name="T103" fmla="*/ 143 h 210"/>
                <a:gd name="T104" fmla="*/ 287 w 292"/>
                <a:gd name="T105" fmla="*/ 96 h 2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292" h="210">
                  <a:moveTo>
                    <a:pt x="287" y="96"/>
                  </a:moveTo>
                  <a:cubicBezTo>
                    <a:pt x="284" y="96"/>
                    <a:pt x="284" y="96"/>
                    <a:pt x="284" y="96"/>
                  </a:cubicBezTo>
                  <a:cubicBezTo>
                    <a:pt x="277" y="94"/>
                    <a:pt x="277" y="94"/>
                    <a:pt x="277" y="94"/>
                  </a:cubicBezTo>
                  <a:cubicBezTo>
                    <a:pt x="277" y="94"/>
                    <a:pt x="277" y="94"/>
                    <a:pt x="277" y="94"/>
                  </a:cubicBezTo>
                  <a:cubicBezTo>
                    <a:pt x="277" y="94"/>
                    <a:pt x="277" y="94"/>
                    <a:pt x="277" y="94"/>
                  </a:cubicBezTo>
                  <a:cubicBezTo>
                    <a:pt x="271" y="94"/>
                    <a:pt x="264" y="106"/>
                    <a:pt x="264" y="106"/>
                  </a:cubicBezTo>
                  <a:cubicBezTo>
                    <a:pt x="261" y="112"/>
                    <a:pt x="261" y="112"/>
                    <a:pt x="261" y="112"/>
                  </a:cubicBezTo>
                  <a:cubicBezTo>
                    <a:pt x="257" y="111"/>
                    <a:pt x="257" y="111"/>
                    <a:pt x="257" y="111"/>
                  </a:cubicBezTo>
                  <a:cubicBezTo>
                    <a:pt x="251" y="110"/>
                    <a:pt x="245" y="108"/>
                    <a:pt x="240" y="105"/>
                  </a:cubicBezTo>
                  <a:cubicBezTo>
                    <a:pt x="239" y="104"/>
                    <a:pt x="239" y="104"/>
                    <a:pt x="239" y="104"/>
                  </a:cubicBezTo>
                  <a:cubicBezTo>
                    <a:pt x="237" y="101"/>
                    <a:pt x="237" y="101"/>
                    <a:pt x="237" y="101"/>
                  </a:cubicBezTo>
                  <a:cubicBezTo>
                    <a:pt x="236" y="101"/>
                    <a:pt x="235" y="101"/>
                    <a:pt x="235" y="100"/>
                  </a:cubicBezTo>
                  <a:cubicBezTo>
                    <a:pt x="234" y="99"/>
                    <a:pt x="234" y="99"/>
                    <a:pt x="234" y="99"/>
                  </a:cubicBezTo>
                  <a:cubicBezTo>
                    <a:pt x="234" y="96"/>
                    <a:pt x="234" y="96"/>
                    <a:pt x="234" y="96"/>
                  </a:cubicBezTo>
                  <a:cubicBezTo>
                    <a:pt x="234" y="96"/>
                    <a:pt x="235" y="95"/>
                    <a:pt x="235" y="95"/>
                  </a:cubicBezTo>
                  <a:cubicBezTo>
                    <a:pt x="235" y="95"/>
                    <a:pt x="235" y="95"/>
                    <a:pt x="235" y="95"/>
                  </a:cubicBezTo>
                  <a:cubicBezTo>
                    <a:pt x="235" y="94"/>
                    <a:pt x="235" y="94"/>
                    <a:pt x="235" y="94"/>
                  </a:cubicBezTo>
                  <a:cubicBezTo>
                    <a:pt x="235" y="94"/>
                    <a:pt x="235" y="93"/>
                    <a:pt x="235" y="93"/>
                  </a:cubicBezTo>
                  <a:cubicBezTo>
                    <a:pt x="235" y="93"/>
                    <a:pt x="235" y="93"/>
                    <a:pt x="235" y="93"/>
                  </a:cubicBezTo>
                  <a:cubicBezTo>
                    <a:pt x="234" y="92"/>
                    <a:pt x="234" y="92"/>
                    <a:pt x="233" y="91"/>
                  </a:cubicBezTo>
                  <a:cubicBezTo>
                    <a:pt x="232" y="90"/>
                    <a:pt x="232" y="90"/>
                    <a:pt x="232" y="89"/>
                  </a:cubicBezTo>
                  <a:cubicBezTo>
                    <a:pt x="232" y="88"/>
                    <a:pt x="232" y="88"/>
                    <a:pt x="232" y="87"/>
                  </a:cubicBezTo>
                  <a:cubicBezTo>
                    <a:pt x="232" y="87"/>
                    <a:pt x="232" y="87"/>
                    <a:pt x="232" y="87"/>
                  </a:cubicBezTo>
                  <a:cubicBezTo>
                    <a:pt x="232" y="87"/>
                    <a:pt x="232" y="87"/>
                    <a:pt x="232" y="86"/>
                  </a:cubicBezTo>
                  <a:cubicBezTo>
                    <a:pt x="231" y="85"/>
                    <a:pt x="230" y="83"/>
                    <a:pt x="230" y="82"/>
                  </a:cubicBezTo>
                  <a:cubicBezTo>
                    <a:pt x="229" y="82"/>
                    <a:pt x="229" y="81"/>
                    <a:pt x="229" y="80"/>
                  </a:cubicBezTo>
                  <a:cubicBezTo>
                    <a:pt x="229" y="80"/>
                    <a:pt x="229" y="79"/>
                    <a:pt x="229" y="79"/>
                  </a:cubicBezTo>
                  <a:cubicBezTo>
                    <a:pt x="229" y="79"/>
                    <a:pt x="228" y="78"/>
                    <a:pt x="229" y="76"/>
                  </a:cubicBezTo>
                  <a:cubicBezTo>
                    <a:pt x="229" y="75"/>
                    <a:pt x="229" y="75"/>
                    <a:pt x="229" y="74"/>
                  </a:cubicBezTo>
                  <a:cubicBezTo>
                    <a:pt x="229" y="74"/>
                    <a:pt x="228" y="74"/>
                    <a:pt x="228" y="74"/>
                  </a:cubicBezTo>
                  <a:cubicBezTo>
                    <a:pt x="228" y="69"/>
                    <a:pt x="228" y="69"/>
                    <a:pt x="228" y="69"/>
                  </a:cubicBezTo>
                  <a:cubicBezTo>
                    <a:pt x="228" y="68"/>
                    <a:pt x="228" y="68"/>
                    <a:pt x="228" y="68"/>
                  </a:cubicBezTo>
                  <a:cubicBezTo>
                    <a:pt x="228" y="68"/>
                    <a:pt x="228" y="68"/>
                    <a:pt x="228" y="68"/>
                  </a:cubicBezTo>
                  <a:cubicBezTo>
                    <a:pt x="228" y="67"/>
                    <a:pt x="228" y="66"/>
                    <a:pt x="228" y="65"/>
                  </a:cubicBezTo>
                  <a:cubicBezTo>
                    <a:pt x="228" y="63"/>
                    <a:pt x="228" y="63"/>
                    <a:pt x="228" y="63"/>
                  </a:cubicBezTo>
                  <a:cubicBezTo>
                    <a:pt x="228" y="62"/>
                    <a:pt x="228" y="62"/>
                    <a:pt x="228" y="62"/>
                  </a:cubicBezTo>
                  <a:cubicBezTo>
                    <a:pt x="227" y="61"/>
                    <a:pt x="227" y="60"/>
                    <a:pt x="227" y="59"/>
                  </a:cubicBezTo>
                  <a:cubicBezTo>
                    <a:pt x="227" y="59"/>
                    <a:pt x="227" y="58"/>
                    <a:pt x="227" y="58"/>
                  </a:cubicBezTo>
                  <a:cubicBezTo>
                    <a:pt x="227" y="58"/>
                    <a:pt x="227" y="58"/>
                    <a:pt x="227" y="58"/>
                  </a:cubicBezTo>
                  <a:cubicBezTo>
                    <a:pt x="227" y="58"/>
                    <a:pt x="226" y="56"/>
                    <a:pt x="226" y="56"/>
                  </a:cubicBezTo>
                  <a:cubicBezTo>
                    <a:pt x="226" y="55"/>
                    <a:pt x="226" y="55"/>
                    <a:pt x="226" y="55"/>
                  </a:cubicBezTo>
                  <a:cubicBezTo>
                    <a:pt x="226" y="55"/>
                    <a:pt x="226" y="55"/>
                    <a:pt x="226" y="55"/>
                  </a:cubicBezTo>
                  <a:cubicBezTo>
                    <a:pt x="226" y="55"/>
                    <a:pt x="226" y="55"/>
                    <a:pt x="225" y="54"/>
                  </a:cubicBezTo>
                  <a:cubicBezTo>
                    <a:pt x="225" y="53"/>
                    <a:pt x="225" y="53"/>
                    <a:pt x="224" y="52"/>
                  </a:cubicBezTo>
                  <a:cubicBezTo>
                    <a:pt x="223" y="51"/>
                    <a:pt x="222" y="50"/>
                    <a:pt x="222" y="49"/>
                  </a:cubicBezTo>
                  <a:cubicBezTo>
                    <a:pt x="222" y="48"/>
                    <a:pt x="221" y="48"/>
                    <a:pt x="221" y="47"/>
                  </a:cubicBezTo>
                  <a:cubicBezTo>
                    <a:pt x="221" y="47"/>
                    <a:pt x="221" y="47"/>
                    <a:pt x="221" y="47"/>
                  </a:cubicBezTo>
                  <a:cubicBezTo>
                    <a:pt x="221" y="47"/>
                    <a:pt x="221" y="46"/>
                    <a:pt x="220" y="45"/>
                  </a:cubicBezTo>
                  <a:cubicBezTo>
                    <a:pt x="219" y="44"/>
                    <a:pt x="218" y="43"/>
                    <a:pt x="218" y="42"/>
                  </a:cubicBezTo>
                  <a:cubicBezTo>
                    <a:pt x="217" y="42"/>
                    <a:pt x="217" y="41"/>
                    <a:pt x="217" y="41"/>
                  </a:cubicBezTo>
                  <a:cubicBezTo>
                    <a:pt x="216" y="41"/>
                    <a:pt x="215" y="41"/>
                    <a:pt x="214" y="41"/>
                  </a:cubicBezTo>
                  <a:cubicBezTo>
                    <a:pt x="211" y="39"/>
                    <a:pt x="211" y="39"/>
                    <a:pt x="211" y="39"/>
                  </a:cubicBezTo>
                  <a:cubicBezTo>
                    <a:pt x="209" y="37"/>
                    <a:pt x="209" y="37"/>
                    <a:pt x="209" y="37"/>
                  </a:cubicBezTo>
                  <a:cubicBezTo>
                    <a:pt x="208" y="37"/>
                    <a:pt x="208" y="36"/>
                    <a:pt x="207" y="36"/>
                  </a:cubicBezTo>
                  <a:cubicBezTo>
                    <a:pt x="206" y="35"/>
                    <a:pt x="206" y="34"/>
                    <a:pt x="206" y="33"/>
                  </a:cubicBezTo>
                  <a:cubicBezTo>
                    <a:pt x="205" y="33"/>
                    <a:pt x="205" y="33"/>
                    <a:pt x="205" y="33"/>
                  </a:cubicBezTo>
                  <a:cubicBezTo>
                    <a:pt x="201" y="31"/>
                    <a:pt x="201" y="31"/>
                    <a:pt x="201" y="31"/>
                  </a:cubicBezTo>
                  <a:cubicBezTo>
                    <a:pt x="201" y="31"/>
                    <a:pt x="201" y="31"/>
                    <a:pt x="201" y="31"/>
                  </a:cubicBezTo>
                  <a:cubicBezTo>
                    <a:pt x="201" y="31"/>
                    <a:pt x="199" y="29"/>
                    <a:pt x="199" y="28"/>
                  </a:cubicBezTo>
                  <a:cubicBezTo>
                    <a:pt x="199" y="28"/>
                    <a:pt x="199" y="28"/>
                    <a:pt x="198" y="27"/>
                  </a:cubicBezTo>
                  <a:cubicBezTo>
                    <a:pt x="198" y="27"/>
                    <a:pt x="198" y="27"/>
                    <a:pt x="198" y="26"/>
                  </a:cubicBezTo>
                  <a:cubicBezTo>
                    <a:pt x="197" y="26"/>
                    <a:pt x="197" y="26"/>
                    <a:pt x="197" y="26"/>
                  </a:cubicBezTo>
                  <a:cubicBezTo>
                    <a:pt x="196" y="26"/>
                    <a:pt x="196" y="26"/>
                    <a:pt x="196" y="26"/>
                  </a:cubicBezTo>
                  <a:cubicBezTo>
                    <a:pt x="196" y="26"/>
                    <a:pt x="196" y="26"/>
                    <a:pt x="196" y="26"/>
                  </a:cubicBezTo>
                  <a:cubicBezTo>
                    <a:pt x="195" y="25"/>
                    <a:pt x="195" y="25"/>
                    <a:pt x="195" y="25"/>
                  </a:cubicBezTo>
                  <a:cubicBezTo>
                    <a:pt x="195" y="25"/>
                    <a:pt x="194" y="24"/>
                    <a:pt x="193" y="23"/>
                  </a:cubicBezTo>
                  <a:cubicBezTo>
                    <a:pt x="192" y="23"/>
                    <a:pt x="192" y="23"/>
                    <a:pt x="192" y="23"/>
                  </a:cubicBezTo>
                  <a:cubicBezTo>
                    <a:pt x="192" y="22"/>
                    <a:pt x="191" y="22"/>
                    <a:pt x="191" y="22"/>
                  </a:cubicBezTo>
                  <a:cubicBezTo>
                    <a:pt x="190" y="21"/>
                    <a:pt x="190" y="21"/>
                    <a:pt x="190" y="20"/>
                  </a:cubicBezTo>
                  <a:cubicBezTo>
                    <a:pt x="189" y="20"/>
                    <a:pt x="188" y="20"/>
                    <a:pt x="187" y="18"/>
                  </a:cubicBezTo>
                  <a:cubicBezTo>
                    <a:pt x="186" y="18"/>
                    <a:pt x="186" y="17"/>
                    <a:pt x="186" y="16"/>
                  </a:cubicBezTo>
                  <a:cubicBezTo>
                    <a:pt x="185" y="15"/>
                    <a:pt x="185" y="14"/>
                    <a:pt x="185" y="14"/>
                  </a:cubicBezTo>
                  <a:cubicBezTo>
                    <a:pt x="184" y="14"/>
                    <a:pt x="184" y="13"/>
                    <a:pt x="184" y="12"/>
                  </a:cubicBezTo>
                  <a:cubicBezTo>
                    <a:pt x="184" y="12"/>
                    <a:pt x="184" y="12"/>
                    <a:pt x="184" y="12"/>
                  </a:cubicBezTo>
                  <a:cubicBezTo>
                    <a:pt x="184" y="12"/>
                    <a:pt x="184" y="12"/>
                    <a:pt x="184" y="12"/>
                  </a:cubicBezTo>
                  <a:cubicBezTo>
                    <a:pt x="183" y="11"/>
                    <a:pt x="183" y="11"/>
                    <a:pt x="183" y="11"/>
                  </a:cubicBezTo>
                  <a:cubicBezTo>
                    <a:pt x="182" y="10"/>
                    <a:pt x="182" y="10"/>
                    <a:pt x="181" y="10"/>
                  </a:cubicBezTo>
                  <a:cubicBezTo>
                    <a:pt x="181" y="9"/>
                    <a:pt x="181" y="9"/>
                    <a:pt x="181" y="8"/>
                  </a:cubicBezTo>
                  <a:cubicBezTo>
                    <a:pt x="180" y="7"/>
                    <a:pt x="180" y="7"/>
                    <a:pt x="180" y="7"/>
                  </a:cubicBezTo>
                  <a:cubicBezTo>
                    <a:pt x="178" y="6"/>
                    <a:pt x="178" y="6"/>
                    <a:pt x="178" y="6"/>
                  </a:cubicBezTo>
                  <a:cubicBezTo>
                    <a:pt x="178" y="6"/>
                    <a:pt x="178" y="5"/>
                    <a:pt x="178" y="5"/>
                  </a:cubicBezTo>
                  <a:cubicBezTo>
                    <a:pt x="177" y="5"/>
                    <a:pt x="177" y="5"/>
                    <a:pt x="177" y="4"/>
                  </a:cubicBezTo>
                  <a:cubicBezTo>
                    <a:pt x="176" y="4"/>
                    <a:pt x="176" y="4"/>
                    <a:pt x="176" y="4"/>
                  </a:cubicBezTo>
                  <a:cubicBezTo>
                    <a:pt x="176" y="4"/>
                    <a:pt x="176" y="4"/>
                    <a:pt x="176" y="4"/>
                  </a:cubicBezTo>
                  <a:cubicBezTo>
                    <a:pt x="173" y="3"/>
                    <a:pt x="173" y="3"/>
                    <a:pt x="173" y="3"/>
                  </a:cubicBezTo>
                  <a:cubicBezTo>
                    <a:pt x="173" y="2"/>
                    <a:pt x="173" y="2"/>
                    <a:pt x="173" y="2"/>
                  </a:cubicBezTo>
                  <a:cubicBezTo>
                    <a:pt x="173" y="1"/>
                    <a:pt x="173" y="1"/>
                    <a:pt x="172" y="1"/>
                  </a:cubicBezTo>
                  <a:cubicBezTo>
                    <a:pt x="172" y="1"/>
                    <a:pt x="172" y="1"/>
                    <a:pt x="172" y="1"/>
                  </a:cubicBezTo>
                  <a:cubicBezTo>
                    <a:pt x="172" y="1"/>
                    <a:pt x="172" y="1"/>
                    <a:pt x="172" y="1"/>
                  </a:cubicBezTo>
                  <a:cubicBezTo>
                    <a:pt x="171" y="1"/>
                    <a:pt x="170" y="0"/>
                    <a:pt x="169" y="0"/>
                  </a:cubicBezTo>
                  <a:cubicBezTo>
                    <a:pt x="169" y="0"/>
                    <a:pt x="169" y="0"/>
                    <a:pt x="169" y="0"/>
                  </a:cubicBezTo>
                  <a:cubicBezTo>
                    <a:pt x="166" y="0"/>
                    <a:pt x="166" y="0"/>
                    <a:pt x="166" y="0"/>
                  </a:cubicBezTo>
                  <a:cubicBezTo>
                    <a:pt x="159" y="0"/>
                    <a:pt x="159" y="0"/>
                    <a:pt x="159" y="0"/>
                  </a:cubicBezTo>
                  <a:cubicBezTo>
                    <a:pt x="157" y="1"/>
                    <a:pt x="156" y="2"/>
                    <a:pt x="156" y="3"/>
                  </a:cubicBezTo>
                  <a:cubicBezTo>
                    <a:pt x="155" y="4"/>
                    <a:pt x="155" y="4"/>
                    <a:pt x="155" y="5"/>
                  </a:cubicBezTo>
                  <a:cubicBezTo>
                    <a:pt x="155" y="7"/>
                    <a:pt x="155" y="9"/>
                    <a:pt x="154" y="9"/>
                  </a:cubicBezTo>
                  <a:cubicBezTo>
                    <a:pt x="152" y="10"/>
                    <a:pt x="151" y="11"/>
                    <a:pt x="150" y="12"/>
                  </a:cubicBezTo>
                  <a:cubicBezTo>
                    <a:pt x="149" y="13"/>
                    <a:pt x="149" y="14"/>
                    <a:pt x="148" y="14"/>
                  </a:cubicBezTo>
                  <a:cubicBezTo>
                    <a:pt x="141" y="18"/>
                    <a:pt x="141" y="18"/>
                    <a:pt x="141" y="18"/>
                  </a:cubicBezTo>
                  <a:cubicBezTo>
                    <a:pt x="141" y="18"/>
                    <a:pt x="135" y="20"/>
                    <a:pt x="132" y="20"/>
                  </a:cubicBezTo>
                  <a:cubicBezTo>
                    <a:pt x="129" y="20"/>
                    <a:pt x="127" y="23"/>
                    <a:pt x="127" y="23"/>
                  </a:cubicBezTo>
                  <a:cubicBezTo>
                    <a:pt x="123" y="29"/>
                    <a:pt x="123" y="29"/>
                    <a:pt x="123" y="29"/>
                  </a:cubicBezTo>
                  <a:cubicBezTo>
                    <a:pt x="116" y="29"/>
                    <a:pt x="116" y="29"/>
                    <a:pt x="116" y="29"/>
                  </a:cubicBezTo>
                  <a:cubicBezTo>
                    <a:pt x="113" y="26"/>
                    <a:pt x="113" y="26"/>
                    <a:pt x="113" y="26"/>
                  </a:cubicBezTo>
                  <a:cubicBezTo>
                    <a:pt x="108" y="27"/>
                    <a:pt x="108" y="27"/>
                    <a:pt x="108" y="27"/>
                  </a:cubicBezTo>
                  <a:cubicBezTo>
                    <a:pt x="98" y="26"/>
                    <a:pt x="98" y="26"/>
                    <a:pt x="98" y="26"/>
                  </a:cubicBezTo>
                  <a:cubicBezTo>
                    <a:pt x="93" y="29"/>
                    <a:pt x="93" y="29"/>
                    <a:pt x="93" y="29"/>
                  </a:cubicBezTo>
                  <a:cubicBezTo>
                    <a:pt x="84" y="28"/>
                    <a:pt x="84" y="28"/>
                    <a:pt x="84" y="28"/>
                  </a:cubicBezTo>
                  <a:cubicBezTo>
                    <a:pt x="84" y="28"/>
                    <a:pt x="78" y="29"/>
                    <a:pt x="76" y="29"/>
                  </a:cubicBezTo>
                  <a:cubicBezTo>
                    <a:pt x="73" y="29"/>
                    <a:pt x="73" y="29"/>
                    <a:pt x="73" y="29"/>
                  </a:cubicBezTo>
                  <a:cubicBezTo>
                    <a:pt x="72" y="28"/>
                    <a:pt x="70" y="27"/>
                    <a:pt x="70" y="27"/>
                  </a:cubicBezTo>
                  <a:cubicBezTo>
                    <a:pt x="70" y="27"/>
                    <a:pt x="67" y="27"/>
                    <a:pt x="66" y="28"/>
                  </a:cubicBezTo>
                  <a:cubicBezTo>
                    <a:pt x="66" y="29"/>
                    <a:pt x="66" y="29"/>
                    <a:pt x="65" y="30"/>
                  </a:cubicBezTo>
                  <a:cubicBezTo>
                    <a:pt x="64" y="33"/>
                    <a:pt x="64" y="33"/>
                    <a:pt x="64" y="33"/>
                  </a:cubicBezTo>
                  <a:cubicBezTo>
                    <a:pt x="67" y="37"/>
                    <a:pt x="67" y="37"/>
                    <a:pt x="67" y="37"/>
                  </a:cubicBezTo>
                  <a:cubicBezTo>
                    <a:pt x="63" y="41"/>
                    <a:pt x="63" y="41"/>
                    <a:pt x="63" y="41"/>
                  </a:cubicBezTo>
                  <a:cubicBezTo>
                    <a:pt x="63" y="42"/>
                    <a:pt x="62" y="42"/>
                    <a:pt x="62" y="42"/>
                  </a:cubicBezTo>
                  <a:cubicBezTo>
                    <a:pt x="62" y="43"/>
                    <a:pt x="61" y="44"/>
                    <a:pt x="60" y="44"/>
                  </a:cubicBezTo>
                  <a:cubicBezTo>
                    <a:pt x="59" y="44"/>
                    <a:pt x="59" y="44"/>
                    <a:pt x="58" y="45"/>
                  </a:cubicBezTo>
                  <a:cubicBezTo>
                    <a:pt x="55" y="48"/>
                    <a:pt x="55" y="48"/>
                    <a:pt x="55" y="48"/>
                  </a:cubicBezTo>
                  <a:cubicBezTo>
                    <a:pt x="52" y="49"/>
                    <a:pt x="52" y="49"/>
                    <a:pt x="52" y="49"/>
                  </a:cubicBezTo>
                  <a:cubicBezTo>
                    <a:pt x="50" y="49"/>
                    <a:pt x="50" y="49"/>
                    <a:pt x="50" y="49"/>
                  </a:cubicBezTo>
                  <a:cubicBezTo>
                    <a:pt x="49" y="50"/>
                    <a:pt x="49" y="50"/>
                    <a:pt x="49" y="50"/>
                  </a:cubicBezTo>
                  <a:cubicBezTo>
                    <a:pt x="48" y="55"/>
                    <a:pt x="48" y="55"/>
                    <a:pt x="48" y="55"/>
                  </a:cubicBezTo>
                  <a:cubicBezTo>
                    <a:pt x="45" y="57"/>
                    <a:pt x="45" y="57"/>
                    <a:pt x="45" y="57"/>
                  </a:cubicBezTo>
                  <a:cubicBezTo>
                    <a:pt x="44" y="60"/>
                    <a:pt x="44" y="60"/>
                    <a:pt x="44" y="60"/>
                  </a:cubicBezTo>
                  <a:cubicBezTo>
                    <a:pt x="45" y="61"/>
                    <a:pt x="46" y="64"/>
                    <a:pt x="45" y="65"/>
                  </a:cubicBezTo>
                  <a:cubicBezTo>
                    <a:pt x="44" y="66"/>
                    <a:pt x="43" y="67"/>
                    <a:pt x="43" y="67"/>
                  </a:cubicBezTo>
                  <a:cubicBezTo>
                    <a:pt x="43" y="67"/>
                    <a:pt x="42" y="67"/>
                    <a:pt x="42" y="67"/>
                  </a:cubicBezTo>
                  <a:cubicBezTo>
                    <a:pt x="42" y="73"/>
                    <a:pt x="42" y="73"/>
                    <a:pt x="42" y="73"/>
                  </a:cubicBezTo>
                  <a:cubicBezTo>
                    <a:pt x="38" y="76"/>
                    <a:pt x="38" y="76"/>
                    <a:pt x="38" y="76"/>
                  </a:cubicBezTo>
                  <a:cubicBezTo>
                    <a:pt x="38" y="81"/>
                    <a:pt x="38" y="81"/>
                    <a:pt x="38" y="81"/>
                  </a:cubicBezTo>
                  <a:cubicBezTo>
                    <a:pt x="38" y="82"/>
                    <a:pt x="39" y="84"/>
                    <a:pt x="38" y="86"/>
                  </a:cubicBezTo>
                  <a:cubicBezTo>
                    <a:pt x="37" y="87"/>
                    <a:pt x="37" y="87"/>
                    <a:pt x="36" y="87"/>
                  </a:cubicBezTo>
                  <a:cubicBezTo>
                    <a:pt x="35" y="87"/>
                    <a:pt x="35" y="88"/>
                    <a:pt x="35" y="88"/>
                  </a:cubicBezTo>
                  <a:cubicBezTo>
                    <a:pt x="35" y="94"/>
                    <a:pt x="35" y="94"/>
                    <a:pt x="35" y="94"/>
                  </a:cubicBezTo>
                  <a:cubicBezTo>
                    <a:pt x="33" y="98"/>
                    <a:pt x="33" y="98"/>
                    <a:pt x="33" y="98"/>
                  </a:cubicBezTo>
                  <a:cubicBezTo>
                    <a:pt x="33" y="100"/>
                    <a:pt x="33" y="100"/>
                    <a:pt x="33" y="100"/>
                  </a:cubicBezTo>
                  <a:cubicBezTo>
                    <a:pt x="32" y="103"/>
                    <a:pt x="32" y="103"/>
                    <a:pt x="32" y="103"/>
                  </a:cubicBezTo>
                  <a:cubicBezTo>
                    <a:pt x="32" y="107"/>
                    <a:pt x="32" y="107"/>
                    <a:pt x="32" y="107"/>
                  </a:cubicBezTo>
                  <a:cubicBezTo>
                    <a:pt x="29" y="111"/>
                    <a:pt x="29" y="111"/>
                    <a:pt x="29" y="111"/>
                  </a:cubicBezTo>
                  <a:cubicBezTo>
                    <a:pt x="27" y="117"/>
                    <a:pt x="27" y="117"/>
                    <a:pt x="27" y="117"/>
                  </a:cubicBezTo>
                  <a:cubicBezTo>
                    <a:pt x="20" y="124"/>
                    <a:pt x="20" y="124"/>
                    <a:pt x="20" y="124"/>
                  </a:cubicBezTo>
                  <a:cubicBezTo>
                    <a:pt x="16" y="124"/>
                    <a:pt x="16" y="124"/>
                    <a:pt x="16" y="124"/>
                  </a:cubicBezTo>
                  <a:cubicBezTo>
                    <a:pt x="16" y="124"/>
                    <a:pt x="16" y="124"/>
                    <a:pt x="16" y="124"/>
                  </a:cubicBezTo>
                  <a:cubicBezTo>
                    <a:pt x="16" y="124"/>
                    <a:pt x="16" y="124"/>
                    <a:pt x="16" y="124"/>
                  </a:cubicBezTo>
                  <a:cubicBezTo>
                    <a:pt x="16" y="125"/>
                    <a:pt x="15" y="126"/>
                    <a:pt x="14" y="127"/>
                  </a:cubicBezTo>
                  <a:cubicBezTo>
                    <a:pt x="12" y="128"/>
                    <a:pt x="9" y="129"/>
                    <a:pt x="8" y="129"/>
                  </a:cubicBezTo>
                  <a:cubicBezTo>
                    <a:pt x="8" y="129"/>
                    <a:pt x="8" y="129"/>
                    <a:pt x="8" y="129"/>
                  </a:cubicBezTo>
                  <a:cubicBezTo>
                    <a:pt x="6" y="129"/>
                    <a:pt x="6" y="129"/>
                    <a:pt x="6" y="129"/>
                  </a:cubicBezTo>
                  <a:cubicBezTo>
                    <a:pt x="0" y="128"/>
                    <a:pt x="0" y="128"/>
                    <a:pt x="0" y="128"/>
                  </a:cubicBezTo>
                  <a:cubicBezTo>
                    <a:pt x="1" y="129"/>
                    <a:pt x="1" y="129"/>
                    <a:pt x="1" y="129"/>
                  </a:cubicBezTo>
                  <a:cubicBezTo>
                    <a:pt x="1" y="129"/>
                    <a:pt x="2" y="129"/>
                    <a:pt x="3" y="129"/>
                  </a:cubicBezTo>
                  <a:cubicBezTo>
                    <a:pt x="4" y="130"/>
                    <a:pt x="4" y="130"/>
                    <a:pt x="5" y="130"/>
                  </a:cubicBezTo>
                  <a:cubicBezTo>
                    <a:pt x="6" y="130"/>
                    <a:pt x="7" y="131"/>
                    <a:pt x="7" y="131"/>
                  </a:cubicBezTo>
                  <a:cubicBezTo>
                    <a:pt x="7" y="131"/>
                    <a:pt x="7" y="131"/>
                    <a:pt x="7" y="131"/>
                  </a:cubicBezTo>
                  <a:cubicBezTo>
                    <a:pt x="8" y="132"/>
                    <a:pt x="8" y="132"/>
                    <a:pt x="8" y="132"/>
                  </a:cubicBezTo>
                  <a:cubicBezTo>
                    <a:pt x="11" y="134"/>
                    <a:pt x="12" y="136"/>
                    <a:pt x="13" y="136"/>
                  </a:cubicBezTo>
                  <a:cubicBezTo>
                    <a:pt x="13" y="136"/>
                    <a:pt x="14" y="136"/>
                    <a:pt x="15" y="137"/>
                  </a:cubicBezTo>
                  <a:cubicBezTo>
                    <a:pt x="16" y="136"/>
                    <a:pt x="16" y="136"/>
                    <a:pt x="16" y="136"/>
                  </a:cubicBezTo>
                  <a:cubicBezTo>
                    <a:pt x="18" y="138"/>
                    <a:pt x="18" y="138"/>
                    <a:pt x="18" y="138"/>
                  </a:cubicBezTo>
                  <a:cubicBezTo>
                    <a:pt x="18" y="139"/>
                    <a:pt x="19" y="141"/>
                    <a:pt x="18" y="143"/>
                  </a:cubicBezTo>
                  <a:cubicBezTo>
                    <a:pt x="18" y="143"/>
                    <a:pt x="18" y="144"/>
                    <a:pt x="18" y="145"/>
                  </a:cubicBezTo>
                  <a:cubicBezTo>
                    <a:pt x="18" y="145"/>
                    <a:pt x="18" y="145"/>
                    <a:pt x="18" y="145"/>
                  </a:cubicBezTo>
                  <a:cubicBezTo>
                    <a:pt x="18" y="145"/>
                    <a:pt x="18" y="145"/>
                    <a:pt x="18" y="145"/>
                  </a:cubicBezTo>
                  <a:cubicBezTo>
                    <a:pt x="18" y="145"/>
                    <a:pt x="18" y="145"/>
                    <a:pt x="18" y="145"/>
                  </a:cubicBezTo>
                  <a:cubicBezTo>
                    <a:pt x="18" y="145"/>
                    <a:pt x="18" y="146"/>
                    <a:pt x="18" y="146"/>
                  </a:cubicBezTo>
                  <a:cubicBezTo>
                    <a:pt x="19" y="147"/>
                    <a:pt x="20" y="148"/>
                    <a:pt x="20" y="150"/>
                  </a:cubicBezTo>
                  <a:cubicBezTo>
                    <a:pt x="20" y="150"/>
                    <a:pt x="20" y="150"/>
                    <a:pt x="20" y="151"/>
                  </a:cubicBezTo>
                  <a:cubicBezTo>
                    <a:pt x="21" y="151"/>
                    <a:pt x="22" y="152"/>
                    <a:pt x="22" y="152"/>
                  </a:cubicBezTo>
                  <a:cubicBezTo>
                    <a:pt x="23" y="152"/>
                    <a:pt x="24" y="153"/>
                    <a:pt x="26" y="153"/>
                  </a:cubicBezTo>
                  <a:cubicBezTo>
                    <a:pt x="27" y="154"/>
                    <a:pt x="28" y="154"/>
                    <a:pt x="28" y="154"/>
                  </a:cubicBezTo>
                  <a:cubicBezTo>
                    <a:pt x="29" y="155"/>
                    <a:pt x="29" y="155"/>
                    <a:pt x="30" y="155"/>
                  </a:cubicBezTo>
                  <a:cubicBezTo>
                    <a:pt x="31" y="156"/>
                    <a:pt x="31" y="156"/>
                    <a:pt x="31" y="156"/>
                  </a:cubicBezTo>
                  <a:cubicBezTo>
                    <a:pt x="32" y="156"/>
                    <a:pt x="32" y="156"/>
                    <a:pt x="33" y="156"/>
                  </a:cubicBezTo>
                  <a:cubicBezTo>
                    <a:pt x="34" y="157"/>
                    <a:pt x="35" y="157"/>
                    <a:pt x="35" y="157"/>
                  </a:cubicBezTo>
                  <a:cubicBezTo>
                    <a:pt x="36" y="157"/>
                    <a:pt x="36" y="157"/>
                    <a:pt x="36" y="157"/>
                  </a:cubicBezTo>
                  <a:cubicBezTo>
                    <a:pt x="37" y="157"/>
                    <a:pt x="37" y="157"/>
                    <a:pt x="38" y="157"/>
                  </a:cubicBezTo>
                  <a:cubicBezTo>
                    <a:pt x="40" y="157"/>
                    <a:pt x="41" y="158"/>
                    <a:pt x="41" y="158"/>
                  </a:cubicBezTo>
                  <a:cubicBezTo>
                    <a:pt x="43" y="158"/>
                    <a:pt x="43" y="158"/>
                    <a:pt x="43" y="158"/>
                  </a:cubicBezTo>
                  <a:cubicBezTo>
                    <a:pt x="43" y="161"/>
                    <a:pt x="43" y="161"/>
                    <a:pt x="43" y="161"/>
                  </a:cubicBezTo>
                  <a:cubicBezTo>
                    <a:pt x="41" y="165"/>
                    <a:pt x="41" y="165"/>
                    <a:pt x="41" y="165"/>
                  </a:cubicBezTo>
                  <a:cubicBezTo>
                    <a:pt x="42" y="167"/>
                    <a:pt x="42" y="167"/>
                    <a:pt x="42" y="167"/>
                  </a:cubicBezTo>
                  <a:cubicBezTo>
                    <a:pt x="42" y="167"/>
                    <a:pt x="43" y="167"/>
                    <a:pt x="44" y="167"/>
                  </a:cubicBezTo>
                  <a:cubicBezTo>
                    <a:pt x="44" y="167"/>
                    <a:pt x="44" y="167"/>
                    <a:pt x="45" y="168"/>
                  </a:cubicBezTo>
                  <a:cubicBezTo>
                    <a:pt x="45" y="168"/>
                    <a:pt x="45" y="168"/>
                    <a:pt x="45" y="168"/>
                  </a:cubicBezTo>
                  <a:cubicBezTo>
                    <a:pt x="47" y="168"/>
                    <a:pt x="47" y="168"/>
                    <a:pt x="47" y="168"/>
                  </a:cubicBezTo>
                  <a:cubicBezTo>
                    <a:pt x="50" y="170"/>
                    <a:pt x="50" y="170"/>
                    <a:pt x="50" y="170"/>
                  </a:cubicBezTo>
                  <a:cubicBezTo>
                    <a:pt x="48" y="172"/>
                    <a:pt x="48" y="172"/>
                    <a:pt x="48" y="172"/>
                  </a:cubicBezTo>
                  <a:cubicBezTo>
                    <a:pt x="46" y="175"/>
                    <a:pt x="45" y="175"/>
                    <a:pt x="45" y="175"/>
                  </a:cubicBezTo>
                  <a:cubicBezTo>
                    <a:pt x="45" y="175"/>
                    <a:pt x="45" y="175"/>
                    <a:pt x="45" y="175"/>
                  </a:cubicBezTo>
                  <a:cubicBezTo>
                    <a:pt x="45" y="175"/>
                    <a:pt x="45" y="175"/>
                    <a:pt x="45" y="175"/>
                  </a:cubicBezTo>
                  <a:cubicBezTo>
                    <a:pt x="45" y="175"/>
                    <a:pt x="45" y="175"/>
                    <a:pt x="45" y="175"/>
                  </a:cubicBezTo>
                  <a:cubicBezTo>
                    <a:pt x="46" y="175"/>
                    <a:pt x="47" y="175"/>
                    <a:pt x="49" y="176"/>
                  </a:cubicBezTo>
                  <a:cubicBezTo>
                    <a:pt x="50" y="176"/>
                    <a:pt x="50" y="177"/>
                    <a:pt x="51" y="178"/>
                  </a:cubicBezTo>
                  <a:cubicBezTo>
                    <a:pt x="51" y="179"/>
                    <a:pt x="51" y="179"/>
                    <a:pt x="51" y="180"/>
                  </a:cubicBezTo>
                  <a:cubicBezTo>
                    <a:pt x="52" y="179"/>
                    <a:pt x="53" y="179"/>
                    <a:pt x="54" y="179"/>
                  </a:cubicBezTo>
                  <a:cubicBezTo>
                    <a:pt x="55" y="179"/>
                    <a:pt x="55" y="179"/>
                    <a:pt x="55" y="179"/>
                  </a:cubicBezTo>
                  <a:cubicBezTo>
                    <a:pt x="55" y="179"/>
                    <a:pt x="55" y="179"/>
                    <a:pt x="55" y="179"/>
                  </a:cubicBezTo>
                  <a:cubicBezTo>
                    <a:pt x="56" y="179"/>
                    <a:pt x="56" y="179"/>
                    <a:pt x="56" y="179"/>
                  </a:cubicBezTo>
                  <a:cubicBezTo>
                    <a:pt x="57" y="179"/>
                    <a:pt x="61" y="179"/>
                    <a:pt x="61" y="179"/>
                  </a:cubicBezTo>
                  <a:cubicBezTo>
                    <a:pt x="61" y="179"/>
                    <a:pt x="61" y="179"/>
                    <a:pt x="61" y="179"/>
                  </a:cubicBezTo>
                  <a:cubicBezTo>
                    <a:pt x="61" y="179"/>
                    <a:pt x="61" y="179"/>
                    <a:pt x="61" y="179"/>
                  </a:cubicBezTo>
                  <a:cubicBezTo>
                    <a:pt x="62" y="179"/>
                    <a:pt x="63" y="180"/>
                    <a:pt x="64" y="182"/>
                  </a:cubicBezTo>
                  <a:cubicBezTo>
                    <a:pt x="64" y="182"/>
                    <a:pt x="65" y="183"/>
                    <a:pt x="66" y="183"/>
                  </a:cubicBezTo>
                  <a:cubicBezTo>
                    <a:pt x="66" y="183"/>
                    <a:pt x="66" y="183"/>
                    <a:pt x="66" y="183"/>
                  </a:cubicBezTo>
                  <a:cubicBezTo>
                    <a:pt x="66" y="182"/>
                    <a:pt x="66" y="182"/>
                    <a:pt x="66" y="182"/>
                  </a:cubicBezTo>
                  <a:cubicBezTo>
                    <a:pt x="66" y="182"/>
                    <a:pt x="68" y="180"/>
                    <a:pt x="68" y="180"/>
                  </a:cubicBezTo>
                  <a:cubicBezTo>
                    <a:pt x="69" y="179"/>
                    <a:pt x="69" y="179"/>
                    <a:pt x="69" y="178"/>
                  </a:cubicBezTo>
                  <a:cubicBezTo>
                    <a:pt x="70" y="177"/>
                    <a:pt x="70" y="176"/>
                    <a:pt x="71" y="176"/>
                  </a:cubicBezTo>
                  <a:cubicBezTo>
                    <a:pt x="71" y="175"/>
                    <a:pt x="72" y="175"/>
                    <a:pt x="73" y="174"/>
                  </a:cubicBezTo>
                  <a:cubicBezTo>
                    <a:pt x="75" y="173"/>
                    <a:pt x="75" y="173"/>
                    <a:pt x="75" y="173"/>
                  </a:cubicBezTo>
                  <a:cubicBezTo>
                    <a:pt x="75" y="173"/>
                    <a:pt x="75" y="173"/>
                    <a:pt x="75" y="173"/>
                  </a:cubicBezTo>
                  <a:cubicBezTo>
                    <a:pt x="76" y="173"/>
                    <a:pt x="77" y="173"/>
                    <a:pt x="77" y="174"/>
                  </a:cubicBezTo>
                  <a:cubicBezTo>
                    <a:pt x="78" y="174"/>
                    <a:pt x="79" y="175"/>
                    <a:pt x="80" y="176"/>
                  </a:cubicBezTo>
                  <a:cubicBezTo>
                    <a:pt x="80" y="176"/>
                    <a:pt x="80" y="176"/>
                    <a:pt x="81" y="176"/>
                  </a:cubicBezTo>
                  <a:cubicBezTo>
                    <a:pt x="84" y="176"/>
                    <a:pt x="84" y="176"/>
                    <a:pt x="84" y="176"/>
                  </a:cubicBezTo>
                  <a:cubicBezTo>
                    <a:pt x="85" y="176"/>
                    <a:pt x="85" y="176"/>
                    <a:pt x="85" y="176"/>
                  </a:cubicBezTo>
                  <a:cubicBezTo>
                    <a:pt x="88" y="177"/>
                    <a:pt x="88" y="179"/>
                    <a:pt x="88" y="179"/>
                  </a:cubicBezTo>
                  <a:cubicBezTo>
                    <a:pt x="88" y="181"/>
                    <a:pt x="86" y="182"/>
                    <a:pt x="84" y="183"/>
                  </a:cubicBezTo>
                  <a:cubicBezTo>
                    <a:pt x="84" y="183"/>
                    <a:pt x="84" y="183"/>
                    <a:pt x="84" y="183"/>
                  </a:cubicBezTo>
                  <a:cubicBezTo>
                    <a:pt x="84" y="183"/>
                    <a:pt x="83" y="183"/>
                    <a:pt x="83" y="182"/>
                  </a:cubicBezTo>
                  <a:cubicBezTo>
                    <a:pt x="79" y="184"/>
                    <a:pt x="79" y="184"/>
                    <a:pt x="79" y="184"/>
                  </a:cubicBezTo>
                  <a:cubicBezTo>
                    <a:pt x="83" y="186"/>
                    <a:pt x="83" y="187"/>
                    <a:pt x="83" y="188"/>
                  </a:cubicBezTo>
                  <a:cubicBezTo>
                    <a:pt x="83" y="188"/>
                    <a:pt x="83" y="188"/>
                    <a:pt x="83" y="189"/>
                  </a:cubicBezTo>
                  <a:cubicBezTo>
                    <a:pt x="84" y="189"/>
                    <a:pt x="84" y="189"/>
                    <a:pt x="84" y="189"/>
                  </a:cubicBezTo>
                  <a:cubicBezTo>
                    <a:pt x="85" y="189"/>
                    <a:pt x="85" y="189"/>
                    <a:pt x="85" y="189"/>
                  </a:cubicBezTo>
                  <a:cubicBezTo>
                    <a:pt x="87" y="188"/>
                    <a:pt x="87" y="188"/>
                    <a:pt x="87" y="188"/>
                  </a:cubicBezTo>
                  <a:cubicBezTo>
                    <a:pt x="87" y="191"/>
                    <a:pt x="87" y="191"/>
                    <a:pt x="87" y="191"/>
                  </a:cubicBezTo>
                  <a:cubicBezTo>
                    <a:pt x="87" y="196"/>
                    <a:pt x="87" y="196"/>
                    <a:pt x="87" y="196"/>
                  </a:cubicBezTo>
                  <a:cubicBezTo>
                    <a:pt x="88" y="196"/>
                    <a:pt x="88" y="196"/>
                    <a:pt x="89" y="196"/>
                  </a:cubicBezTo>
                  <a:cubicBezTo>
                    <a:pt x="92" y="196"/>
                    <a:pt x="94" y="197"/>
                    <a:pt x="96" y="197"/>
                  </a:cubicBezTo>
                  <a:cubicBezTo>
                    <a:pt x="97" y="198"/>
                    <a:pt x="98" y="198"/>
                    <a:pt x="98" y="198"/>
                  </a:cubicBezTo>
                  <a:cubicBezTo>
                    <a:pt x="99" y="198"/>
                    <a:pt x="100" y="199"/>
                    <a:pt x="100" y="199"/>
                  </a:cubicBezTo>
                  <a:cubicBezTo>
                    <a:pt x="100" y="201"/>
                    <a:pt x="98" y="202"/>
                    <a:pt x="95" y="204"/>
                  </a:cubicBezTo>
                  <a:cubicBezTo>
                    <a:pt x="95" y="204"/>
                    <a:pt x="95" y="205"/>
                    <a:pt x="94" y="205"/>
                  </a:cubicBezTo>
                  <a:cubicBezTo>
                    <a:pt x="95" y="205"/>
                    <a:pt x="95" y="205"/>
                    <a:pt x="95" y="205"/>
                  </a:cubicBezTo>
                  <a:cubicBezTo>
                    <a:pt x="95" y="205"/>
                    <a:pt x="95" y="205"/>
                    <a:pt x="95" y="205"/>
                  </a:cubicBezTo>
                  <a:cubicBezTo>
                    <a:pt x="95" y="205"/>
                    <a:pt x="96" y="206"/>
                    <a:pt x="96" y="206"/>
                  </a:cubicBezTo>
                  <a:cubicBezTo>
                    <a:pt x="96" y="208"/>
                    <a:pt x="96" y="209"/>
                    <a:pt x="97" y="209"/>
                  </a:cubicBezTo>
                  <a:cubicBezTo>
                    <a:pt x="99" y="210"/>
                    <a:pt x="101" y="209"/>
                    <a:pt x="103" y="208"/>
                  </a:cubicBezTo>
                  <a:cubicBezTo>
                    <a:pt x="105" y="207"/>
                    <a:pt x="107" y="206"/>
                    <a:pt x="109" y="206"/>
                  </a:cubicBezTo>
                  <a:cubicBezTo>
                    <a:pt x="111" y="206"/>
                    <a:pt x="113" y="206"/>
                    <a:pt x="115" y="207"/>
                  </a:cubicBezTo>
                  <a:cubicBezTo>
                    <a:pt x="117" y="207"/>
                    <a:pt x="118" y="207"/>
                    <a:pt x="119" y="207"/>
                  </a:cubicBezTo>
                  <a:cubicBezTo>
                    <a:pt x="120" y="205"/>
                    <a:pt x="124" y="206"/>
                    <a:pt x="128" y="207"/>
                  </a:cubicBezTo>
                  <a:cubicBezTo>
                    <a:pt x="133" y="208"/>
                    <a:pt x="139" y="208"/>
                    <a:pt x="142" y="206"/>
                  </a:cubicBezTo>
                  <a:cubicBezTo>
                    <a:pt x="146" y="204"/>
                    <a:pt x="162" y="202"/>
                    <a:pt x="168" y="202"/>
                  </a:cubicBezTo>
                  <a:cubicBezTo>
                    <a:pt x="169" y="202"/>
                    <a:pt x="169" y="202"/>
                    <a:pt x="169" y="202"/>
                  </a:cubicBezTo>
                  <a:cubicBezTo>
                    <a:pt x="182" y="201"/>
                    <a:pt x="183" y="201"/>
                    <a:pt x="189" y="197"/>
                  </a:cubicBezTo>
                  <a:cubicBezTo>
                    <a:pt x="189" y="197"/>
                    <a:pt x="193" y="188"/>
                    <a:pt x="195" y="185"/>
                  </a:cubicBezTo>
                  <a:cubicBezTo>
                    <a:pt x="196" y="182"/>
                    <a:pt x="199" y="180"/>
                    <a:pt x="202" y="179"/>
                  </a:cubicBezTo>
                  <a:cubicBezTo>
                    <a:pt x="204" y="178"/>
                    <a:pt x="205" y="177"/>
                    <a:pt x="207" y="176"/>
                  </a:cubicBezTo>
                  <a:cubicBezTo>
                    <a:pt x="211" y="173"/>
                    <a:pt x="221" y="170"/>
                    <a:pt x="224" y="169"/>
                  </a:cubicBezTo>
                  <a:cubicBezTo>
                    <a:pt x="226" y="169"/>
                    <a:pt x="243" y="170"/>
                    <a:pt x="243" y="170"/>
                  </a:cubicBezTo>
                  <a:cubicBezTo>
                    <a:pt x="252" y="168"/>
                    <a:pt x="252" y="168"/>
                    <a:pt x="252" y="168"/>
                  </a:cubicBezTo>
                  <a:cubicBezTo>
                    <a:pt x="252" y="169"/>
                    <a:pt x="254" y="174"/>
                    <a:pt x="256" y="174"/>
                  </a:cubicBezTo>
                  <a:cubicBezTo>
                    <a:pt x="267" y="176"/>
                    <a:pt x="272" y="175"/>
                    <a:pt x="273" y="170"/>
                  </a:cubicBezTo>
                  <a:cubicBezTo>
                    <a:pt x="273" y="168"/>
                    <a:pt x="272" y="165"/>
                    <a:pt x="271" y="162"/>
                  </a:cubicBezTo>
                  <a:cubicBezTo>
                    <a:pt x="270" y="159"/>
                    <a:pt x="269" y="156"/>
                    <a:pt x="269" y="154"/>
                  </a:cubicBezTo>
                  <a:cubicBezTo>
                    <a:pt x="269" y="150"/>
                    <a:pt x="270" y="146"/>
                    <a:pt x="271" y="143"/>
                  </a:cubicBezTo>
                  <a:cubicBezTo>
                    <a:pt x="271" y="140"/>
                    <a:pt x="272" y="137"/>
                    <a:pt x="272" y="134"/>
                  </a:cubicBezTo>
                  <a:cubicBezTo>
                    <a:pt x="271" y="132"/>
                    <a:pt x="273" y="128"/>
                    <a:pt x="275" y="125"/>
                  </a:cubicBezTo>
                  <a:cubicBezTo>
                    <a:pt x="277" y="122"/>
                    <a:pt x="281" y="121"/>
                    <a:pt x="285" y="121"/>
                  </a:cubicBezTo>
                  <a:cubicBezTo>
                    <a:pt x="288" y="120"/>
                    <a:pt x="291" y="120"/>
                    <a:pt x="292" y="118"/>
                  </a:cubicBezTo>
                  <a:lnTo>
                    <a:pt x="287" y="96"/>
                  </a:lnTo>
                  <a:close/>
                </a:path>
              </a:pathLst>
            </a:custGeom>
            <a:grpFill/>
            <a:ln w="6350" cap="flat">
              <a:solidFill>
                <a:schemeClr val="bg1">
                  <a:alpha val="25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27725" tIns="13862" rIns="27725" bIns="13862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d-ID" sz="546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/>
                <a:ea typeface="+mn-ea"/>
                <a:cs typeface="+mn-cs"/>
              </a:endParaRPr>
            </a:p>
          </p:txBody>
        </p:sp>
        <p:sp>
          <p:nvSpPr>
            <p:cNvPr id="9" name="Freeform 210">
              <a:extLst>
                <a:ext uri="{FF2B5EF4-FFF2-40B4-BE49-F238E27FC236}">
                  <a16:creationId xmlns:a16="http://schemas.microsoft.com/office/drawing/2014/main" id="{8593AD0C-E3F2-DE61-9045-32785D40EA5B}"/>
                </a:ext>
              </a:extLst>
            </p:cNvPr>
            <p:cNvSpPr>
              <a:spLocks/>
            </p:cNvSpPr>
            <p:nvPr/>
          </p:nvSpPr>
          <p:spPr bwMode="auto">
            <a:xfrm>
              <a:off x="5060177" y="2075546"/>
              <a:ext cx="9525" cy="12700"/>
            </a:xfrm>
            <a:custGeom>
              <a:avLst/>
              <a:gdLst>
                <a:gd name="T0" fmla="*/ 2 w 3"/>
                <a:gd name="T1" fmla="*/ 0 h 4"/>
                <a:gd name="T2" fmla="*/ 1 w 3"/>
                <a:gd name="T3" fmla="*/ 1 h 4"/>
                <a:gd name="T4" fmla="*/ 1 w 3"/>
                <a:gd name="T5" fmla="*/ 3 h 4"/>
                <a:gd name="T6" fmla="*/ 3 w 3"/>
                <a:gd name="T7" fmla="*/ 2 h 4"/>
                <a:gd name="T8" fmla="*/ 2 w 3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4">
                  <a:moveTo>
                    <a:pt x="2" y="0"/>
                  </a:moveTo>
                  <a:cubicBezTo>
                    <a:pt x="1" y="0"/>
                    <a:pt x="1" y="1"/>
                    <a:pt x="1" y="1"/>
                  </a:cubicBezTo>
                  <a:cubicBezTo>
                    <a:pt x="1" y="1"/>
                    <a:pt x="0" y="3"/>
                    <a:pt x="1" y="3"/>
                  </a:cubicBezTo>
                  <a:cubicBezTo>
                    <a:pt x="2" y="4"/>
                    <a:pt x="2" y="3"/>
                    <a:pt x="3" y="2"/>
                  </a:cubicBezTo>
                  <a:cubicBezTo>
                    <a:pt x="3" y="1"/>
                    <a:pt x="2" y="1"/>
                    <a:pt x="2" y="0"/>
                  </a:cubicBezTo>
                  <a:close/>
                </a:path>
              </a:pathLst>
            </a:custGeom>
            <a:grpFill/>
            <a:ln w="6350" cap="flat">
              <a:solidFill>
                <a:schemeClr val="bg1">
                  <a:alpha val="25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27725" tIns="13862" rIns="27725" bIns="13862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d-ID" sz="546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/>
                <a:ea typeface="+mn-ea"/>
                <a:cs typeface="+mn-cs"/>
              </a:endParaRPr>
            </a:p>
          </p:txBody>
        </p:sp>
        <p:sp>
          <p:nvSpPr>
            <p:cNvPr id="10" name="Freeform 211">
              <a:extLst>
                <a:ext uri="{FF2B5EF4-FFF2-40B4-BE49-F238E27FC236}">
                  <a16:creationId xmlns:a16="http://schemas.microsoft.com/office/drawing/2014/main" id="{65439461-A1CC-6FE8-CCED-5C844093A976}"/>
                </a:ext>
              </a:extLst>
            </p:cNvPr>
            <p:cNvSpPr>
              <a:spLocks/>
            </p:cNvSpPr>
            <p:nvPr/>
          </p:nvSpPr>
          <p:spPr bwMode="auto">
            <a:xfrm>
              <a:off x="5034777" y="2091421"/>
              <a:ext cx="31750" cy="19050"/>
            </a:xfrm>
            <a:custGeom>
              <a:avLst/>
              <a:gdLst>
                <a:gd name="T0" fmla="*/ 6 w 10"/>
                <a:gd name="T1" fmla="*/ 0 h 6"/>
                <a:gd name="T2" fmla="*/ 5 w 10"/>
                <a:gd name="T3" fmla="*/ 1 h 6"/>
                <a:gd name="T4" fmla="*/ 2 w 10"/>
                <a:gd name="T5" fmla="*/ 2 h 6"/>
                <a:gd name="T6" fmla="*/ 2 w 10"/>
                <a:gd name="T7" fmla="*/ 5 h 6"/>
                <a:gd name="T8" fmla="*/ 5 w 10"/>
                <a:gd name="T9" fmla="*/ 4 h 6"/>
                <a:gd name="T10" fmla="*/ 6 w 10"/>
                <a:gd name="T11" fmla="*/ 3 h 6"/>
                <a:gd name="T12" fmla="*/ 8 w 10"/>
                <a:gd name="T13" fmla="*/ 2 h 6"/>
                <a:gd name="T14" fmla="*/ 8 w 10"/>
                <a:gd name="T15" fmla="*/ 1 h 6"/>
                <a:gd name="T16" fmla="*/ 6 w 10"/>
                <a:gd name="T17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0" h="6">
                  <a:moveTo>
                    <a:pt x="6" y="0"/>
                  </a:moveTo>
                  <a:cubicBezTo>
                    <a:pt x="5" y="1"/>
                    <a:pt x="5" y="1"/>
                    <a:pt x="5" y="1"/>
                  </a:cubicBezTo>
                  <a:cubicBezTo>
                    <a:pt x="5" y="1"/>
                    <a:pt x="4" y="1"/>
                    <a:pt x="2" y="2"/>
                  </a:cubicBezTo>
                  <a:cubicBezTo>
                    <a:pt x="0" y="4"/>
                    <a:pt x="2" y="4"/>
                    <a:pt x="2" y="5"/>
                  </a:cubicBezTo>
                  <a:cubicBezTo>
                    <a:pt x="1" y="6"/>
                    <a:pt x="4" y="4"/>
                    <a:pt x="5" y="4"/>
                  </a:cubicBezTo>
                  <a:cubicBezTo>
                    <a:pt x="6" y="4"/>
                    <a:pt x="5" y="3"/>
                    <a:pt x="6" y="3"/>
                  </a:cubicBezTo>
                  <a:cubicBezTo>
                    <a:pt x="6" y="3"/>
                    <a:pt x="7" y="3"/>
                    <a:pt x="8" y="2"/>
                  </a:cubicBezTo>
                  <a:cubicBezTo>
                    <a:pt x="10" y="2"/>
                    <a:pt x="8" y="1"/>
                    <a:pt x="8" y="1"/>
                  </a:cubicBezTo>
                  <a:cubicBezTo>
                    <a:pt x="8" y="1"/>
                    <a:pt x="7" y="0"/>
                    <a:pt x="6" y="0"/>
                  </a:cubicBezTo>
                  <a:close/>
                </a:path>
              </a:pathLst>
            </a:custGeom>
            <a:grpFill/>
            <a:ln w="6350" cap="flat">
              <a:solidFill>
                <a:schemeClr val="bg1">
                  <a:alpha val="25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27725" tIns="13862" rIns="27725" bIns="13862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d-ID" sz="546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/>
                <a:ea typeface="+mn-ea"/>
                <a:cs typeface="+mn-cs"/>
              </a:endParaRPr>
            </a:p>
          </p:txBody>
        </p:sp>
        <p:sp>
          <p:nvSpPr>
            <p:cNvPr id="11" name="Freeform 212">
              <a:extLst>
                <a:ext uri="{FF2B5EF4-FFF2-40B4-BE49-F238E27FC236}">
                  <a16:creationId xmlns:a16="http://schemas.microsoft.com/office/drawing/2014/main" id="{50E81947-51DE-ED85-3452-41B105C9841E}"/>
                </a:ext>
              </a:extLst>
            </p:cNvPr>
            <p:cNvSpPr>
              <a:spLocks/>
            </p:cNvSpPr>
            <p:nvPr/>
          </p:nvSpPr>
          <p:spPr bwMode="auto">
            <a:xfrm>
              <a:off x="4980801" y="2104120"/>
              <a:ext cx="15875" cy="15875"/>
            </a:xfrm>
            <a:custGeom>
              <a:avLst/>
              <a:gdLst>
                <a:gd name="T0" fmla="*/ 2 w 5"/>
                <a:gd name="T1" fmla="*/ 0 h 5"/>
                <a:gd name="T2" fmla="*/ 0 w 5"/>
                <a:gd name="T3" fmla="*/ 1 h 5"/>
                <a:gd name="T4" fmla="*/ 0 w 5"/>
                <a:gd name="T5" fmla="*/ 4 h 5"/>
                <a:gd name="T6" fmla="*/ 2 w 5"/>
                <a:gd name="T7" fmla="*/ 5 h 5"/>
                <a:gd name="T8" fmla="*/ 4 w 5"/>
                <a:gd name="T9" fmla="*/ 4 h 5"/>
                <a:gd name="T10" fmla="*/ 5 w 5"/>
                <a:gd name="T11" fmla="*/ 1 h 5"/>
                <a:gd name="T12" fmla="*/ 2 w 5"/>
                <a:gd name="T13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" h="5">
                  <a:moveTo>
                    <a:pt x="2" y="0"/>
                  </a:moveTo>
                  <a:cubicBezTo>
                    <a:pt x="2" y="0"/>
                    <a:pt x="0" y="1"/>
                    <a:pt x="0" y="1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5"/>
                    <a:pt x="2" y="5"/>
                    <a:pt x="2" y="5"/>
                  </a:cubicBezTo>
                  <a:cubicBezTo>
                    <a:pt x="3" y="5"/>
                    <a:pt x="4" y="4"/>
                    <a:pt x="4" y="4"/>
                  </a:cubicBezTo>
                  <a:cubicBezTo>
                    <a:pt x="5" y="3"/>
                    <a:pt x="5" y="2"/>
                    <a:pt x="5" y="1"/>
                  </a:cubicBezTo>
                  <a:cubicBezTo>
                    <a:pt x="4" y="0"/>
                    <a:pt x="3" y="0"/>
                    <a:pt x="2" y="0"/>
                  </a:cubicBezTo>
                  <a:close/>
                </a:path>
              </a:pathLst>
            </a:custGeom>
            <a:grpFill/>
            <a:ln w="6350" cap="flat">
              <a:solidFill>
                <a:schemeClr val="bg1">
                  <a:alpha val="25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27725" tIns="13862" rIns="27725" bIns="13862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d-ID" sz="546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/>
                <a:ea typeface="+mn-ea"/>
                <a:cs typeface="+mn-cs"/>
              </a:endParaRPr>
            </a:p>
          </p:txBody>
        </p:sp>
        <p:sp>
          <p:nvSpPr>
            <p:cNvPr id="13" name="Freeform 213">
              <a:extLst>
                <a:ext uri="{FF2B5EF4-FFF2-40B4-BE49-F238E27FC236}">
                  <a16:creationId xmlns:a16="http://schemas.microsoft.com/office/drawing/2014/main" id="{837F063B-EB0C-BFC2-5BC6-29FC62408F43}"/>
                </a:ext>
              </a:extLst>
            </p:cNvPr>
            <p:cNvSpPr>
              <a:spLocks/>
            </p:cNvSpPr>
            <p:nvPr/>
          </p:nvSpPr>
          <p:spPr bwMode="auto">
            <a:xfrm>
              <a:off x="4980801" y="2046971"/>
              <a:ext cx="60326" cy="63501"/>
            </a:xfrm>
            <a:custGeom>
              <a:avLst/>
              <a:gdLst>
                <a:gd name="T0" fmla="*/ 13 w 19"/>
                <a:gd name="T1" fmla="*/ 13 h 20"/>
                <a:gd name="T2" fmla="*/ 13 w 19"/>
                <a:gd name="T3" fmla="*/ 11 h 20"/>
                <a:gd name="T4" fmla="*/ 15 w 19"/>
                <a:gd name="T5" fmla="*/ 12 h 20"/>
                <a:gd name="T6" fmla="*/ 17 w 19"/>
                <a:gd name="T7" fmla="*/ 13 h 20"/>
                <a:gd name="T8" fmla="*/ 18 w 19"/>
                <a:gd name="T9" fmla="*/ 11 h 20"/>
                <a:gd name="T10" fmla="*/ 16 w 19"/>
                <a:gd name="T11" fmla="*/ 9 h 20"/>
                <a:gd name="T12" fmla="*/ 17 w 19"/>
                <a:gd name="T13" fmla="*/ 7 h 20"/>
                <a:gd name="T14" fmla="*/ 18 w 19"/>
                <a:gd name="T15" fmla="*/ 5 h 20"/>
                <a:gd name="T16" fmla="*/ 16 w 19"/>
                <a:gd name="T17" fmla="*/ 4 h 20"/>
                <a:gd name="T18" fmla="*/ 15 w 19"/>
                <a:gd name="T19" fmla="*/ 4 h 20"/>
                <a:gd name="T20" fmla="*/ 12 w 19"/>
                <a:gd name="T21" fmla="*/ 3 h 20"/>
                <a:gd name="T22" fmla="*/ 11 w 19"/>
                <a:gd name="T23" fmla="*/ 1 h 20"/>
                <a:gd name="T24" fmla="*/ 8 w 19"/>
                <a:gd name="T25" fmla="*/ 0 h 20"/>
                <a:gd name="T26" fmla="*/ 7 w 19"/>
                <a:gd name="T27" fmla="*/ 3 h 20"/>
                <a:gd name="T28" fmla="*/ 9 w 19"/>
                <a:gd name="T29" fmla="*/ 5 h 20"/>
                <a:gd name="T30" fmla="*/ 8 w 19"/>
                <a:gd name="T31" fmla="*/ 7 h 20"/>
                <a:gd name="T32" fmla="*/ 8 w 19"/>
                <a:gd name="T33" fmla="*/ 7 h 20"/>
                <a:gd name="T34" fmla="*/ 7 w 19"/>
                <a:gd name="T35" fmla="*/ 9 h 20"/>
                <a:gd name="T36" fmla="*/ 7 w 19"/>
                <a:gd name="T37" fmla="*/ 6 h 20"/>
                <a:gd name="T38" fmla="*/ 3 w 19"/>
                <a:gd name="T39" fmla="*/ 6 h 20"/>
                <a:gd name="T40" fmla="*/ 3 w 19"/>
                <a:gd name="T41" fmla="*/ 10 h 20"/>
                <a:gd name="T42" fmla="*/ 1 w 19"/>
                <a:gd name="T43" fmla="*/ 11 h 20"/>
                <a:gd name="T44" fmla="*/ 1 w 19"/>
                <a:gd name="T45" fmla="*/ 13 h 20"/>
                <a:gd name="T46" fmla="*/ 3 w 19"/>
                <a:gd name="T47" fmla="*/ 14 h 20"/>
                <a:gd name="T48" fmla="*/ 6 w 19"/>
                <a:gd name="T49" fmla="*/ 15 h 20"/>
                <a:gd name="T50" fmla="*/ 9 w 19"/>
                <a:gd name="T51" fmla="*/ 15 h 20"/>
                <a:gd name="T52" fmla="*/ 11 w 19"/>
                <a:gd name="T53" fmla="*/ 16 h 20"/>
                <a:gd name="T54" fmla="*/ 14 w 19"/>
                <a:gd name="T55" fmla="*/ 19 h 20"/>
                <a:gd name="T56" fmla="*/ 16 w 19"/>
                <a:gd name="T57" fmla="*/ 18 h 20"/>
                <a:gd name="T58" fmla="*/ 18 w 19"/>
                <a:gd name="T59" fmla="*/ 15 h 20"/>
                <a:gd name="T60" fmla="*/ 13 w 19"/>
                <a:gd name="T61" fmla="*/ 13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19" h="20">
                  <a:moveTo>
                    <a:pt x="13" y="13"/>
                  </a:moveTo>
                  <a:cubicBezTo>
                    <a:pt x="13" y="13"/>
                    <a:pt x="12" y="11"/>
                    <a:pt x="13" y="11"/>
                  </a:cubicBezTo>
                  <a:cubicBezTo>
                    <a:pt x="14" y="10"/>
                    <a:pt x="14" y="12"/>
                    <a:pt x="15" y="12"/>
                  </a:cubicBezTo>
                  <a:cubicBezTo>
                    <a:pt x="15" y="13"/>
                    <a:pt x="16" y="13"/>
                    <a:pt x="17" y="13"/>
                  </a:cubicBezTo>
                  <a:cubicBezTo>
                    <a:pt x="18" y="13"/>
                    <a:pt x="18" y="12"/>
                    <a:pt x="18" y="11"/>
                  </a:cubicBezTo>
                  <a:cubicBezTo>
                    <a:pt x="18" y="11"/>
                    <a:pt x="18" y="11"/>
                    <a:pt x="16" y="9"/>
                  </a:cubicBezTo>
                  <a:cubicBezTo>
                    <a:pt x="13" y="7"/>
                    <a:pt x="16" y="8"/>
                    <a:pt x="17" y="7"/>
                  </a:cubicBezTo>
                  <a:cubicBezTo>
                    <a:pt x="17" y="7"/>
                    <a:pt x="18" y="5"/>
                    <a:pt x="18" y="5"/>
                  </a:cubicBezTo>
                  <a:cubicBezTo>
                    <a:pt x="19" y="5"/>
                    <a:pt x="16" y="4"/>
                    <a:pt x="16" y="4"/>
                  </a:cubicBezTo>
                  <a:cubicBezTo>
                    <a:pt x="15" y="3"/>
                    <a:pt x="15" y="4"/>
                    <a:pt x="15" y="4"/>
                  </a:cubicBezTo>
                  <a:cubicBezTo>
                    <a:pt x="15" y="4"/>
                    <a:pt x="13" y="3"/>
                    <a:pt x="12" y="3"/>
                  </a:cubicBezTo>
                  <a:cubicBezTo>
                    <a:pt x="12" y="2"/>
                    <a:pt x="12" y="1"/>
                    <a:pt x="11" y="1"/>
                  </a:cubicBezTo>
                  <a:cubicBezTo>
                    <a:pt x="11" y="0"/>
                    <a:pt x="10" y="0"/>
                    <a:pt x="8" y="0"/>
                  </a:cubicBezTo>
                  <a:cubicBezTo>
                    <a:pt x="7" y="1"/>
                    <a:pt x="7" y="3"/>
                    <a:pt x="7" y="3"/>
                  </a:cubicBezTo>
                  <a:cubicBezTo>
                    <a:pt x="7" y="3"/>
                    <a:pt x="8" y="4"/>
                    <a:pt x="9" y="5"/>
                  </a:cubicBezTo>
                  <a:cubicBezTo>
                    <a:pt x="9" y="5"/>
                    <a:pt x="9" y="7"/>
                    <a:pt x="8" y="7"/>
                  </a:cubicBezTo>
                  <a:cubicBezTo>
                    <a:pt x="8" y="7"/>
                    <a:pt x="8" y="7"/>
                    <a:pt x="8" y="7"/>
                  </a:cubicBezTo>
                  <a:cubicBezTo>
                    <a:pt x="8" y="7"/>
                    <a:pt x="9" y="8"/>
                    <a:pt x="7" y="9"/>
                  </a:cubicBezTo>
                  <a:cubicBezTo>
                    <a:pt x="6" y="9"/>
                    <a:pt x="7" y="7"/>
                    <a:pt x="7" y="6"/>
                  </a:cubicBezTo>
                  <a:cubicBezTo>
                    <a:pt x="7" y="5"/>
                    <a:pt x="3" y="6"/>
                    <a:pt x="3" y="6"/>
                  </a:cubicBezTo>
                  <a:cubicBezTo>
                    <a:pt x="3" y="6"/>
                    <a:pt x="4" y="9"/>
                    <a:pt x="3" y="10"/>
                  </a:cubicBezTo>
                  <a:cubicBezTo>
                    <a:pt x="2" y="10"/>
                    <a:pt x="2" y="10"/>
                    <a:pt x="1" y="11"/>
                  </a:cubicBezTo>
                  <a:cubicBezTo>
                    <a:pt x="0" y="12"/>
                    <a:pt x="1" y="13"/>
                    <a:pt x="1" y="13"/>
                  </a:cubicBezTo>
                  <a:cubicBezTo>
                    <a:pt x="1" y="14"/>
                    <a:pt x="3" y="14"/>
                    <a:pt x="3" y="14"/>
                  </a:cubicBezTo>
                  <a:cubicBezTo>
                    <a:pt x="4" y="14"/>
                    <a:pt x="4" y="14"/>
                    <a:pt x="6" y="15"/>
                  </a:cubicBezTo>
                  <a:cubicBezTo>
                    <a:pt x="9" y="17"/>
                    <a:pt x="7" y="15"/>
                    <a:pt x="9" y="15"/>
                  </a:cubicBezTo>
                  <a:cubicBezTo>
                    <a:pt x="11" y="15"/>
                    <a:pt x="10" y="16"/>
                    <a:pt x="11" y="16"/>
                  </a:cubicBezTo>
                  <a:cubicBezTo>
                    <a:pt x="12" y="17"/>
                    <a:pt x="13" y="18"/>
                    <a:pt x="14" y="19"/>
                  </a:cubicBezTo>
                  <a:cubicBezTo>
                    <a:pt x="15" y="20"/>
                    <a:pt x="16" y="18"/>
                    <a:pt x="16" y="18"/>
                  </a:cubicBezTo>
                  <a:cubicBezTo>
                    <a:pt x="17" y="17"/>
                    <a:pt x="18" y="15"/>
                    <a:pt x="18" y="15"/>
                  </a:cubicBezTo>
                  <a:cubicBezTo>
                    <a:pt x="18" y="15"/>
                    <a:pt x="14" y="13"/>
                    <a:pt x="13" y="13"/>
                  </a:cubicBezTo>
                  <a:close/>
                </a:path>
              </a:pathLst>
            </a:custGeom>
            <a:grpFill/>
            <a:ln w="6350" cap="flat">
              <a:solidFill>
                <a:schemeClr val="bg1">
                  <a:alpha val="25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27725" tIns="13862" rIns="27725" bIns="13862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d-ID" sz="546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/>
                <a:ea typeface="+mn-ea"/>
                <a:cs typeface="+mn-cs"/>
              </a:endParaRPr>
            </a:p>
          </p:txBody>
        </p:sp>
        <p:sp>
          <p:nvSpPr>
            <p:cNvPr id="14" name="Freeform 214">
              <a:extLst>
                <a:ext uri="{FF2B5EF4-FFF2-40B4-BE49-F238E27FC236}">
                  <a16:creationId xmlns:a16="http://schemas.microsoft.com/office/drawing/2014/main" id="{F9FFCCC8-E056-8DD8-847F-FF22C23C7E4A}"/>
                </a:ext>
              </a:extLst>
            </p:cNvPr>
            <p:cNvSpPr>
              <a:spLocks/>
            </p:cNvSpPr>
            <p:nvPr/>
          </p:nvSpPr>
          <p:spPr bwMode="auto">
            <a:xfrm>
              <a:off x="5060177" y="2062846"/>
              <a:ext cx="12700" cy="12700"/>
            </a:xfrm>
            <a:custGeom>
              <a:avLst/>
              <a:gdLst>
                <a:gd name="T0" fmla="*/ 2 w 4"/>
                <a:gd name="T1" fmla="*/ 1 h 4"/>
                <a:gd name="T2" fmla="*/ 0 w 4"/>
                <a:gd name="T3" fmla="*/ 1 h 4"/>
                <a:gd name="T4" fmla="*/ 0 w 4"/>
                <a:gd name="T5" fmla="*/ 3 h 4"/>
                <a:gd name="T6" fmla="*/ 3 w 4"/>
                <a:gd name="T7" fmla="*/ 2 h 4"/>
                <a:gd name="T8" fmla="*/ 2 w 4"/>
                <a:gd name="T9" fmla="*/ 1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" h="4">
                  <a:moveTo>
                    <a:pt x="2" y="1"/>
                  </a:moveTo>
                  <a:cubicBezTo>
                    <a:pt x="2" y="0"/>
                    <a:pt x="1" y="1"/>
                    <a:pt x="0" y="1"/>
                  </a:cubicBezTo>
                  <a:cubicBezTo>
                    <a:pt x="0" y="1"/>
                    <a:pt x="0" y="2"/>
                    <a:pt x="0" y="3"/>
                  </a:cubicBezTo>
                  <a:cubicBezTo>
                    <a:pt x="1" y="4"/>
                    <a:pt x="1" y="3"/>
                    <a:pt x="3" y="2"/>
                  </a:cubicBezTo>
                  <a:cubicBezTo>
                    <a:pt x="4" y="0"/>
                    <a:pt x="2" y="1"/>
                    <a:pt x="2" y="1"/>
                  </a:cubicBezTo>
                  <a:close/>
                </a:path>
              </a:pathLst>
            </a:custGeom>
            <a:grpFill/>
            <a:ln w="6350" cap="flat">
              <a:solidFill>
                <a:schemeClr val="bg1">
                  <a:alpha val="25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27725" tIns="13862" rIns="27725" bIns="13862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d-ID" sz="546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/>
                <a:ea typeface="+mn-ea"/>
                <a:cs typeface="+mn-cs"/>
              </a:endParaRPr>
            </a:p>
          </p:txBody>
        </p:sp>
        <p:sp>
          <p:nvSpPr>
            <p:cNvPr id="15" name="Freeform 215">
              <a:extLst>
                <a:ext uri="{FF2B5EF4-FFF2-40B4-BE49-F238E27FC236}">
                  <a16:creationId xmlns:a16="http://schemas.microsoft.com/office/drawing/2014/main" id="{1B5A5D51-5603-5802-BDC0-908F1E1FDE0C}"/>
                </a:ext>
              </a:extLst>
            </p:cNvPr>
            <p:cNvSpPr>
              <a:spLocks/>
            </p:cNvSpPr>
            <p:nvPr/>
          </p:nvSpPr>
          <p:spPr bwMode="auto">
            <a:xfrm>
              <a:off x="4855390" y="638862"/>
              <a:ext cx="806450" cy="1452560"/>
            </a:xfrm>
            <a:custGeom>
              <a:avLst/>
              <a:gdLst>
                <a:gd name="T0" fmla="*/ 222 w 253"/>
                <a:gd name="T1" fmla="*/ 377 h 456"/>
                <a:gd name="T2" fmla="*/ 247 w 253"/>
                <a:gd name="T3" fmla="*/ 312 h 456"/>
                <a:gd name="T4" fmla="*/ 235 w 253"/>
                <a:gd name="T5" fmla="*/ 269 h 456"/>
                <a:gd name="T6" fmla="*/ 216 w 253"/>
                <a:gd name="T7" fmla="*/ 241 h 456"/>
                <a:gd name="T8" fmla="*/ 204 w 253"/>
                <a:gd name="T9" fmla="*/ 226 h 456"/>
                <a:gd name="T10" fmla="*/ 200 w 253"/>
                <a:gd name="T11" fmla="*/ 214 h 456"/>
                <a:gd name="T12" fmla="*/ 185 w 253"/>
                <a:gd name="T13" fmla="*/ 195 h 456"/>
                <a:gd name="T14" fmla="*/ 186 w 253"/>
                <a:gd name="T15" fmla="*/ 170 h 456"/>
                <a:gd name="T16" fmla="*/ 161 w 253"/>
                <a:gd name="T17" fmla="*/ 137 h 456"/>
                <a:gd name="T18" fmla="*/ 160 w 253"/>
                <a:gd name="T19" fmla="*/ 100 h 456"/>
                <a:gd name="T20" fmla="*/ 141 w 253"/>
                <a:gd name="T21" fmla="*/ 79 h 456"/>
                <a:gd name="T22" fmla="*/ 128 w 253"/>
                <a:gd name="T23" fmla="*/ 52 h 456"/>
                <a:gd name="T24" fmla="*/ 123 w 253"/>
                <a:gd name="T25" fmla="*/ 44 h 456"/>
                <a:gd name="T26" fmla="*/ 129 w 253"/>
                <a:gd name="T27" fmla="*/ 38 h 456"/>
                <a:gd name="T28" fmla="*/ 128 w 253"/>
                <a:gd name="T29" fmla="*/ 19 h 456"/>
                <a:gd name="T30" fmla="*/ 104 w 253"/>
                <a:gd name="T31" fmla="*/ 1 h 456"/>
                <a:gd name="T32" fmla="*/ 82 w 253"/>
                <a:gd name="T33" fmla="*/ 20 h 456"/>
                <a:gd name="T34" fmla="*/ 79 w 253"/>
                <a:gd name="T35" fmla="*/ 58 h 456"/>
                <a:gd name="T36" fmla="*/ 74 w 253"/>
                <a:gd name="T37" fmla="*/ 73 h 456"/>
                <a:gd name="T38" fmla="*/ 59 w 253"/>
                <a:gd name="T39" fmla="*/ 70 h 456"/>
                <a:gd name="T40" fmla="*/ 27 w 253"/>
                <a:gd name="T41" fmla="*/ 68 h 456"/>
                <a:gd name="T42" fmla="*/ 7 w 253"/>
                <a:gd name="T43" fmla="*/ 63 h 456"/>
                <a:gd name="T44" fmla="*/ 7 w 253"/>
                <a:gd name="T45" fmla="*/ 74 h 456"/>
                <a:gd name="T46" fmla="*/ 26 w 253"/>
                <a:gd name="T47" fmla="*/ 85 h 456"/>
                <a:gd name="T48" fmla="*/ 51 w 253"/>
                <a:gd name="T49" fmla="*/ 99 h 456"/>
                <a:gd name="T50" fmla="*/ 63 w 253"/>
                <a:gd name="T51" fmla="*/ 127 h 456"/>
                <a:gd name="T52" fmla="*/ 74 w 253"/>
                <a:gd name="T53" fmla="*/ 159 h 456"/>
                <a:gd name="T54" fmla="*/ 81 w 253"/>
                <a:gd name="T55" fmla="*/ 184 h 456"/>
                <a:gd name="T56" fmla="*/ 109 w 253"/>
                <a:gd name="T57" fmla="*/ 205 h 456"/>
                <a:gd name="T58" fmla="*/ 113 w 253"/>
                <a:gd name="T59" fmla="*/ 228 h 456"/>
                <a:gd name="T60" fmla="*/ 102 w 253"/>
                <a:gd name="T61" fmla="*/ 246 h 456"/>
                <a:gd name="T62" fmla="*/ 88 w 253"/>
                <a:gd name="T63" fmla="*/ 280 h 456"/>
                <a:gd name="T64" fmla="*/ 81 w 253"/>
                <a:gd name="T65" fmla="*/ 293 h 456"/>
                <a:gd name="T66" fmla="*/ 73 w 253"/>
                <a:gd name="T67" fmla="*/ 307 h 456"/>
                <a:gd name="T68" fmla="*/ 67 w 253"/>
                <a:gd name="T69" fmla="*/ 314 h 456"/>
                <a:gd name="T70" fmla="*/ 54 w 253"/>
                <a:gd name="T71" fmla="*/ 313 h 456"/>
                <a:gd name="T72" fmla="*/ 61 w 253"/>
                <a:gd name="T73" fmla="*/ 327 h 456"/>
                <a:gd name="T74" fmla="*/ 58 w 253"/>
                <a:gd name="T75" fmla="*/ 348 h 456"/>
                <a:gd name="T76" fmla="*/ 65 w 253"/>
                <a:gd name="T77" fmla="*/ 369 h 456"/>
                <a:gd name="T78" fmla="*/ 71 w 253"/>
                <a:gd name="T79" fmla="*/ 387 h 456"/>
                <a:gd name="T80" fmla="*/ 73 w 253"/>
                <a:gd name="T81" fmla="*/ 400 h 456"/>
                <a:gd name="T82" fmla="*/ 73 w 253"/>
                <a:gd name="T83" fmla="*/ 414 h 456"/>
                <a:gd name="T84" fmla="*/ 76 w 253"/>
                <a:gd name="T85" fmla="*/ 420 h 456"/>
                <a:gd name="T86" fmla="*/ 75 w 253"/>
                <a:gd name="T87" fmla="*/ 429 h 456"/>
                <a:gd name="T88" fmla="*/ 83 w 253"/>
                <a:gd name="T89" fmla="*/ 433 h 456"/>
                <a:gd name="T90" fmla="*/ 89 w 253"/>
                <a:gd name="T91" fmla="*/ 436 h 456"/>
                <a:gd name="T92" fmla="*/ 95 w 253"/>
                <a:gd name="T93" fmla="*/ 436 h 456"/>
                <a:gd name="T94" fmla="*/ 98 w 253"/>
                <a:gd name="T95" fmla="*/ 442 h 456"/>
                <a:gd name="T96" fmla="*/ 104 w 253"/>
                <a:gd name="T97" fmla="*/ 447 h 456"/>
                <a:gd name="T98" fmla="*/ 104 w 253"/>
                <a:gd name="T99" fmla="*/ 454 h 456"/>
                <a:gd name="T100" fmla="*/ 113 w 253"/>
                <a:gd name="T101" fmla="*/ 447 h 456"/>
                <a:gd name="T102" fmla="*/ 116 w 253"/>
                <a:gd name="T103" fmla="*/ 453 h 456"/>
                <a:gd name="T104" fmla="*/ 122 w 253"/>
                <a:gd name="T105" fmla="*/ 455 h 456"/>
                <a:gd name="T106" fmla="*/ 127 w 253"/>
                <a:gd name="T107" fmla="*/ 452 h 456"/>
                <a:gd name="T108" fmla="*/ 139 w 253"/>
                <a:gd name="T109" fmla="*/ 443 h 456"/>
                <a:gd name="T110" fmla="*/ 153 w 253"/>
                <a:gd name="T111" fmla="*/ 439 h 456"/>
                <a:gd name="T112" fmla="*/ 167 w 253"/>
                <a:gd name="T113" fmla="*/ 428 h 456"/>
                <a:gd name="T114" fmla="*/ 176 w 253"/>
                <a:gd name="T115" fmla="*/ 420 h 456"/>
                <a:gd name="T116" fmla="*/ 188 w 253"/>
                <a:gd name="T117" fmla="*/ 414 h 456"/>
                <a:gd name="T118" fmla="*/ 201 w 253"/>
                <a:gd name="T119" fmla="*/ 406 h 4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253" h="456">
                  <a:moveTo>
                    <a:pt x="207" y="405"/>
                  </a:moveTo>
                  <a:cubicBezTo>
                    <a:pt x="210" y="399"/>
                    <a:pt x="210" y="399"/>
                    <a:pt x="210" y="399"/>
                  </a:cubicBezTo>
                  <a:cubicBezTo>
                    <a:pt x="212" y="395"/>
                    <a:pt x="212" y="395"/>
                    <a:pt x="212" y="395"/>
                  </a:cubicBezTo>
                  <a:cubicBezTo>
                    <a:pt x="212" y="395"/>
                    <a:pt x="212" y="395"/>
                    <a:pt x="212" y="395"/>
                  </a:cubicBezTo>
                  <a:cubicBezTo>
                    <a:pt x="215" y="390"/>
                    <a:pt x="216" y="388"/>
                    <a:pt x="216" y="387"/>
                  </a:cubicBezTo>
                  <a:cubicBezTo>
                    <a:pt x="217" y="385"/>
                    <a:pt x="218" y="382"/>
                    <a:pt x="218" y="381"/>
                  </a:cubicBezTo>
                  <a:cubicBezTo>
                    <a:pt x="219" y="379"/>
                    <a:pt x="221" y="378"/>
                    <a:pt x="222" y="377"/>
                  </a:cubicBezTo>
                  <a:cubicBezTo>
                    <a:pt x="224" y="370"/>
                    <a:pt x="224" y="370"/>
                    <a:pt x="224" y="370"/>
                  </a:cubicBezTo>
                  <a:cubicBezTo>
                    <a:pt x="234" y="349"/>
                    <a:pt x="234" y="349"/>
                    <a:pt x="234" y="349"/>
                  </a:cubicBezTo>
                  <a:cubicBezTo>
                    <a:pt x="235" y="348"/>
                    <a:pt x="236" y="343"/>
                    <a:pt x="237" y="341"/>
                  </a:cubicBezTo>
                  <a:cubicBezTo>
                    <a:pt x="237" y="341"/>
                    <a:pt x="239" y="335"/>
                    <a:pt x="239" y="334"/>
                  </a:cubicBezTo>
                  <a:cubicBezTo>
                    <a:pt x="239" y="333"/>
                    <a:pt x="241" y="327"/>
                    <a:pt x="241" y="327"/>
                  </a:cubicBezTo>
                  <a:cubicBezTo>
                    <a:pt x="242" y="326"/>
                    <a:pt x="244" y="318"/>
                    <a:pt x="244" y="317"/>
                  </a:cubicBezTo>
                  <a:cubicBezTo>
                    <a:pt x="244" y="314"/>
                    <a:pt x="246" y="313"/>
                    <a:pt x="247" y="312"/>
                  </a:cubicBezTo>
                  <a:cubicBezTo>
                    <a:pt x="248" y="312"/>
                    <a:pt x="248" y="312"/>
                    <a:pt x="248" y="312"/>
                  </a:cubicBezTo>
                  <a:cubicBezTo>
                    <a:pt x="248" y="311"/>
                    <a:pt x="250" y="306"/>
                    <a:pt x="251" y="303"/>
                  </a:cubicBezTo>
                  <a:cubicBezTo>
                    <a:pt x="251" y="303"/>
                    <a:pt x="252" y="298"/>
                    <a:pt x="253" y="288"/>
                  </a:cubicBezTo>
                  <a:cubicBezTo>
                    <a:pt x="251" y="280"/>
                    <a:pt x="251" y="280"/>
                    <a:pt x="251" y="280"/>
                  </a:cubicBezTo>
                  <a:cubicBezTo>
                    <a:pt x="248" y="277"/>
                    <a:pt x="248" y="277"/>
                    <a:pt x="248" y="277"/>
                  </a:cubicBezTo>
                  <a:cubicBezTo>
                    <a:pt x="243" y="274"/>
                    <a:pt x="243" y="274"/>
                    <a:pt x="243" y="274"/>
                  </a:cubicBezTo>
                  <a:cubicBezTo>
                    <a:pt x="237" y="271"/>
                    <a:pt x="236" y="270"/>
                    <a:pt x="235" y="269"/>
                  </a:cubicBezTo>
                  <a:cubicBezTo>
                    <a:pt x="235" y="269"/>
                    <a:pt x="234" y="268"/>
                    <a:pt x="232" y="268"/>
                  </a:cubicBezTo>
                  <a:cubicBezTo>
                    <a:pt x="231" y="267"/>
                    <a:pt x="227" y="266"/>
                    <a:pt x="226" y="266"/>
                  </a:cubicBezTo>
                  <a:cubicBezTo>
                    <a:pt x="225" y="266"/>
                    <a:pt x="224" y="266"/>
                    <a:pt x="219" y="262"/>
                  </a:cubicBezTo>
                  <a:cubicBezTo>
                    <a:pt x="216" y="260"/>
                    <a:pt x="213" y="256"/>
                    <a:pt x="212" y="256"/>
                  </a:cubicBezTo>
                  <a:cubicBezTo>
                    <a:pt x="212" y="255"/>
                    <a:pt x="212" y="255"/>
                    <a:pt x="212" y="255"/>
                  </a:cubicBezTo>
                  <a:cubicBezTo>
                    <a:pt x="215" y="247"/>
                    <a:pt x="215" y="247"/>
                    <a:pt x="215" y="247"/>
                  </a:cubicBezTo>
                  <a:cubicBezTo>
                    <a:pt x="216" y="246"/>
                    <a:pt x="216" y="242"/>
                    <a:pt x="216" y="241"/>
                  </a:cubicBezTo>
                  <a:cubicBezTo>
                    <a:pt x="216" y="241"/>
                    <a:pt x="216" y="239"/>
                    <a:pt x="216" y="239"/>
                  </a:cubicBezTo>
                  <a:cubicBezTo>
                    <a:pt x="215" y="236"/>
                    <a:pt x="215" y="236"/>
                    <a:pt x="215" y="236"/>
                  </a:cubicBezTo>
                  <a:cubicBezTo>
                    <a:pt x="214" y="233"/>
                    <a:pt x="214" y="233"/>
                    <a:pt x="214" y="233"/>
                  </a:cubicBezTo>
                  <a:cubicBezTo>
                    <a:pt x="213" y="233"/>
                    <a:pt x="211" y="233"/>
                    <a:pt x="210" y="233"/>
                  </a:cubicBezTo>
                  <a:cubicBezTo>
                    <a:pt x="207" y="233"/>
                    <a:pt x="207" y="230"/>
                    <a:pt x="206" y="228"/>
                  </a:cubicBezTo>
                  <a:cubicBezTo>
                    <a:pt x="206" y="228"/>
                    <a:pt x="206" y="228"/>
                    <a:pt x="205" y="227"/>
                  </a:cubicBezTo>
                  <a:cubicBezTo>
                    <a:pt x="205" y="227"/>
                    <a:pt x="204" y="227"/>
                    <a:pt x="204" y="226"/>
                  </a:cubicBezTo>
                  <a:cubicBezTo>
                    <a:pt x="201" y="225"/>
                    <a:pt x="200" y="222"/>
                    <a:pt x="200" y="221"/>
                  </a:cubicBezTo>
                  <a:cubicBezTo>
                    <a:pt x="200" y="221"/>
                    <a:pt x="200" y="221"/>
                    <a:pt x="200" y="221"/>
                  </a:cubicBezTo>
                  <a:cubicBezTo>
                    <a:pt x="202" y="216"/>
                    <a:pt x="202" y="216"/>
                    <a:pt x="202" y="216"/>
                  </a:cubicBezTo>
                  <a:cubicBezTo>
                    <a:pt x="201" y="215"/>
                    <a:pt x="201" y="214"/>
                    <a:pt x="201" y="214"/>
                  </a:cubicBezTo>
                  <a:cubicBezTo>
                    <a:pt x="201" y="214"/>
                    <a:pt x="201" y="214"/>
                    <a:pt x="201" y="214"/>
                  </a:cubicBezTo>
                  <a:cubicBezTo>
                    <a:pt x="200" y="214"/>
                    <a:pt x="200" y="214"/>
                    <a:pt x="200" y="214"/>
                  </a:cubicBezTo>
                  <a:cubicBezTo>
                    <a:pt x="200" y="214"/>
                    <a:pt x="200" y="214"/>
                    <a:pt x="200" y="214"/>
                  </a:cubicBezTo>
                  <a:cubicBezTo>
                    <a:pt x="200" y="214"/>
                    <a:pt x="200" y="214"/>
                    <a:pt x="200" y="214"/>
                  </a:cubicBezTo>
                  <a:cubicBezTo>
                    <a:pt x="193" y="213"/>
                    <a:pt x="193" y="213"/>
                    <a:pt x="193" y="213"/>
                  </a:cubicBezTo>
                  <a:cubicBezTo>
                    <a:pt x="187" y="205"/>
                    <a:pt x="187" y="205"/>
                    <a:pt x="187" y="205"/>
                  </a:cubicBezTo>
                  <a:cubicBezTo>
                    <a:pt x="188" y="204"/>
                    <a:pt x="188" y="204"/>
                    <a:pt x="188" y="204"/>
                  </a:cubicBezTo>
                  <a:cubicBezTo>
                    <a:pt x="188" y="204"/>
                    <a:pt x="189" y="198"/>
                    <a:pt x="189" y="197"/>
                  </a:cubicBezTo>
                  <a:cubicBezTo>
                    <a:pt x="189" y="197"/>
                    <a:pt x="189" y="197"/>
                    <a:pt x="189" y="197"/>
                  </a:cubicBezTo>
                  <a:cubicBezTo>
                    <a:pt x="185" y="195"/>
                    <a:pt x="185" y="195"/>
                    <a:pt x="185" y="195"/>
                  </a:cubicBezTo>
                  <a:cubicBezTo>
                    <a:pt x="187" y="191"/>
                    <a:pt x="187" y="191"/>
                    <a:pt x="187" y="191"/>
                  </a:cubicBezTo>
                  <a:cubicBezTo>
                    <a:pt x="184" y="186"/>
                    <a:pt x="184" y="186"/>
                    <a:pt x="184" y="186"/>
                  </a:cubicBezTo>
                  <a:cubicBezTo>
                    <a:pt x="185" y="183"/>
                    <a:pt x="185" y="183"/>
                    <a:pt x="185" y="183"/>
                  </a:cubicBezTo>
                  <a:cubicBezTo>
                    <a:pt x="183" y="180"/>
                    <a:pt x="183" y="180"/>
                    <a:pt x="183" y="180"/>
                  </a:cubicBezTo>
                  <a:cubicBezTo>
                    <a:pt x="182" y="177"/>
                    <a:pt x="182" y="177"/>
                    <a:pt x="182" y="177"/>
                  </a:cubicBezTo>
                  <a:cubicBezTo>
                    <a:pt x="186" y="172"/>
                    <a:pt x="186" y="172"/>
                    <a:pt x="186" y="172"/>
                  </a:cubicBezTo>
                  <a:cubicBezTo>
                    <a:pt x="186" y="170"/>
                    <a:pt x="186" y="170"/>
                    <a:pt x="186" y="170"/>
                  </a:cubicBezTo>
                  <a:cubicBezTo>
                    <a:pt x="183" y="164"/>
                    <a:pt x="183" y="164"/>
                    <a:pt x="183" y="164"/>
                  </a:cubicBezTo>
                  <a:cubicBezTo>
                    <a:pt x="181" y="162"/>
                    <a:pt x="181" y="160"/>
                    <a:pt x="181" y="160"/>
                  </a:cubicBezTo>
                  <a:cubicBezTo>
                    <a:pt x="180" y="159"/>
                    <a:pt x="178" y="158"/>
                    <a:pt x="175" y="156"/>
                  </a:cubicBezTo>
                  <a:cubicBezTo>
                    <a:pt x="175" y="156"/>
                    <a:pt x="175" y="156"/>
                    <a:pt x="175" y="156"/>
                  </a:cubicBezTo>
                  <a:cubicBezTo>
                    <a:pt x="172" y="149"/>
                    <a:pt x="172" y="149"/>
                    <a:pt x="172" y="149"/>
                  </a:cubicBezTo>
                  <a:cubicBezTo>
                    <a:pt x="166" y="143"/>
                    <a:pt x="166" y="143"/>
                    <a:pt x="166" y="143"/>
                  </a:cubicBezTo>
                  <a:cubicBezTo>
                    <a:pt x="161" y="137"/>
                    <a:pt x="161" y="137"/>
                    <a:pt x="161" y="137"/>
                  </a:cubicBezTo>
                  <a:cubicBezTo>
                    <a:pt x="158" y="134"/>
                    <a:pt x="158" y="134"/>
                    <a:pt x="158" y="134"/>
                  </a:cubicBezTo>
                  <a:cubicBezTo>
                    <a:pt x="155" y="126"/>
                    <a:pt x="155" y="126"/>
                    <a:pt x="155" y="126"/>
                  </a:cubicBezTo>
                  <a:cubicBezTo>
                    <a:pt x="155" y="124"/>
                    <a:pt x="155" y="124"/>
                    <a:pt x="155" y="124"/>
                  </a:cubicBezTo>
                  <a:cubicBezTo>
                    <a:pt x="155" y="123"/>
                    <a:pt x="156" y="120"/>
                    <a:pt x="156" y="119"/>
                  </a:cubicBezTo>
                  <a:cubicBezTo>
                    <a:pt x="156" y="118"/>
                    <a:pt x="156" y="118"/>
                    <a:pt x="157" y="116"/>
                  </a:cubicBezTo>
                  <a:cubicBezTo>
                    <a:pt x="157" y="114"/>
                    <a:pt x="158" y="110"/>
                    <a:pt x="158" y="108"/>
                  </a:cubicBezTo>
                  <a:cubicBezTo>
                    <a:pt x="158" y="105"/>
                    <a:pt x="160" y="101"/>
                    <a:pt x="160" y="100"/>
                  </a:cubicBezTo>
                  <a:cubicBezTo>
                    <a:pt x="161" y="94"/>
                    <a:pt x="161" y="94"/>
                    <a:pt x="161" y="94"/>
                  </a:cubicBezTo>
                  <a:cubicBezTo>
                    <a:pt x="160" y="93"/>
                    <a:pt x="160" y="93"/>
                    <a:pt x="160" y="93"/>
                  </a:cubicBezTo>
                  <a:cubicBezTo>
                    <a:pt x="155" y="90"/>
                    <a:pt x="155" y="90"/>
                    <a:pt x="155" y="90"/>
                  </a:cubicBezTo>
                  <a:cubicBezTo>
                    <a:pt x="151" y="85"/>
                    <a:pt x="151" y="85"/>
                    <a:pt x="151" y="85"/>
                  </a:cubicBezTo>
                  <a:cubicBezTo>
                    <a:pt x="151" y="85"/>
                    <a:pt x="151" y="85"/>
                    <a:pt x="151" y="85"/>
                  </a:cubicBezTo>
                  <a:cubicBezTo>
                    <a:pt x="151" y="84"/>
                    <a:pt x="149" y="81"/>
                    <a:pt x="145" y="80"/>
                  </a:cubicBezTo>
                  <a:cubicBezTo>
                    <a:pt x="144" y="80"/>
                    <a:pt x="142" y="79"/>
                    <a:pt x="141" y="79"/>
                  </a:cubicBezTo>
                  <a:cubicBezTo>
                    <a:pt x="141" y="79"/>
                    <a:pt x="141" y="79"/>
                    <a:pt x="140" y="79"/>
                  </a:cubicBezTo>
                  <a:cubicBezTo>
                    <a:pt x="140" y="80"/>
                    <a:pt x="140" y="80"/>
                    <a:pt x="140" y="80"/>
                  </a:cubicBezTo>
                  <a:cubicBezTo>
                    <a:pt x="132" y="76"/>
                    <a:pt x="132" y="76"/>
                    <a:pt x="132" y="76"/>
                  </a:cubicBezTo>
                  <a:cubicBezTo>
                    <a:pt x="128" y="69"/>
                    <a:pt x="128" y="69"/>
                    <a:pt x="128" y="69"/>
                  </a:cubicBezTo>
                  <a:cubicBezTo>
                    <a:pt x="124" y="63"/>
                    <a:pt x="124" y="63"/>
                    <a:pt x="124" y="63"/>
                  </a:cubicBezTo>
                  <a:cubicBezTo>
                    <a:pt x="127" y="59"/>
                    <a:pt x="127" y="59"/>
                    <a:pt x="127" y="59"/>
                  </a:cubicBezTo>
                  <a:cubicBezTo>
                    <a:pt x="128" y="52"/>
                    <a:pt x="128" y="52"/>
                    <a:pt x="128" y="52"/>
                  </a:cubicBezTo>
                  <a:cubicBezTo>
                    <a:pt x="127" y="49"/>
                    <a:pt x="127" y="49"/>
                    <a:pt x="127" y="49"/>
                  </a:cubicBezTo>
                  <a:cubicBezTo>
                    <a:pt x="120" y="48"/>
                    <a:pt x="120" y="48"/>
                    <a:pt x="120" y="48"/>
                  </a:cubicBezTo>
                  <a:cubicBezTo>
                    <a:pt x="122" y="46"/>
                    <a:pt x="122" y="46"/>
                    <a:pt x="122" y="46"/>
                  </a:cubicBezTo>
                  <a:cubicBezTo>
                    <a:pt x="122" y="45"/>
                    <a:pt x="122" y="45"/>
                    <a:pt x="122" y="44"/>
                  </a:cubicBezTo>
                  <a:cubicBezTo>
                    <a:pt x="123" y="44"/>
                    <a:pt x="123" y="44"/>
                    <a:pt x="123" y="44"/>
                  </a:cubicBezTo>
                  <a:cubicBezTo>
                    <a:pt x="123" y="44"/>
                    <a:pt x="123" y="44"/>
                    <a:pt x="123" y="44"/>
                  </a:cubicBezTo>
                  <a:cubicBezTo>
                    <a:pt x="123" y="44"/>
                    <a:pt x="123" y="44"/>
                    <a:pt x="123" y="44"/>
                  </a:cubicBezTo>
                  <a:cubicBezTo>
                    <a:pt x="123" y="43"/>
                    <a:pt x="123" y="43"/>
                    <a:pt x="123" y="43"/>
                  </a:cubicBezTo>
                  <a:cubicBezTo>
                    <a:pt x="123" y="43"/>
                    <a:pt x="123" y="43"/>
                    <a:pt x="123" y="43"/>
                  </a:cubicBezTo>
                  <a:cubicBezTo>
                    <a:pt x="123" y="43"/>
                    <a:pt x="123" y="43"/>
                    <a:pt x="123" y="43"/>
                  </a:cubicBezTo>
                  <a:cubicBezTo>
                    <a:pt x="125" y="41"/>
                    <a:pt x="125" y="41"/>
                    <a:pt x="125" y="41"/>
                  </a:cubicBezTo>
                  <a:cubicBezTo>
                    <a:pt x="125" y="41"/>
                    <a:pt x="126" y="41"/>
                    <a:pt x="126" y="41"/>
                  </a:cubicBezTo>
                  <a:cubicBezTo>
                    <a:pt x="127" y="39"/>
                    <a:pt x="128" y="39"/>
                    <a:pt x="129" y="38"/>
                  </a:cubicBezTo>
                  <a:cubicBezTo>
                    <a:pt x="129" y="38"/>
                    <a:pt x="129" y="38"/>
                    <a:pt x="129" y="38"/>
                  </a:cubicBezTo>
                  <a:cubicBezTo>
                    <a:pt x="129" y="38"/>
                    <a:pt x="129" y="38"/>
                    <a:pt x="129" y="38"/>
                  </a:cubicBezTo>
                  <a:cubicBezTo>
                    <a:pt x="129" y="37"/>
                    <a:pt x="129" y="37"/>
                    <a:pt x="130" y="37"/>
                  </a:cubicBezTo>
                  <a:cubicBezTo>
                    <a:pt x="129" y="37"/>
                    <a:pt x="127" y="36"/>
                    <a:pt x="127" y="35"/>
                  </a:cubicBezTo>
                  <a:cubicBezTo>
                    <a:pt x="127" y="34"/>
                    <a:pt x="126" y="32"/>
                    <a:pt x="126" y="30"/>
                  </a:cubicBezTo>
                  <a:cubicBezTo>
                    <a:pt x="126" y="30"/>
                    <a:pt x="126" y="29"/>
                    <a:pt x="126" y="28"/>
                  </a:cubicBezTo>
                  <a:cubicBezTo>
                    <a:pt x="126" y="27"/>
                    <a:pt x="126" y="25"/>
                    <a:pt x="126" y="23"/>
                  </a:cubicBezTo>
                  <a:cubicBezTo>
                    <a:pt x="126" y="22"/>
                    <a:pt x="128" y="19"/>
                    <a:pt x="128" y="19"/>
                  </a:cubicBezTo>
                  <a:cubicBezTo>
                    <a:pt x="128" y="19"/>
                    <a:pt x="126" y="17"/>
                    <a:pt x="126" y="16"/>
                  </a:cubicBezTo>
                  <a:cubicBezTo>
                    <a:pt x="126" y="15"/>
                    <a:pt x="125" y="13"/>
                    <a:pt x="126" y="12"/>
                  </a:cubicBezTo>
                  <a:cubicBezTo>
                    <a:pt x="126" y="11"/>
                    <a:pt x="126" y="11"/>
                    <a:pt x="126" y="11"/>
                  </a:cubicBezTo>
                  <a:cubicBezTo>
                    <a:pt x="124" y="10"/>
                    <a:pt x="124" y="10"/>
                    <a:pt x="124" y="10"/>
                  </a:cubicBezTo>
                  <a:cubicBezTo>
                    <a:pt x="119" y="9"/>
                    <a:pt x="119" y="9"/>
                    <a:pt x="119" y="9"/>
                  </a:cubicBezTo>
                  <a:cubicBezTo>
                    <a:pt x="108" y="6"/>
                    <a:pt x="108" y="6"/>
                    <a:pt x="108" y="6"/>
                  </a:cubicBezTo>
                  <a:cubicBezTo>
                    <a:pt x="105" y="5"/>
                    <a:pt x="106" y="3"/>
                    <a:pt x="104" y="1"/>
                  </a:cubicBezTo>
                  <a:cubicBezTo>
                    <a:pt x="103" y="0"/>
                    <a:pt x="99" y="1"/>
                    <a:pt x="97" y="1"/>
                  </a:cubicBezTo>
                  <a:cubicBezTo>
                    <a:pt x="93" y="5"/>
                    <a:pt x="93" y="5"/>
                    <a:pt x="93" y="5"/>
                  </a:cubicBezTo>
                  <a:cubicBezTo>
                    <a:pt x="92" y="9"/>
                    <a:pt x="92" y="9"/>
                    <a:pt x="92" y="9"/>
                  </a:cubicBezTo>
                  <a:cubicBezTo>
                    <a:pt x="85" y="9"/>
                    <a:pt x="85" y="9"/>
                    <a:pt x="85" y="9"/>
                  </a:cubicBezTo>
                  <a:cubicBezTo>
                    <a:pt x="82" y="11"/>
                    <a:pt x="82" y="11"/>
                    <a:pt x="82" y="11"/>
                  </a:cubicBezTo>
                  <a:cubicBezTo>
                    <a:pt x="76" y="12"/>
                    <a:pt x="81" y="16"/>
                    <a:pt x="81" y="19"/>
                  </a:cubicBezTo>
                  <a:cubicBezTo>
                    <a:pt x="82" y="20"/>
                    <a:pt x="82" y="20"/>
                    <a:pt x="82" y="20"/>
                  </a:cubicBezTo>
                  <a:cubicBezTo>
                    <a:pt x="79" y="22"/>
                    <a:pt x="79" y="22"/>
                    <a:pt x="79" y="22"/>
                  </a:cubicBezTo>
                  <a:cubicBezTo>
                    <a:pt x="77" y="23"/>
                    <a:pt x="77" y="23"/>
                    <a:pt x="77" y="23"/>
                  </a:cubicBezTo>
                  <a:cubicBezTo>
                    <a:pt x="77" y="23"/>
                    <a:pt x="77" y="23"/>
                    <a:pt x="77" y="23"/>
                  </a:cubicBezTo>
                  <a:cubicBezTo>
                    <a:pt x="75" y="24"/>
                    <a:pt x="79" y="31"/>
                    <a:pt x="78" y="40"/>
                  </a:cubicBezTo>
                  <a:cubicBezTo>
                    <a:pt x="77" y="42"/>
                    <a:pt x="79" y="46"/>
                    <a:pt x="79" y="46"/>
                  </a:cubicBezTo>
                  <a:cubicBezTo>
                    <a:pt x="79" y="46"/>
                    <a:pt x="81" y="52"/>
                    <a:pt x="81" y="55"/>
                  </a:cubicBezTo>
                  <a:cubicBezTo>
                    <a:pt x="81" y="58"/>
                    <a:pt x="79" y="58"/>
                    <a:pt x="79" y="58"/>
                  </a:cubicBezTo>
                  <a:cubicBezTo>
                    <a:pt x="79" y="58"/>
                    <a:pt x="76" y="61"/>
                    <a:pt x="73" y="63"/>
                  </a:cubicBezTo>
                  <a:cubicBezTo>
                    <a:pt x="71" y="65"/>
                    <a:pt x="73" y="66"/>
                    <a:pt x="73" y="66"/>
                  </a:cubicBezTo>
                  <a:cubicBezTo>
                    <a:pt x="73" y="66"/>
                    <a:pt x="73" y="71"/>
                    <a:pt x="74" y="72"/>
                  </a:cubicBezTo>
                  <a:cubicBezTo>
                    <a:pt x="74" y="72"/>
                    <a:pt x="74" y="72"/>
                    <a:pt x="74" y="72"/>
                  </a:cubicBezTo>
                  <a:cubicBezTo>
                    <a:pt x="74" y="72"/>
                    <a:pt x="74" y="72"/>
                    <a:pt x="74" y="72"/>
                  </a:cubicBezTo>
                  <a:cubicBezTo>
                    <a:pt x="74" y="73"/>
                    <a:pt x="74" y="73"/>
                    <a:pt x="74" y="73"/>
                  </a:cubicBezTo>
                  <a:cubicBezTo>
                    <a:pt x="74" y="73"/>
                    <a:pt x="74" y="73"/>
                    <a:pt x="74" y="73"/>
                  </a:cubicBezTo>
                  <a:cubicBezTo>
                    <a:pt x="73" y="73"/>
                    <a:pt x="73" y="73"/>
                    <a:pt x="73" y="73"/>
                  </a:cubicBezTo>
                  <a:cubicBezTo>
                    <a:pt x="73" y="73"/>
                    <a:pt x="73" y="73"/>
                    <a:pt x="73" y="73"/>
                  </a:cubicBezTo>
                  <a:cubicBezTo>
                    <a:pt x="73" y="73"/>
                    <a:pt x="72" y="73"/>
                    <a:pt x="72" y="74"/>
                  </a:cubicBezTo>
                  <a:cubicBezTo>
                    <a:pt x="72" y="74"/>
                    <a:pt x="72" y="74"/>
                    <a:pt x="72" y="74"/>
                  </a:cubicBezTo>
                  <a:cubicBezTo>
                    <a:pt x="71" y="74"/>
                    <a:pt x="70" y="74"/>
                    <a:pt x="70" y="74"/>
                  </a:cubicBezTo>
                  <a:cubicBezTo>
                    <a:pt x="67" y="72"/>
                    <a:pt x="67" y="72"/>
                    <a:pt x="67" y="72"/>
                  </a:cubicBezTo>
                  <a:cubicBezTo>
                    <a:pt x="59" y="70"/>
                    <a:pt x="59" y="70"/>
                    <a:pt x="59" y="70"/>
                  </a:cubicBezTo>
                  <a:cubicBezTo>
                    <a:pt x="56" y="68"/>
                    <a:pt x="56" y="68"/>
                    <a:pt x="56" y="68"/>
                  </a:cubicBezTo>
                  <a:cubicBezTo>
                    <a:pt x="52" y="70"/>
                    <a:pt x="52" y="70"/>
                    <a:pt x="52" y="70"/>
                  </a:cubicBezTo>
                  <a:cubicBezTo>
                    <a:pt x="52" y="72"/>
                    <a:pt x="52" y="72"/>
                    <a:pt x="52" y="72"/>
                  </a:cubicBezTo>
                  <a:cubicBezTo>
                    <a:pt x="50" y="74"/>
                    <a:pt x="50" y="74"/>
                    <a:pt x="50" y="74"/>
                  </a:cubicBezTo>
                  <a:cubicBezTo>
                    <a:pt x="47" y="77"/>
                    <a:pt x="47" y="77"/>
                    <a:pt x="47" y="77"/>
                  </a:cubicBezTo>
                  <a:cubicBezTo>
                    <a:pt x="46" y="77"/>
                    <a:pt x="38" y="75"/>
                    <a:pt x="36" y="74"/>
                  </a:cubicBezTo>
                  <a:cubicBezTo>
                    <a:pt x="34" y="74"/>
                    <a:pt x="27" y="68"/>
                    <a:pt x="27" y="68"/>
                  </a:cubicBezTo>
                  <a:cubicBezTo>
                    <a:pt x="22" y="62"/>
                    <a:pt x="22" y="62"/>
                    <a:pt x="22" y="62"/>
                  </a:cubicBezTo>
                  <a:cubicBezTo>
                    <a:pt x="16" y="55"/>
                    <a:pt x="16" y="55"/>
                    <a:pt x="16" y="55"/>
                  </a:cubicBezTo>
                  <a:cubicBezTo>
                    <a:pt x="13" y="55"/>
                    <a:pt x="13" y="55"/>
                    <a:pt x="13" y="55"/>
                  </a:cubicBezTo>
                  <a:cubicBezTo>
                    <a:pt x="11" y="53"/>
                    <a:pt x="8" y="53"/>
                    <a:pt x="7" y="55"/>
                  </a:cubicBezTo>
                  <a:cubicBezTo>
                    <a:pt x="7" y="55"/>
                    <a:pt x="7" y="55"/>
                    <a:pt x="7" y="55"/>
                  </a:cubicBezTo>
                  <a:cubicBezTo>
                    <a:pt x="6" y="56"/>
                    <a:pt x="6" y="56"/>
                    <a:pt x="6" y="56"/>
                  </a:cubicBezTo>
                  <a:cubicBezTo>
                    <a:pt x="5" y="58"/>
                    <a:pt x="7" y="63"/>
                    <a:pt x="7" y="63"/>
                  </a:cubicBezTo>
                  <a:cubicBezTo>
                    <a:pt x="7" y="63"/>
                    <a:pt x="7" y="64"/>
                    <a:pt x="6" y="64"/>
                  </a:cubicBezTo>
                  <a:cubicBezTo>
                    <a:pt x="6" y="64"/>
                    <a:pt x="6" y="64"/>
                    <a:pt x="6" y="64"/>
                  </a:cubicBezTo>
                  <a:cubicBezTo>
                    <a:pt x="6" y="64"/>
                    <a:pt x="6" y="64"/>
                    <a:pt x="6" y="64"/>
                  </a:cubicBezTo>
                  <a:cubicBezTo>
                    <a:pt x="5" y="64"/>
                    <a:pt x="2" y="65"/>
                    <a:pt x="1" y="65"/>
                  </a:cubicBezTo>
                  <a:cubicBezTo>
                    <a:pt x="0" y="65"/>
                    <a:pt x="1" y="67"/>
                    <a:pt x="1" y="67"/>
                  </a:cubicBezTo>
                  <a:cubicBezTo>
                    <a:pt x="7" y="70"/>
                    <a:pt x="7" y="70"/>
                    <a:pt x="7" y="70"/>
                  </a:cubicBezTo>
                  <a:cubicBezTo>
                    <a:pt x="7" y="74"/>
                    <a:pt x="7" y="74"/>
                    <a:pt x="7" y="74"/>
                  </a:cubicBezTo>
                  <a:cubicBezTo>
                    <a:pt x="11" y="75"/>
                    <a:pt x="11" y="75"/>
                    <a:pt x="11" y="75"/>
                  </a:cubicBezTo>
                  <a:cubicBezTo>
                    <a:pt x="14" y="77"/>
                    <a:pt x="14" y="77"/>
                    <a:pt x="14" y="77"/>
                  </a:cubicBezTo>
                  <a:cubicBezTo>
                    <a:pt x="17" y="81"/>
                    <a:pt x="17" y="81"/>
                    <a:pt x="17" y="81"/>
                  </a:cubicBezTo>
                  <a:cubicBezTo>
                    <a:pt x="17" y="81"/>
                    <a:pt x="18" y="82"/>
                    <a:pt x="19" y="82"/>
                  </a:cubicBezTo>
                  <a:cubicBezTo>
                    <a:pt x="20" y="82"/>
                    <a:pt x="21" y="83"/>
                    <a:pt x="21" y="83"/>
                  </a:cubicBezTo>
                  <a:cubicBezTo>
                    <a:pt x="23" y="86"/>
                    <a:pt x="23" y="86"/>
                    <a:pt x="23" y="86"/>
                  </a:cubicBezTo>
                  <a:cubicBezTo>
                    <a:pt x="26" y="85"/>
                    <a:pt x="26" y="85"/>
                    <a:pt x="26" y="85"/>
                  </a:cubicBezTo>
                  <a:cubicBezTo>
                    <a:pt x="26" y="85"/>
                    <a:pt x="27" y="86"/>
                    <a:pt x="28" y="88"/>
                  </a:cubicBezTo>
                  <a:cubicBezTo>
                    <a:pt x="29" y="89"/>
                    <a:pt x="30" y="88"/>
                    <a:pt x="30" y="88"/>
                  </a:cubicBezTo>
                  <a:cubicBezTo>
                    <a:pt x="34" y="88"/>
                    <a:pt x="34" y="88"/>
                    <a:pt x="34" y="88"/>
                  </a:cubicBezTo>
                  <a:cubicBezTo>
                    <a:pt x="38" y="90"/>
                    <a:pt x="38" y="90"/>
                    <a:pt x="38" y="90"/>
                  </a:cubicBezTo>
                  <a:cubicBezTo>
                    <a:pt x="44" y="93"/>
                    <a:pt x="44" y="93"/>
                    <a:pt x="44" y="93"/>
                  </a:cubicBezTo>
                  <a:cubicBezTo>
                    <a:pt x="44" y="93"/>
                    <a:pt x="49" y="99"/>
                    <a:pt x="49" y="100"/>
                  </a:cubicBezTo>
                  <a:cubicBezTo>
                    <a:pt x="50" y="100"/>
                    <a:pt x="51" y="99"/>
                    <a:pt x="51" y="99"/>
                  </a:cubicBezTo>
                  <a:cubicBezTo>
                    <a:pt x="54" y="104"/>
                    <a:pt x="54" y="104"/>
                    <a:pt x="54" y="104"/>
                  </a:cubicBezTo>
                  <a:cubicBezTo>
                    <a:pt x="59" y="106"/>
                    <a:pt x="59" y="106"/>
                    <a:pt x="59" y="106"/>
                  </a:cubicBezTo>
                  <a:cubicBezTo>
                    <a:pt x="57" y="111"/>
                    <a:pt x="57" y="111"/>
                    <a:pt x="57" y="111"/>
                  </a:cubicBezTo>
                  <a:cubicBezTo>
                    <a:pt x="59" y="121"/>
                    <a:pt x="59" y="121"/>
                    <a:pt x="59" y="121"/>
                  </a:cubicBezTo>
                  <a:cubicBezTo>
                    <a:pt x="59" y="125"/>
                    <a:pt x="59" y="125"/>
                    <a:pt x="59" y="125"/>
                  </a:cubicBezTo>
                  <a:cubicBezTo>
                    <a:pt x="60" y="128"/>
                    <a:pt x="60" y="128"/>
                    <a:pt x="60" y="128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4" y="128"/>
                    <a:pt x="64" y="128"/>
                    <a:pt x="64" y="128"/>
                  </a:cubicBezTo>
                  <a:cubicBezTo>
                    <a:pt x="63" y="130"/>
                    <a:pt x="63" y="130"/>
                    <a:pt x="64" y="132"/>
                  </a:cubicBezTo>
                  <a:cubicBezTo>
                    <a:pt x="64" y="134"/>
                    <a:pt x="64" y="134"/>
                    <a:pt x="64" y="134"/>
                  </a:cubicBezTo>
                  <a:cubicBezTo>
                    <a:pt x="64" y="139"/>
                    <a:pt x="64" y="139"/>
                    <a:pt x="64" y="139"/>
                  </a:cubicBezTo>
                  <a:cubicBezTo>
                    <a:pt x="74" y="151"/>
                    <a:pt x="74" y="151"/>
                    <a:pt x="74" y="151"/>
                  </a:cubicBezTo>
                  <a:cubicBezTo>
                    <a:pt x="74" y="155"/>
                    <a:pt x="74" y="155"/>
                    <a:pt x="74" y="155"/>
                  </a:cubicBezTo>
                  <a:cubicBezTo>
                    <a:pt x="74" y="155"/>
                    <a:pt x="74" y="159"/>
                    <a:pt x="74" y="159"/>
                  </a:cubicBezTo>
                  <a:cubicBezTo>
                    <a:pt x="73" y="160"/>
                    <a:pt x="74" y="164"/>
                    <a:pt x="74" y="164"/>
                  </a:cubicBezTo>
                  <a:cubicBezTo>
                    <a:pt x="74" y="164"/>
                    <a:pt x="73" y="168"/>
                    <a:pt x="72" y="168"/>
                  </a:cubicBezTo>
                  <a:cubicBezTo>
                    <a:pt x="71" y="169"/>
                    <a:pt x="71" y="171"/>
                    <a:pt x="71" y="171"/>
                  </a:cubicBezTo>
                  <a:cubicBezTo>
                    <a:pt x="73" y="175"/>
                    <a:pt x="73" y="175"/>
                    <a:pt x="73" y="175"/>
                  </a:cubicBezTo>
                  <a:cubicBezTo>
                    <a:pt x="73" y="179"/>
                    <a:pt x="73" y="179"/>
                    <a:pt x="73" y="179"/>
                  </a:cubicBezTo>
                  <a:cubicBezTo>
                    <a:pt x="77" y="182"/>
                    <a:pt x="77" y="182"/>
                    <a:pt x="77" y="182"/>
                  </a:cubicBezTo>
                  <a:cubicBezTo>
                    <a:pt x="81" y="184"/>
                    <a:pt x="81" y="184"/>
                    <a:pt x="81" y="184"/>
                  </a:cubicBezTo>
                  <a:cubicBezTo>
                    <a:pt x="87" y="196"/>
                    <a:pt x="87" y="196"/>
                    <a:pt x="87" y="196"/>
                  </a:cubicBezTo>
                  <a:cubicBezTo>
                    <a:pt x="90" y="196"/>
                    <a:pt x="90" y="196"/>
                    <a:pt x="90" y="196"/>
                  </a:cubicBezTo>
                  <a:cubicBezTo>
                    <a:pt x="93" y="197"/>
                    <a:pt x="93" y="197"/>
                    <a:pt x="93" y="197"/>
                  </a:cubicBezTo>
                  <a:cubicBezTo>
                    <a:pt x="98" y="201"/>
                    <a:pt x="98" y="201"/>
                    <a:pt x="98" y="201"/>
                  </a:cubicBezTo>
                  <a:cubicBezTo>
                    <a:pt x="99" y="199"/>
                    <a:pt x="99" y="199"/>
                    <a:pt x="99" y="199"/>
                  </a:cubicBezTo>
                  <a:cubicBezTo>
                    <a:pt x="105" y="202"/>
                    <a:pt x="105" y="202"/>
                    <a:pt x="105" y="202"/>
                  </a:cubicBezTo>
                  <a:cubicBezTo>
                    <a:pt x="105" y="202"/>
                    <a:pt x="108" y="204"/>
                    <a:pt x="109" y="205"/>
                  </a:cubicBezTo>
                  <a:cubicBezTo>
                    <a:pt x="110" y="206"/>
                    <a:pt x="110" y="208"/>
                    <a:pt x="111" y="209"/>
                  </a:cubicBezTo>
                  <a:cubicBezTo>
                    <a:pt x="111" y="210"/>
                    <a:pt x="111" y="213"/>
                    <a:pt x="111" y="213"/>
                  </a:cubicBezTo>
                  <a:cubicBezTo>
                    <a:pt x="111" y="213"/>
                    <a:pt x="111" y="216"/>
                    <a:pt x="111" y="217"/>
                  </a:cubicBezTo>
                  <a:cubicBezTo>
                    <a:pt x="111" y="218"/>
                    <a:pt x="112" y="220"/>
                    <a:pt x="112" y="221"/>
                  </a:cubicBezTo>
                  <a:cubicBezTo>
                    <a:pt x="112" y="221"/>
                    <a:pt x="114" y="223"/>
                    <a:pt x="116" y="223"/>
                  </a:cubicBezTo>
                  <a:cubicBezTo>
                    <a:pt x="117" y="224"/>
                    <a:pt x="115" y="225"/>
                    <a:pt x="115" y="225"/>
                  </a:cubicBezTo>
                  <a:cubicBezTo>
                    <a:pt x="113" y="228"/>
                    <a:pt x="113" y="228"/>
                    <a:pt x="113" y="228"/>
                  </a:cubicBezTo>
                  <a:cubicBezTo>
                    <a:pt x="113" y="228"/>
                    <a:pt x="117" y="231"/>
                    <a:pt x="117" y="231"/>
                  </a:cubicBezTo>
                  <a:cubicBezTo>
                    <a:pt x="117" y="232"/>
                    <a:pt x="114" y="232"/>
                    <a:pt x="114" y="232"/>
                  </a:cubicBezTo>
                  <a:cubicBezTo>
                    <a:pt x="109" y="230"/>
                    <a:pt x="112" y="232"/>
                    <a:pt x="107" y="233"/>
                  </a:cubicBezTo>
                  <a:cubicBezTo>
                    <a:pt x="107" y="233"/>
                    <a:pt x="103" y="236"/>
                    <a:pt x="103" y="236"/>
                  </a:cubicBezTo>
                  <a:cubicBezTo>
                    <a:pt x="103" y="239"/>
                    <a:pt x="103" y="239"/>
                    <a:pt x="103" y="239"/>
                  </a:cubicBezTo>
                  <a:cubicBezTo>
                    <a:pt x="103" y="239"/>
                    <a:pt x="102" y="241"/>
                    <a:pt x="101" y="242"/>
                  </a:cubicBezTo>
                  <a:cubicBezTo>
                    <a:pt x="101" y="242"/>
                    <a:pt x="102" y="245"/>
                    <a:pt x="102" y="246"/>
                  </a:cubicBezTo>
                  <a:cubicBezTo>
                    <a:pt x="102" y="248"/>
                    <a:pt x="102" y="250"/>
                    <a:pt x="102" y="250"/>
                  </a:cubicBezTo>
                  <a:cubicBezTo>
                    <a:pt x="99" y="255"/>
                    <a:pt x="99" y="255"/>
                    <a:pt x="99" y="255"/>
                  </a:cubicBezTo>
                  <a:cubicBezTo>
                    <a:pt x="99" y="255"/>
                    <a:pt x="96" y="260"/>
                    <a:pt x="97" y="261"/>
                  </a:cubicBezTo>
                  <a:cubicBezTo>
                    <a:pt x="97" y="263"/>
                    <a:pt x="94" y="265"/>
                    <a:pt x="93" y="267"/>
                  </a:cubicBezTo>
                  <a:cubicBezTo>
                    <a:pt x="92" y="268"/>
                    <a:pt x="92" y="272"/>
                    <a:pt x="91" y="273"/>
                  </a:cubicBezTo>
                  <a:cubicBezTo>
                    <a:pt x="90" y="274"/>
                    <a:pt x="88" y="273"/>
                    <a:pt x="88" y="274"/>
                  </a:cubicBezTo>
                  <a:cubicBezTo>
                    <a:pt x="88" y="275"/>
                    <a:pt x="88" y="279"/>
                    <a:pt x="88" y="280"/>
                  </a:cubicBezTo>
                  <a:cubicBezTo>
                    <a:pt x="87" y="281"/>
                    <a:pt x="86" y="282"/>
                    <a:pt x="85" y="282"/>
                  </a:cubicBezTo>
                  <a:cubicBezTo>
                    <a:pt x="85" y="283"/>
                    <a:pt x="85" y="283"/>
                    <a:pt x="83" y="284"/>
                  </a:cubicBezTo>
                  <a:cubicBezTo>
                    <a:pt x="82" y="285"/>
                    <a:pt x="82" y="284"/>
                    <a:pt x="81" y="284"/>
                  </a:cubicBezTo>
                  <a:cubicBezTo>
                    <a:pt x="80" y="284"/>
                    <a:pt x="80" y="285"/>
                    <a:pt x="80" y="286"/>
                  </a:cubicBezTo>
                  <a:cubicBezTo>
                    <a:pt x="79" y="286"/>
                    <a:pt x="79" y="288"/>
                    <a:pt x="80" y="288"/>
                  </a:cubicBezTo>
                  <a:cubicBezTo>
                    <a:pt x="80" y="288"/>
                    <a:pt x="82" y="289"/>
                    <a:pt x="82" y="289"/>
                  </a:cubicBezTo>
                  <a:cubicBezTo>
                    <a:pt x="82" y="289"/>
                    <a:pt x="82" y="293"/>
                    <a:pt x="81" y="293"/>
                  </a:cubicBezTo>
                  <a:cubicBezTo>
                    <a:pt x="80" y="294"/>
                    <a:pt x="80" y="293"/>
                    <a:pt x="79" y="293"/>
                  </a:cubicBezTo>
                  <a:cubicBezTo>
                    <a:pt x="77" y="292"/>
                    <a:pt x="78" y="293"/>
                    <a:pt x="77" y="294"/>
                  </a:cubicBezTo>
                  <a:cubicBezTo>
                    <a:pt x="75" y="295"/>
                    <a:pt x="77" y="295"/>
                    <a:pt x="77" y="297"/>
                  </a:cubicBezTo>
                  <a:cubicBezTo>
                    <a:pt x="77" y="299"/>
                    <a:pt x="77" y="301"/>
                    <a:pt x="75" y="301"/>
                  </a:cubicBezTo>
                  <a:cubicBezTo>
                    <a:pt x="73" y="301"/>
                    <a:pt x="75" y="301"/>
                    <a:pt x="73" y="301"/>
                  </a:cubicBezTo>
                  <a:cubicBezTo>
                    <a:pt x="72" y="302"/>
                    <a:pt x="73" y="303"/>
                    <a:pt x="72" y="305"/>
                  </a:cubicBezTo>
                  <a:cubicBezTo>
                    <a:pt x="72" y="307"/>
                    <a:pt x="72" y="306"/>
                    <a:pt x="73" y="307"/>
                  </a:cubicBezTo>
                  <a:cubicBezTo>
                    <a:pt x="73" y="308"/>
                    <a:pt x="75" y="308"/>
                    <a:pt x="75" y="310"/>
                  </a:cubicBezTo>
                  <a:cubicBezTo>
                    <a:pt x="75" y="311"/>
                    <a:pt x="75" y="311"/>
                    <a:pt x="75" y="312"/>
                  </a:cubicBezTo>
                  <a:cubicBezTo>
                    <a:pt x="74" y="313"/>
                    <a:pt x="72" y="312"/>
                    <a:pt x="72" y="311"/>
                  </a:cubicBezTo>
                  <a:cubicBezTo>
                    <a:pt x="72" y="310"/>
                    <a:pt x="72" y="309"/>
                    <a:pt x="72" y="309"/>
                  </a:cubicBezTo>
                  <a:cubicBezTo>
                    <a:pt x="72" y="309"/>
                    <a:pt x="71" y="308"/>
                    <a:pt x="69" y="308"/>
                  </a:cubicBezTo>
                  <a:cubicBezTo>
                    <a:pt x="67" y="308"/>
                    <a:pt x="69" y="311"/>
                    <a:pt x="69" y="312"/>
                  </a:cubicBezTo>
                  <a:cubicBezTo>
                    <a:pt x="70" y="314"/>
                    <a:pt x="69" y="315"/>
                    <a:pt x="67" y="314"/>
                  </a:cubicBezTo>
                  <a:cubicBezTo>
                    <a:pt x="65" y="314"/>
                    <a:pt x="66" y="314"/>
                    <a:pt x="66" y="314"/>
                  </a:cubicBezTo>
                  <a:cubicBezTo>
                    <a:pt x="66" y="314"/>
                    <a:pt x="62" y="316"/>
                    <a:pt x="62" y="315"/>
                  </a:cubicBezTo>
                  <a:cubicBezTo>
                    <a:pt x="62" y="315"/>
                    <a:pt x="61" y="314"/>
                    <a:pt x="61" y="314"/>
                  </a:cubicBezTo>
                  <a:cubicBezTo>
                    <a:pt x="60" y="314"/>
                    <a:pt x="60" y="315"/>
                    <a:pt x="59" y="316"/>
                  </a:cubicBezTo>
                  <a:cubicBezTo>
                    <a:pt x="59" y="316"/>
                    <a:pt x="57" y="316"/>
                    <a:pt x="57" y="315"/>
                  </a:cubicBezTo>
                  <a:cubicBezTo>
                    <a:pt x="57" y="314"/>
                    <a:pt x="56" y="311"/>
                    <a:pt x="56" y="311"/>
                  </a:cubicBezTo>
                  <a:cubicBezTo>
                    <a:pt x="56" y="311"/>
                    <a:pt x="54" y="312"/>
                    <a:pt x="54" y="313"/>
                  </a:cubicBezTo>
                  <a:cubicBezTo>
                    <a:pt x="54" y="314"/>
                    <a:pt x="55" y="316"/>
                    <a:pt x="55" y="316"/>
                  </a:cubicBezTo>
                  <a:cubicBezTo>
                    <a:pt x="55" y="318"/>
                    <a:pt x="55" y="318"/>
                    <a:pt x="55" y="318"/>
                  </a:cubicBezTo>
                  <a:cubicBezTo>
                    <a:pt x="56" y="319"/>
                    <a:pt x="56" y="319"/>
                    <a:pt x="56" y="319"/>
                  </a:cubicBezTo>
                  <a:cubicBezTo>
                    <a:pt x="59" y="317"/>
                    <a:pt x="59" y="317"/>
                    <a:pt x="59" y="317"/>
                  </a:cubicBezTo>
                  <a:cubicBezTo>
                    <a:pt x="59" y="317"/>
                    <a:pt x="61" y="320"/>
                    <a:pt x="61" y="321"/>
                  </a:cubicBezTo>
                  <a:cubicBezTo>
                    <a:pt x="61" y="321"/>
                    <a:pt x="59" y="323"/>
                    <a:pt x="59" y="323"/>
                  </a:cubicBezTo>
                  <a:cubicBezTo>
                    <a:pt x="59" y="323"/>
                    <a:pt x="61" y="326"/>
                    <a:pt x="61" y="327"/>
                  </a:cubicBezTo>
                  <a:cubicBezTo>
                    <a:pt x="61" y="328"/>
                    <a:pt x="60" y="331"/>
                    <a:pt x="60" y="331"/>
                  </a:cubicBezTo>
                  <a:cubicBezTo>
                    <a:pt x="60" y="331"/>
                    <a:pt x="58" y="333"/>
                    <a:pt x="57" y="333"/>
                  </a:cubicBezTo>
                  <a:cubicBezTo>
                    <a:pt x="57" y="333"/>
                    <a:pt x="57" y="337"/>
                    <a:pt x="57" y="337"/>
                  </a:cubicBezTo>
                  <a:cubicBezTo>
                    <a:pt x="57" y="340"/>
                    <a:pt x="57" y="340"/>
                    <a:pt x="57" y="340"/>
                  </a:cubicBezTo>
                  <a:cubicBezTo>
                    <a:pt x="56" y="343"/>
                    <a:pt x="56" y="343"/>
                    <a:pt x="56" y="343"/>
                  </a:cubicBezTo>
                  <a:cubicBezTo>
                    <a:pt x="58" y="346"/>
                    <a:pt x="58" y="346"/>
                    <a:pt x="58" y="346"/>
                  </a:cubicBezTo>
                  <a:cubicBezTo>
                    <a:pt x="58" y="346"/>
                    <a:pt x="58" y="348"/>
                    <a:pt x="58" y="348"/>
                  </a:cubicBezTo>
                  <a:cubicBezTo>
                    <a:pt x="58" y="349"/>
                    <a:pt x="58" y="350"/>
                    <a:pt x="59" y="352"/>
                  </a:cubicBezTo>
                  <a:cubicBezTo>
                    <a:pt x="59" y="353"/>
                    <a:pt x="59" y="353"/>
                    <a:pt x="59" y="353"/>
                  </a:cubicBezTo>
                  <a:cubicBezTo>
                    <a:pt x="59" y="353"/>
                    <a:pt x="62" y="357"/>
                    <a:pt x="63" y="358"/>
                  </a:cubicBezTo>
                  <a:cubicBezTo>
                    <a:pt x="64" y="359"/>
                    <a:pt x="64" y="359"/>
                    <a:pt x="64" y="359"/>
                  </a:cubicBezTo>
                  <a:cubicBezTo>
                    <a:pt x="64" y="359"/>
                    <a:pt x="64" y="361"/>
                    <a:pt x="64" y="362"/>
                  </a:cubicBezTo>
                  <a:cubicBezTo>
                    <a:pt x="63" y="363"/>
                    <a:pt x="65" y="365"/>
                    <a:pt x="65" y="365"/>
                  </a:cubicBezTo>
                  <a:cubicBezTo>
                    <a:pt x="65" y="366"/>
                    <a:pt x="65" y="367"/>
                    <a:pt x="65" y="369"/>
                  </a:cubicBezTo>
                  <a:cubicBezTo>
                    <a:pt x="65" y="371"/>
                    <a:pt x="65" y="371"/>
                    <a:pt x="65" y="371"/>
                  </a:cubicBezTo>
                  <a:cubicBezTo>
                    <a:pt x="65" y="371"/>
                    <a:pt x="66" y="373"/>
                    <a:pt x="66" y="373"/>
                  </a:cubicBezTo>
                  <a:cubicBezTo>
                    <a:pt x="66" y="374"/>
                    <a:pt x="68" y="375"/>
                    <a:pt x="68" y="375"/>
                  </a:cubicBezTo>
                  <a:cubicBezTo>
                    <a:pt x="68" y="375"/>
                    <a:pt x="68" y="377"/>
                    <a:pt x="68" y="377"/>
                  </a:cubicBezTo>
                  <a:cubicBezTo>
                    <a:pt x="68" y="377"/>
                    <a:pt x="69" y="378"/>
                    <a:pt x="71" y="379"/>
                  </a:cubicBezTo>
                  <a:cubicBezTo>
                    <a:pt x="72" y="380"/>
                    <a:pt x="72" y="383"/>
                    <a:pt x="72" y="383"/>
                  </a:cubicBezTo>
                  <a:cubicBezTo>
                    <a:pt x="72" y="383"/>
                    <a:pt x="71" y="386"/>
                    <a:pt x="71" y="387"/>
                  </a:cubicBezTo>
                  <a:cubicBezTo>
                    <a:pt x="71" y="387"/>
                    <a:pt x="71" y="389"/>
                    <a:pt x="72" y="390"/>
                  </a:cubicBezTo>
                  <a:cubicBezTo>
                    <a:pt x="73" y="392"/>
                    <a:pt x="73" y="392"/>
                    <a:pt x="73" y="392"/>
                  </a:cubicBezTo>
                  <a:cubicBezTo>
                    <a:pt x="73" y="392"/>
                    <a:pt x="73" y="393"/>
                    <a:pt x="73" y="393"/>
                  </a:cubicBezTo>
                  <a:cubicBezTo>
                    <a:pt x="73" y="393"/>
                    <a:pt x="73" y="394"/>
                    <a:pt x="72" y="394"/>
                  </a:cubicBezTo>
                  <a:cubicBezTo>
                    <a:pt x="71" y="395"/>
                    <a:pt x="72" y="395"/>
                    <a:pt x="72" y="396"/>
                  </a:cubicBezTo>
                  <a:cubicBezTo>
                    <a:pt x="72" y="397"/>
                    <a:pt x="74" y="397"/>
                    <a:pt x="74" y="398"/>
                  </a:cubicBezTo>
                  <a:cubicBezTo>
                    <a:pt x="74" y="399"/>
                    <a:pt x="73" y="399"/>
                    <a:pt x="73" y="400"/>
                  </a:cubicBezTo>
                  <a:cubicBezTo>
                    <a:pt x="74" y="401"/>
                    <a:pt x="73" y="403"/>
                    <a:pt x="73" y="403"/>
                  </a:cubicBezTo>
                  <a:cubicBezTo>
                    <a:pt x="73" y="403"/>
                    <a:pt x="73" y="403"/>
                    <a:pt x="72" y="404"/>
                  </a:cubicBezTo>
                  <a:cubicBezTo>
                    <a:pt x="70" y="405"/>
                    <a:pt x="72" y="406"/>
                    <a:pt x="72" y="406"/>
                  </a:cubicBezTo>
                  <a:cubicBezTo>
                    <a:pt x="72" y="407"/>
                    <a:pt x="74" y="408"/>
                    <a:pt x="74" y="408"/>
                  </a:cubicBezTo>
                  <a:cubicBezTo>
                    <a:pt x="74" y="408"/>
                    <a:pt x="74" y="409"/>
                    <a:pt x="73" y="410"/>
                  </a:cubicBezTo>
                  <a:cubicBezTo>
                    <a:pt x="72" y="411"/>
                    <a:pt x="72" y="412"/>
                    <a:pt x="72" y="412"/>
                  </a:cubicBezTo>
                  <a:cubicBezTo>
                    <a:pt x="72" y="413"/>
                    <a:pt x="72" y="412"/>
                    <a:pt x="73" y="414"/>
                  </a:cubicBezTo>
                  <a:cubicBezTo>
                    <a:pt x="74" y="415"/>
                    <a:pt x="73" y="415"/>
                    <a:pt x="73" y="415"/>
                  </a:cubicBezTo>
                  <a:cubicBezTo>
                    <a:pt x="73" y="415"/>
                    <a:pt x="74" y="416"/>
                    <a:pt x="74" y="417"/>
                  </a:cubicBezTo>
                  <a:cubicBezTo>
                    <a:pt x="73" y="418"/>
                    <a:pt x="71" y="418"/>
                    <a:pt x="70" y="419"/>
                  </a:cubicBezTo>
                  <a:cubicBezTo>
                    <a:pt x="70" y="419"/>
                    <a:pt x="70" y="421"/>
                    <a:pt x="70" y="421"/>
                  </a:cubicBezTo>
                  <a:cubicBezTo>
                    <a:pt x="70" y="422"/>
                    <a:pt x="73" y="420"/>
                    <a:pt x="74" y="419"/>
                  </a:cubicBezTo>
                  <a:cubicBezTo>
                    <a:pt x="75" y="419"/>
                    <a:pt x="75" y="418"/>
                    <a:pt x="75" y="418"/>
                  </a:cubicBezTo>
                  <a:cubicBezTo>
                    <a:pt x="75" y="418"/>
                    <a:pt x="76" y="419"/>
                    <a:pt x="76" y="420"/>
                  </a:cubicBezTo>
                  <a:cubicBezTo>
                    <a:pt x="76" y="420"/>
                    <a:pt x="75" y="422"/>
                    <a:pt x="75" y="423"/>
                  </a:cubicBezTo>
                  <a:cubicBezTo>
                    <a:pt x="75" y="423"/>
                    <a:pt x="76" y="423"/>
                    <a:pt x="76" y="423"/>
                  </a:cubicBezTo>
                  <a:cubicBezTo>
                    <a:pt x="76" y="423"/>
                    <a:pt x="77" y="423"/>
                    <a:pt x="77" y="424"/>
                  </a:cubicBezTo>
                  <a:cubicBezTo>
                    <a:pt x="78" y="424"/>
                    <a:pt x="77" y="425"/>
                    <a:pt x="76" y="425"/>
                  </a:cubicBezTo>
                  <a:cubicBezTo>
                    <a:pt x="76" y="425"/>
                    <a:pt x="75" y="426"/>
                    <a:pt x="75" y="426"/>
                  </a:cubicBezTo>
                  <a:cubicBezTo>
                    <a:pt x="75" y="426"/>
                    <a:pt x="74" y="428"/>
                    <a:pt x="73" y="428"/>
                  </a:cubicBezTo>
                  <a:cubicBezTo>
                    <a:pt x="73" y="428"/>
                    <a:pt x="75" y="429"/>
                    <a:pt x="75" y="429"/>
                  </a:cubicBezTo>
                  <a:cubicBezTo>
                    <a:pt x="76" y="429"/>
                    <a:pt x="76" y="429"/>
                    <a:pt x="76" y="429"/>
                  </a:cubicBezTo>
                  <a:cubicBezTo>
                    <a:pt x="75" y="430"/>
                    <a:pt x="75" y="430"/>
                    <a:pt x="75" y="430"/>
                  </a:cubicBezTo>
                  <a:cubicBezTo>
                    <a:pt x="75" y="430"/>
                    <a:pt x="74" y="433"/>
                    <a:pt x="74" y="433"/>
                  </a:cubicBezTo>
                  <a:cubicBezTo>
                    <a:pt x="74" y="433"/>
                    <a:pt x="75" y="435"/>
                    <a:pt x="75" y="435"/>
                  </a:cubicBezTo>
                  <a:cubicBezTo>
                    <a:pt x="75" y="435"/>
                    <a:pt x="79" y="435"/>
                    <a:pt x="79" y="434"/>
                  </a:cubicBezTo>
                  <a:cubicBezTo>
                    <a:pt x="80" y="433"/>
                    <a:pt x="80" y="434"/>
                    <a:pt x="80" y="434"/>
                  </a:cubicBezTo>
                  <a:cubicBezTo>
                    <a:pt x="80" y="434"/>
                    <a:pt x="82" y="434"/>
                    <a:pt x="83" y="433"/>
                  </a:cubicBezTo>
                  <a:cubicBezTo>
                    <a:pt x="83" y="433"/>
                    <a:pt x="83" y="433"/>
                    <a:pt x="83" y="432"/>
                  </a:cubicBezTo>
                  <a:cubicBezTo>
                    <a:pt x="84" y="432"/>
                    <a:pt x="85" y="433"/>
                    <a:pt x="85" y="433"/>
                  </a:cubicBezTo>
                  <a:cubicBezTo>
                    <a:pt x="85" y="434"/>
                    <a:pt x="85" y="434"/>
                    <a:pt x="85" y="434"/>
                  </a:cubicBezTo>
                  <a:cubicBezTo>
                    <a:pt x="87" y="434"/>
                    <a:pt x="87" y="434"/>
                    <a:pt x="87" y="434"/>
                  </a:cubicBezTo>
                  <a:cubicBezTo>
                    <a:pt x="87" y="435"/>
                    <a:pt x="87" y="435"/>
                    <a:pt x="87" y="435"/>
                  </a:cubicBezTo>
                  <a:cubicBezTo>
                    <a:pt x="87" y="435"/>
                    <a:pt x="88" y="435"/>
                    <a:pt x="88" y="435"/>
                  </a:cubicBezTo>
                  <a:cubicBezTo>
                    <a:pt x="89" y="435"/>
                    <a:pt x="89" y="436"/>
                    <a:pt x="89" y="436"/>
                  </a:cubicBezTo>
                  <a:cubicBezTo>
                    <a:pt x="89" y="436"/>
                    <a:pt x="89" y="437"/>
                    <a:pt x="89" y="438"/>
                  </a:cubicBezTo>
                  <a:cubicBezTo>
                    <a:pt x="89" y="438"/>
                    <a:pt x="89" y="438"/>
                    <a:pt x="89" y="439"/>
                  </a:cubicBezTo>
                  <a:cubicBezTo>
                    <a:pt x="90" y="439"/>
                    <a:pt x="92" y="439"/>
                    <a:pt x="93" y="439"/>
                  </a:cubicBezTo>
                  <a:cubicBezTo>
                    <a:pt x="94" y="438"/>
                    <a:pt x="94" y="437"/>
                    <a:pt x="94" y="437"/>
                  </a:cubicBezTo>
                  <a:cubicBezTo>
                    <a:pt x="94" y="436"/>
                    <a:pt x="94" y="435"/>
                    <a:pt x="94" y="435"/>
                  </a:cubicBezTo>
                  <a:cubicBezTo>
                    <a:pt x="95" y="435"/>
                    <a:pt x="96" y="435"/>
                    <a:pt x="96" y="435"/>
                  </a:cubicBezTo>
                  <a:cubicBezTo>
                    <a:pt x="96" y="435"/>
                    <a:pt x="95" y="436"/>
                    <a:pt x="95" y="436"/>
                  </a:cubicBezTo>
                  <a:cubicBezTo>
                    <a:pt x="95" y="436"/>
                    <a:pt x="94" y="439"/>
                    <a:pt x="94" y="439"/>
                  </a:cubicBezTo>
                  <a:cubicBezTo>
                    <a:pt x="94" y="440"/>
                    <a:pt x="95" y="440"/>
                    <a:pt x="95" y="441"/>
                  </a:cubicBezTo>
                  <a:cubicBezTo>
                    <a:pt x="95" y="441"/>
                    <a:pt x="98" y="441"/>
                    <a:pt x="98" y="441"/>
                  </a:cubicBezTo>
                  <a:cubicBezTo>
                    <a:pt x="98" y="441"/>
                    <a:pt x="99" y="440"/>
                    <a:pt x="99" y="438"/>
                  </a:cubicBezTo>
                  <a:cubicBezTo>
                    <a:pt x="99" y="437"/>
                    <a:pt x="100" y="439"/>
                    <a:pt x="100" y="439"/>
                  </a:cubicBezTo>
                  <a:cubicBezTo>
                    <a:pt x="101" y="440"/>
                    <a:pt x="101" y="441"/>
                    <a:pt x="100" y="441"/>
                  </a:cubicBezTo>
                  <a:cubicBezTo>
                    <a:pt x="100" y="442"/>
                    <a:pt x="100" y="441"/>
                    <a:pt x="98" y="442"/>
                  </a:cubicBezTo>
                  <a:cubicBezTo>
                    <a:pt x="95" y="442"/>
                    <a:pt x="97" y="443"/>
                    <a:pt x="97" y="444"/>
                  </a:cubicBezTo>
                  <a:cubicBezTo>
                    <a:pt x="97" y="444"/>
                    <a:pt x="99" y="445"/>
                    <a:pt x="102" y="445"/>
                  </a:cubicBezTo>
                  <a:cubicBezTo>
                    <a:pt x="104" y="445"/>
                    <a:pt x="103" y="444"/>
                    <a:pt x="103" y="444"/>
                  </a:cubicBezTo>
                  <a:cubicBezTo>
                    <a:pt x="103" y="443"/>
                    <a:pt x="104" y="441"/>
                    <a:pt x="104" y="441"/>
                  </a:cubicBezTo>
                  <a:cubicBezTo>
                    <a:pt x="104" y="441"/>
                    <a:pt x="105" y="442"/>
                    <a:pt x="105" y="443"/>
                  </a:cubicBezTo>
                  <a:cubicBezTo>
                    <a:pt x="105" y="443"/>
                    <a:pt x="105" y="444"/>
                    <a:pt x="104" y="445"/>
                  </a:cubicBezTo>
                  <a:cubicBezTo>
                    <a:pt x="103" y="446"/>
                    <a:pt x="104" y="447"/>
                    <a:pt x="104" y="447"/>
                  </a:cubicBezTo>
                  <a:cubicBezTo>
                    <a:pt x="104" y="447"/>
                    <a:pt x="104" y="447"/>
                    <a:pt x="104" y="448"/>
                  </a:cubicBezTo>
                  <a:cubicBezTo>
                    <a:pt x="104" y="448"/>
                    <a:pt x="102" y="449"/>
                    <a:pt x="102" y="450"/>
                  </a:cubicBezTo>
                  <a:cubicBezTo>
                    <a:pt x="102" y="450"/>
                    <a:pt x="102" y="451"/>
                    <a:pt x="103" y="452"/>
                  </a:cubicBezTo>
                  <a:cubicBezTo>
                    <a:pt x="104" y="453"/>
                    <a:pt x="103" y="452"/>
                    <a:pt x="103" y="453"/>
                  </a:cubicBezTo>
                  <a:cubicBezTo>
                    <a:pt x="103" y="453"/>
                    <a:pt x="102" y="454"/>
                    <a:pt x="102" y="455"/>
                  </a:cubicBezTo>
                  <a:cubicBezTo>
                    <a:pt x="102" y="455"/>
                    <a:pt x="103" y="455"/>
                    <a:pt x="103" y="455"/>
                  </a:cubicBezTo>
                  <a:cubicBezTo>
                    <a:pt x="104" y="454"/>
                    <a:pt x="104" y="454"/>
                    <a:pt x="104" y="454"/>
                  </a:cubicBezTo>
                  <a:cubicBezTo>
                    <a:pt x="104" y="454"/>
                    <a:pt x="105" y="454"/>
                    <a:pt x="107" y="454"/>
                  </a:cubicBezTo>
                  <a:cubicBezTo>
                    <a:pt x="108" y="453"/>
                    <a:pt x="108" y="453"/>
                    <a:pt x="108" y="453"/>
                  </a:cubicBezTo>
                  <a:cubicBezTo>
                    <a:pt x="108" y="453"/>
                    <a:pt x="106" y="452"/>
                    <a:pt x="106" y="451"/>
                  </a:cubicBezTo>
                  <a:cubicBezTo>
                    <a:pt x="106" y="450"/>
                    <a:pt x="107" y="450"/>
                    <a:pt x="107" y="450"/>
                  </a:cubicBezTo>
                  <a:cubicBezTo>
                    <a:pt x="107" y="450"/>
                    <a:pt x="110" y="450"/>
                    <a:pt x="110" y="450"/>
                  </a:cubicBezTo>
                  <a:cubicBezTo>
                    <a:pt x="111" y="449"/>
                    <a:pt x="110" y="450"/>
                    <a:pt x="113" y="449"/>
                  </a:cubicBezTo>
                  <a:cubicBezTo>
                    <a:pt x="115" y="449"/>
                    <a:pt x="113" y="448"/>
                    <a:pt x="113" y="447"/>
                  </a:cubicBezTo>
                  <a:cubicBezTo>
                    <a:pt x="113" y="447"/>
                    <a:pt x="113" y="445"/>
                    <a:pt x="113" y="445"/>
                  </a:cubicBezTo>
                  <a:cubicBezTo>
                    <a:pt x="113" y="445"/>
                    <a:pt x="113" y="446"/>
                    <a:pt x="116" y="448"/>
                  </a:cubicBezTo>
                  <a:cubicBezTo>
                    <a:pt x="118" y="450"/>
                    <a:pt x="116" y="448"/>
                    <a:pt x="116" y="448"/>
                  </a:cubicBezTo>
                  <a:cubicBezTo>
                    <a:pt x="116" y="448"/>
                    <a:pt x="116" y="450"/>
                    <a:pt x="115" y="450"/>
                  </a:cubicBezTo>
                  <a:cubicBezTo>
                    <a:pt x="114" y="451"/>
                    <a:pt x="114" y="451"/>
                    <a:pt x="113" y="452"/>
                  </a:cubicBezTo>
                  <a:cubicBezTo>
                    <a:pt x="112" y="453"/>
                    <a:pt x="113" y="453"/>
                    <a:pt x="113" y="453"/>
                  </a:cubicBezTo>
                  <a:cubicBezTo>
                    <a:pt x="114" y="453"/>
                    <a:pt x="114" y="453"/>
                    <a:pt x="116" y="453"/>
                  </a:cubicBezTo>
                  <a:cubicBezTo>
                    <a:pt x="118" y="453"/>
                    <a:pt x="118" y="452"/>
                    <a:pt x="118" y="452"/>
                  </a:cubicBezTo>
                  <a:cubicBezTo>
                    <a:pt x="118" y="452"/>
                    <a:pt x="118" y="453"/>
                    <a:pt x="119" y="453"/>
                  </a:cubicBezTo>
                  <a:cubicBezTo>
                    <a:pt x="120" y="454"/>
                    <a:pt x="119" y="455"/>
                    <a:pt x="119" y="455"/>
                  </a:cubicBezTo>
                  <a:cubicBezTo>
                    <a:pt x="119" y="455"/>
                    <a:pt x="118" y="455"/>
                    <a:pt x="117" y="455"/>
                  </a:cubicBezTo>
                  <a:cubicBezTo>
                    <a:pt x="117" y="456"/>
                    <a:pt x="118" y="456"/>
                    <a:pt x="118" y="456"/>
                  </a:cubicBezTo>
                  <a:cubicBezTo>
                    <a:pt x="119" y="456"/>
                    <a:pt x="120" y="456"/>
                    <a:pt x="120" y="456"/>
                  </a:cubicBezTo>
                  <a:cubicBezTo>
                    <a:pt x="121" y="456"/>
                    <a:pt x="122" y="456"/>
                    <a:pt x="122" y="455"/>
                  </a:cubicBezTo>
                  <a:cubicBezTo>
                    <a:pt x="122" y="455"/>
                    <a:pt x="123" y="454"/>
                    <a:pt x="123" y="454"/>
                  </a:cubicBezTo>
                  <a:cubicBezTo>
                    <a:pt x="124" y="453"/>
                    <a:pt x="124" y="453"/>
                    <a:pt x="124" y="452"/>
                  </a:cubicBezTo>
                  <a:cubicBezTo>
                    <a:pt x="124" y="451"/>
                    <a:pt x="124" y="451"/>
                    <a:pt x="124" y="451"/>
                  </a:cubicBezTo>
                  <a:cubicBezTo>
                    <a:pt x="124" y="451"/>
                    <a:pt x="124" y="450"/>
                    <a:pt x="124" y="449"/>
                  </a:cubicBezTo>
                  <a:cubicBezTo>
                    <a:pt x="125" y="448"/>
                    <a:pt x="126" y="450"/>
                    <a:pt x="126" y="450"/>
                  </a:cubicBezTo>
                  <a:cubicBezTo>
                    <a:pt x="125" y="451"/>
                    <a:pt x="125" y="451"/>
                    <a:pt x="125" y="451"/>
                  </a:cubicBezTo>
                  <a:cubicBezTo>
                    <a:pt x="127" y="452"/>
                    <a:pt x="127" y="452"/>
                    <a:pt x="127" y="452"/>
                  </a:cubicBezTo>
                  <a:cubicBezTo>
                    <a:pt x="127" y="452"/>
                    <a:pt x="127" y="452"/>
                    <a:pt x="128" y="452"/>
                  </a:cubicBezTo>
                  <a:cubicBezTo>
                    <a:pt x="130" y="451"/>
                    <a:pt x="129" y="451"/>
                    <a:pt x="129" y="451"/>
                  </a:cubicBezTo>
                  <a:cubicBezTo>
                    <a:pt x="130" y="450"/>
                    <a:pt x="131" y="449"/>
                    <a:pt x="131" y="449"/>
                  </a:cubicBezTo>
                  <a:cubicBezTo>
                    <a:pt x="131" y="449"/>
                    <a:pt x="134" y="449"/>
                    <a:pt x="135" y="448"/>
                  </a:cubicBezTo>
                  <a:cubicBezTo>
                    <a:pt x="137" y="448"/>
                    <a:pt x="135" y="448"/>
                    <a:pt x="135" y="447"/>
                  </a:cubicBezTo>
                  <a:cubicBezTo>
                    <a:pt x="135" y="446"/>
                    <a:pt x="136" y="445"/>
                    <a:pt x="137" y="444"/>
                  </a:cubicBezTo>
                  <a:cubicBezTo>
                    <a:pt x="137" y="444"/>
                    <a:pt x="139" y="444"/>
                    <a:pt x="139" y="443"/>
                  </a:cubicBezTo>
                  <a:cubicBezTo>
                    <a:pt x="140" y="443"/>
                    <a:pt x="141" y="443"/>
                    <a:pt x="141" y="443"/>
                  </a:cubicBezTo>
                  <a:cubicBezTo>
                    <a:pt x="142" y="442"/>
                    <a:pt x="142" y="441"/>
                    <a:pt x="143" y="441"/>
                  </a:cubicBezTo>
                  <a:cubicBezTo>
                    <a:pt x="143" y="440"/>
                    <a:pt x="145" y="440"/>
                    <a:pt x="145" y="440"/>
                  </a:cubicBezTo>
                  <a:cubicBezTo>
                    <a:pt x="145" y="440"/>
                    <a:pt x="146" y="442"/>
                    <a:pt x="147" y="442"/>
                  </a:cubicBezTo>
                  <a:cubicBezTo>
                    <a:pt x="148" y="443"/>
                    <a:pt x="149" y="442"/>
                    <a:pt x="149" y="442"/>
                  </a:cubicBezTo>
                  <a:cubicBezTo>
                    <a:pt x="149" y="442"/>
                    <a:pt x="151" y="441"/>
                    <a:pt x="151" y="441"/>
                  </a:cubicBezTo>
                  <a:cubicBezTo>
                    <a:pt x="152" y="440"/>
                    <a:pt x="153" y="439"/>
                    <a:pt x="153" y="439"/>
                  </a:cubicBezTo>
                  <a:cubicBezTo>
                    <a:pt x="153" y="439"/>
                    <a:pt x="154" y="438"/>
                    <a:pt x="154" y="437"/>
                  </a:cubicBezTo>
                  <a:cubicBezTo>
                    <a:pt x="154" y="437"/>
                    <a:pt x="154" y="436"/>
                    <a:pt x="155" y="436"/>
                  </a:cubicBezTo>
                  <a:cubicBezTo>
                    <a:pt x="155" y="436"/>
                    <a:pt x="156" y="436"/>
                    <a:pt x="156" y="436"/>
                  </a:cubicBezTo>
                  <a:cubicBezTo>
                    <a:pt x="156" y="436"/>
                    <a:pt x="158" y="435"/>
                    <a:pt x="158" y="435"/>
                  </a:cubicBezTo>
                  <a:cubicBezTo>
                    <a:pt x="158" y="434"/>
                    <a:pt x="159" y="432"/>
                    <a:pt x="159" y="432"/>
                  </a:cubicBezTo>
                  <a:cubicBezTo>
                    <a:pt x="159" y="432"/>
                    <a:pt x="160" y="434"/>
                    <a:pt x="161" y="434"/>
                  </a:cubicBezTo>
                  <a:cubicBezTo>
                    <a:pt x="161" y="434"/>
                    <a:pt x="167" y="428"/>
                    <a:pt x="167" y="428"/>
                  </a:cubicBezTo>
                  <a:cubicBezTo>
                    <a:pt x="167" y="428"/>
                    <a:pt x="167" y="427"/>
                    <a:pt x="167" y="426"/>
                  </a:cubicBezTo>
                  <a:cubicBezTo>
                    <a:pt x="167" y="426"/>
                    <a:pt x="168" y="424"/>
                    <a:pt x="169" y="424"/>
                  </a:cubicBezTo>
                  <a:cubicBezTo>
                    <a:pt x="169" y="424"/>
                    <a:pt x="171" y="425"/>
                    <a:pt x="171" y="425"/>
                  </a:cubicBezTo>
                  <a:cubicBezTo>
                    <a:pt x="171" y="425"/>
                    <a:pt x="172" y="425"/>
                    <a:pt x="173" y="424"/>
                  </a:cubicBezTo>
                  <a:cubicBezTo>
                    <a:pt x="173" y="424"/>
                    <a:pt x="173" y="422"/>
                    <a:pt x="173" y="422"/>
                  </a:cubicBezTo>
                  <a:cubicBezTo>
                    <a:pt x="173" y="422"/>
                    <a:pt x="175" y="422"/>
                    <a:pt x="175" y="421"/>
                  </a:cubicBezTo>
                  <a:cubicBezTo>
                    <a:pt x="176" y="421"/>
                    <a:pt x="176" y="420"/>
                    <a:pt x="176" y="420"/>
                  </a:cubicBezTo>
                  <a:cubicBezTo>
                    <a:pt x="176" y="419"/>
                    <a:pt x="175" y="416"/>
                    <a:pt x="175" y="416"/>
                  </a:cubicBezTo>
                  <a:cubicBezTo>
                    <a:pt x="175" y="416"/>
                    <a:pt x="176" y="416"/>
                    <a:pt x="177" y="416"/>
                  </a:cubicBezTo>
                  <a:cubicBezTo>
                    <a:pt x="178" y="416"/>
                    <a:pt x="179" y="417"/>
                    <a:pt x="180" y="417"/>
                  </a:cubicBezTo>
                  <a:cubicBezTo>
                    <a:pt x="181" y="418"/>
                    <a:pt x="183" y="415"/>
                    <a:pt x="183" y="415"/>
                  </a:cubicBezTo>
                  <a:cubicBezTo>
                    <a:pt x="183" y="414"/>
                    <a:pt x="183" y="412"/>
                    <a:pt x="183" y="412"/>
                  </a:cubicBezTo>
                  <a:cubicBezTo>
                    <a:pt x="183" y="412"/>
                    <a:pt x="184" y="413"/>
                    <a:pt x="185" y="413"/>
                  </a:cubicBezTo>
                  <a:cubicBezTo>
                    <a:pt x="186" y="414"/>
                    <a:pt x="188" y="414"/>
                    <a:pt x="188" y="414"/>
                  </a:cubicBezTo>
                  <a:cubicBezTo>
                    <a:pt x="189" y="414"/>
                    <a:pt x="189" y="413"/>
                    <a:pt x="189" y="413"/>
                  </a:cubicBezTo>
                  <a:cubicBezTo>
                    <a:pt x="189" y="413"/>
                    <a:pt x="191" y="412"/>
                    <a:pt x="191" y="412"/>
                  </a:cubicBezTo>
                  <a:cubicBezTo>
                    <a:pt x="191" y="412"/>
                    <a:pt x="192" y="411"/>
                    <a:pt x="193" y="410"/>
                  </a:cubicBezTo>
                  <a:cubicBezTo>
                    <a:pt x="194" y="410"/>
                    <a:pt x="195" y="409"/>
                    <a:pt x="195" y="408"/>
                  </a:cubicBezTo>
                  <a:cubicBezTo>
                    <a:pt x="195" y="408"/>
                    <a:pt x="196" y="407"/>
                    <a:pt x="196" y="406"/>
                  </a:cubicBezTo>
                  <a:cubicBezTo>
                    <a:pt x="196" y="406"/>
                    <a:pt x="199" y="405"/>
                    <a:pt x="199" y="405"/>
                  </a:cubicBezTo>
                  <a:cubicBezTo>
                    <a:pt x="201" y="406"/>
                    <a:pt x="201" y="406"/>
                    <a:pt x="201" y="406"/>
                  </a:cubicBezTo>
                  <a:cubicBezTo>
                    <a:pt x="205" y="407"/>
                    <a:pt x="205" y="407"/>
                    <a:pt x="205" y="407"/>
                  </a:cubicBezTo>
                  <a:cubicBezTo>
                    <a:pt x="205" y="407"/>
                    <a:pt x="207" y="406"/>
                    <a:pt x="207" y="406"/>
                  </a:cubicBezTo>
                  <a:cubicBezTo>
                    <a:pt x="207" y="406"/>
                    <a:pt x="207" y="406"/>
                    <a:pt x="208" y="406"/>
                  </a:cubicBezTo>
                  <a:lnTo>
                    <a:pt x="207" y="405"/>
                  </a:lnTo>
                  <a:close/>
                </a:path>
              </a:pathLst>
            </a:custGeom>
            <a:grpFill/>
            <a:ln w="6350" cap="flat">
              <a:solidFill>
                <a:schemeClr val="bg1">
                  <a:alpha val="25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27725" tIns="13862" rIns="27725" bIns="13862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d-ID" sz="546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/>
                <a:ea typeface="+mn-ea"/>
                <a:cs typeface="+mn-cs"/>
              </a:endParaRPr>
            </a:p>
          </p:txBody>
        </p:sp>
        <p:sp>
          <p:nvSpPr>
            <p:cNvPr id="16" name="Freeform 216">
              <a:extLst>
                <a:ext uri="{FF2B5EF4-FFF2-40B4-BE49-F238E27FC236}">
                  <a16:creationId xmlns:a16="http://schemas.microsoft.com/office/drawing/2014/main" id="{DEBFA359-4F37-040F-AF29-F5AF82FEA518}"/>
                </a:ext>
              </a:extLst>
            </p:cNvPr>
            <p:cNvSpPr>
              <a:spLocks/>
            </p:cNvSpPr>
            <p:nvPr/>
          </p:nvSpPr>
          <p:spPr bwMode="auto">
            <a:xfrm>
              <a:off x="5187177" y="2088246"/>
              <a:ext cx="12700" cy="12700"/>
            </a:xfrm>
            <a:custGeom>
              <a:avLst/>
              <a:gdLst>
                <a:gd name="T0" fmla="*/ 1 w 4"/>
                <a:gd name="T1" fmla="*/ 1 h 4"/>
                <a:gd name="T2" fmla="*/ 0 w 4"/>
                <a:gd name="T3" fmla="*/ 2 h 4"/>
                <a:gd name="T4" fmla="*/ 0 w 4"/>
                <a:gd name="T5" fmla="*/ 3 h 4"/>
                <a:gd name="T6" fmla="*/ 1 w 4"/>
                <a:gd name="T7" fmla="*/ 4 h 4"/>
                <a:gd name="T8" fmla="*/ 3 w 4"/>
                <a:gd name="T9" fmla="*/ 2 h 4"/>
                <a:gd name="T10" fmla="*/ 2 w 4"/>
                <a:gd name="T11" fmla="*/ 1 h 4"/>
                <a:gd name="T12" fmla="*/ 1 w 4"/>
                <a:gd name="T13" fmla="*/ 1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" h="4">
                  <a:moveTo>
                    <a:pt x="1" y="1"/>
                  </a:moveTo>
                  <a:cubicBezTo>
                    <a:pt x="1" y="1"/>
                    <a:pt x="0" y="2"/>
                    <a:pt x="0" y="2"/>
                  </a:cubicBezTo>
                  <a:cubicBezTo>
                    <a:pt x="0" y="2"/>
                    <a:pt x="0" y="3"/>
                    <a:pt x="0" y="3"/>
                  </a:cubicBezTo>
                  <a:cubicBezTo>
                    <a:pt x="0" y="4"/>
                    <a:pt x="1" y="4"/>
                    <a:pt x="1" y="4"/>
                  </a:cubicBezTo>
                  <a:cubicBezTo>
                    <a:pt x="2" y="4"/>
                    <a:pt x="2" y="3"/>
                    <a:pt x="3" y="2"/>
                  </a:cubicBezTo>
                  <a:cubicBezTo>
                    <a:pt x="4" y="2"/>
                    <a:pt x="3" y="1"/>
                    <a:pt x="2" y="1"/>
                  </a:cubicBezTo>
                  <a:cubicBezTo>
                    <a:pt x="2" y="0"/>
                    <a:pt x="2" y="1"/>
                    <a:pt x="1" y="1"/>
                  </a:cubicBezTo>
                  <a:close/>
                </a:path>
              </a:pathLst>
            </a:custGeom>
            <a:grpFill/>
            <a:ln w="6350" cap="flat">
              <a:solidFill>
                <a:schemeClr val="bg1">
                  <a:alpha val="25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27725" tIns="13862" rIns="27725" bIns="13862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d-ID" sz="546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/>
                <a:ea typeface="+mn-ea"/>
                <a:cs typeface="+mn-cs"/>
              </a:endParaRPr>
            </a:p>
          </p:txBody>
        </p:sp>
        <p:sp>
          <p:nvSpPr>
            <p:cNvPr id="17" name="Freeform 217">
              <a:extLst>
                <a:ext uri="{FF2B5EF4-FFF2-40B4-BE49-F238E27FC236}">
                  <a16:creationId xmlns:a16="http://schemas.microsoft.com/office/drawing/2014/main" id="{25223311-8670-D5AD-924B-FE019F9EEF8D}"/>
                </a:ext>
              </a:extLst>
            </p:cNvPr>
            <p:cNvSpPr>
              <a:spLocks/>
            </p:cNvSpPr>
            <p:nvPr/>
          </p:nvSpPr>
          <p:spPr bwMode="auto">
            <a:xfrm>
              <a:off x="5218926" y="2091421"/>
              <a:ext cx="19050" cy="9525"/>
            </a:xfrm>
            <a:custGeom>
              <a:avLst/>
              <a:gdLst>
                <a:gd name="T0" fmla="*/ 4 w 6"/>
                <a:gd name="T1" fmla="*/ 1 h 3"/>
                <a:gd name="T2" fmla="*/ 3 w 6"/>
                <a:gd name="T3" fmla="*/ 0 h 3"/>
                <a:gd name="T4" fmla="*/ 0 w 6"/>
                <a:gd name="T5" fmla="*/ 1 h 3"/>
                <a:gd name="T6" fmla="*/ 0 w 6"/>
                <a:gd name="T7" fmla="*/ 2 h 3"/>
                <a:gd name="T8" fmla="*/ 2 w 6"/>
                <a:gd name="T9" fmla="*/ 3 h 3"/>
                <a:gd name="T10" fmla="*/ 5 w 6"/>
                <a:gd name="T11" fmla="*/ 1 h 3"/>
                <a:gd name="T12" fmla="*/ 4 w 6"/>
                <a:gd name="T13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" h="3">
                  <a:moveTo>
                    <a:pt x="4" y="1"/>
                  </a:moveTo>
                  <a:cubicBezTo>
                    <a:pt x="3" y="0"/>
                    <a:pt x="3" y="0"/>
                    <a:pt x="3" y="0"/>
                  </a:cubicBezTo>
                  <a:cubicBezTo>
                    <a:pt x="3" y="0"/>
                    <a:pt x="1" y="1"/>
                    <a:pt x="0" y="1"/>
                  </a:cubicBezTo>
                  <a:cubicBezTo>
                    <a:pt x="0" y="1"/>
                    <a:pt x="0" y="2"/>
                    <a:pt x="0" y="2"/>
                  </a:cubicBezTo>
                  <a:cubicBezTo>
                    <a:pt x="0" y="2"/>
                    <a:pt x="1" y="3"/>
                    <a:pt x="2" y="3"/>
                  </a:cubicBezTo>
                  <a:cubicBezTo>
                    <a:pt x="2" y="3"/>
                    <a:pt x="4" y="2"/>
                    <a:pt x="5" y="1"/>
                  </a:cubicBezTo>
                  <a:cubicBezTo>
                    <a:pt x="6" y="1"/>
                    <a:pt x="4" y="1"/>
                    <a:pt x="4" y="1"/>
                  </a:cubicBezTo>
                  <a:close/>
                </a:path>
              </a:pathLst>
            </a:custGeom>
            <a:grpFill/>
            <a:ln w="6350" cap="flat">
              <a:solidFill>
                <a:schemeClr val="bg1">
                  <a:alpha val="25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27725" tIns="13862" rIns="27725" bIns="13862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d-ID" sz="546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/>
                <a:ea typeface="+mn-ea"/>
                <a:cs typeface="+mn-cs"/>
              </a:endParaRPr>
            </a:p>
          </p:txBody>
        </p:sp>
        <p:sp>
          <p:nvSpPr>
            <p:cNvPr id="18" name="Freeform 218">
              <a:extLst>
                <a:ext uri="{FF2B5EF4-FFF2-40B4-BE49-F238E27FC236}">
                  <a16:creationId xmlns:a16="http://schemas.microsoft.com/office/drawing/2014/main" id="{6B6F63CA-F5C6-E4F3-E56B-1345DF730B6D}"/>
                </a:ext>
              </a:extLst>
            </p:cNvPr>
            <p:cNvSpPr>
              <a:spLocks/>
            </p:cNvSpPr>
            <p:nvPr/>
          </p:nvSpPr>
          <p:spPr bwMode="auto">
            <a:xfrm>
              <a:off x="5079227" y="2015220"/>
              <a:ext cx="12700" cy="31750"/>
            </a:xfrm>
            <a:custGeom>
              <a:avLst/>
              <a:gdLst>
                <a:gd name="T0" fmla="*/ 1 w 4"/>
                <a:gd name="T1" fmla="*/ 3 h 10"/>
                <a:gd name="T2" fmla="*/ 2 w 4"/>
                <a:gd name="T3" fmla="*/ 5 h 10"/>
                <a:gd name="T4" fmla="*/ 1 w 4"/>
                <a:gd name="T5" fmla="*/ 7 h 10"/>
                <a:gd name="T6" fmla="*/ 4 w 4"/>
                <a:gd name="T7" fmla="*/ 5 h 10"/>
                <a:gd name="T8" fmla="*/ 3 w 4"/>
                <a:gd name="T9" fmla="*/ 2 h 10"/>
                <a:gd name="T10" fmla="*/ 1 w 4"/>
                <a:gd name="T11" fmla="*/ 3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" h="10">
                  <a:moveTo>
                    <a:pt x="1" y="3"/>
                  </a:moveTo>
                  <a:cubicBezTo>
                    <a:pt x="0" y="4"/>
                    <a:pt x="1" y="5"/>
                    <a:pt x="2" y="5"/>
                  </a:cubicBezTo>
                  <a:cubicBezTo>
                    <a:pt x="2" y="6"/>
                    <a:pt x="1" y="5"/>
                    <a:pt x="1" y="7"/>
                  </a:cubicBezTo>
                  <a:cubicBezTo>
                    <a:pt x="0" y="10"/>
                    <a:pt x="4" y="8"/>
                    <a:pt x="4" y="5"/>
                  </a:cubicBezTo>
                  <a:cubicBezTo>
                    <a:pt x="4" y="4"/>
                    <a:pt x="4" y="4"/>
                    <a:pt x="3" y="2"/>
                  </a:cubicBezTo>
                  <a:cubicBezTo>
                    <a:pt x="1" y="0"/>
                    <a:pt x="2" y="2"/>
                    <a:pt x="1" y="3"/>
                  </a:cubicBezTo>
                  <a:close/>
                </a:path>
              </a:pathLst>
            </a:custGeom>
            <a:grpFill/>
            <a:ln w="6350" cap="flat">
              <a:solidFill>
                <a:schemeClr val="bg1">
                  <a:alpha val="25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27725" tIns="13862" rIns="27725" bIns="13862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d-ID" sz="546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/>
                <a:ea typeface="+mn-ea"/>
                <a:cs typeface="+mn-cs"/>
              </a:endParaRPr>
            </a:p>
          </p:txBody>
        </p:sp>
        <p:sp>
          <p:nvSpPr>
            <p:cNvPr id="19" name="Freeform 219">
              <a:extLst>
                <a:ext uri="{FF2B5EF4-FFF2-40B4-BE49-F238E27FC236}">
                  <a16:creationId xmlns:a16="http://schemas.microsoft.com/office/drawing/2014/main" id="{A0C43642-F0CA-5D6F-9BD4-A8E81FAD0EF2}"/>
                </a:ext>
              </a:extLst>
            </p:cNvPr>
            <p:cNvSpPr>
              <a:spLocks/>
            </p:cNvSpPr>
            <p:nvPr/>
          </p:nvSpPr>
          <p:spPr bwMode="auto">
            <a:xfrm>
              <a:off x="5120501" y="2053321"/>
              <a:ext cx="41274" cy="22225"/>
            </a:xfrm>
            <a:custGeom>
              <a:avLst/>
              <a:gdLst>
                <a:gd name="T0" fmla="*/ 9 w 13"/>
                <a:gd name="T1" fmla="*/ 1 h 7"/>
                <a:gd name="T2" fmla="*/ 7 w 13"/>
                <a:gd name="T3" fmla="*/ 0 h 7"/>
                <a:gd name="T4" fmla="*/ 5 w 13"/>
                <a:gd name="T5" fmla="*/ 0 h 7"/>
                <a:gd name="T6" fmla="*/ 4 w 13"/>
                <a:gd name="T7" fmla="*/ 2 h 7"/>
                <a:gd name="T8" fmla="*/ 3 w 13"/>
                <a:gd name="T9" fmla="*/ 2 h 7"/>
                <a:gd name="T10" fmla="*/ 1 w 13"/>
                <a:gd name="T11" fmla="*/ 1 h 7"/>
                <a:gd name="T12" fmla="*/ 1 w 13"/>
                <a:gd name="T13" fmla="*/ 3 h 7"/>
                <a:gd name="T14" fmla="*/ 1 w 13"/>
                <a:gd name="T15" fmla="*/ 4 h 7"/>
                <a:gd name="T16" fmla="*/ 1 w 13"/>
                <a:gd name="T17" fmla="*/ 6 h 7"/>
                <a:gd name="T18" fmla="*/ 2 w 13"/>
                <a:gd name="T19" fmla="*/ 7 h 7"/>
                <a:gd name="T20" fmla="*/ 4 w 13"/>
                <a:gd name="T21" fmla="*/ 6 h 7"/>
                <a:gd name="T22" fmla="*/ 7 w 13"/>
                <a:gd name="T23" fmla="*/ 4 h 7"/>
                <a:gd name="T24" fmla="*/ 8 w 13"/>
                <a:gd name="T25" fmla="*/ 2 h 7"/>
                <a:gd name="T26" fmla="*/ 12 w 13"/>
                <a:gd name="T27" fmla="*/ 3 h 7"/>
                <a:gd name="T28" fmla="*/ 11 w 13"/>
                <a:gd name="T29" fmla="*/ 1 h 7"/>
                <a:gd name="T30" fmla="*/ 9 w 13"/>
                <a:gd name="T31" fmla="*/ 1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3" h="7">
                  <a:moveTo>
                    <a:pt x="9" y="1"/>
                  </a:moveTo>
                  <a:cubicBezTo>
                    <a:pt x="9" y="1"/>
                    <a:pt x="8" y="0"/>
                    <a:pt x="7" y="0"/>
                  </a:cubicBezTo>
                  <a:cubicBezTo>
                    <a:pt x="6" y="0"/>
                    <a:pt x="6" y="0"/>
                    <a:pt x="5" y="0"/>
                  </a:cubicBezTo>
                  <a:cubicBezTo>
                    <a:pt x="5" y="0"/>
                    <a:pt x="5" y="2"/>
                    <a:pt x="4" y="2"/>
                  </a:cubicBezTo>
                  <a:cubicBezTo>
                    <a:pt x="3" y="3"/>
                    <a:pt x="3" y="2"/>
                    <a:pt x="3" y="2"/>
                  </a:cubicBezTo>
                  <a:cubicBezTo>
                    <a:pt x="3" y="1"/>
                    <a:pt x="1" y="1"/>
                    <a:pt x="1" y="1"/>
                  </a:cubicBezTo>
                  <a:cubicBezTo>
                    <a:pt x="1" y="1"/>
                    <a:pt x="1" y="3"/>
                    <a:pt x="1" y="3"/>
                  </a:cubicBezTo>
                  <a:cubicBezTo>
                    <a:pt x="1" y="4"/>
                    <a:pt x="1" y="4"/>
                    <a:pt x="1" y="4"/>
                  </a:cubicBezTo>
                  <a:cubicBezTo>
                    <a:pt x="1" y="4"/>
                    <a:pt x="0" y="5"/>
                    <a:pt x="1" y="6"/>
                  </a:cubicBezTo>
                  <a:cubicBezTo>
                    <a:pt x="1" y="7"/>
                    <a:pt x="2" y="7"/>
                    <a:pt x="2" y="7"/>
                  </a:cubicBezTo>
                  <a:cubicBezTo>
                    <a:pt x="2" y="7"/>
                    <a:pt x="3" y="7"/>
                    <a:pt x="4" y="6"/>
                  </a:cubicBezTo>
                  <a:cubicBezTo>
                    <a:pt x="5" y="6"/>
                    <a:pt x="6" y="5"/>
                    <a:pt x="7" y="4"/>
                  </a:cubicBezTo>
                  <a:cubicBezTo>
                    <a:pt x="7" y="4"/>
                    <a:pt x="8" y="3"/>
                    <a:pt x="8" y="2"/>
                  </a:cubicBezTo>
                  <a:cubicBezTo>
                    <a:pt x="9" y="2"/>
                    <a:pt x="12" y="3"/>
                    <a:pt x="12" y="3"/>
                  </a:cubicBezTo>
                  <a:cubicBezTo>
                    <a:pt x="13" y="3"/>
                    <a:pt x="12" y="1"/>
                    <a:pt x="11" y="1"/>
                  </a:cubicBezTo>
                  <a:cubicBezTo>
                    <a:pt x="11" y="0"/>
                    <a:pt x="9" y="1"/>
                    <a:pt x="9" y="1"/>
                  </a:cubicBezTo>
                  <a:close/>
                </a:path>
              </a:pathLst>
            </a:custGeom>
            <a:grpFill/>
            <a:ln w="6350" cap="flat">
              <a:solidFill>
                <a:schemeClr val="bg1">
                  <a:alpha val="25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27725" tIns="13862" rIns="27725" bIns="13862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d-ID" sz="546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/>
                <a:ea typeface="+mn-ea"/>
                <a:cs typeface="+mn-cs"/>
              </a:endParaRPr>
            </a:p>
          </p:txBody>
        </p:sp>
        <p:sp>
          <p:nvSpPr>
            <p:cNvPr id="20" name="Freeform 220">
              <a:extLst>
                <a:ext uri="{FF2B5EF4-FFF2-40B4-BE49-F238E27FC236}">
                  <a16:creationId xmlns:a16="http://schemas.microsoft.com/office/drawing/2014/main" id="{0B6B6DB2-B449-0DA4-5B5D-C9D47E48DAB4}"/>
                </a:ext>
              </a:extLst>
            </p:cNvPr>
            <p:cNvSpPr>
              <a:spLocks/>
            </p:cNvSpPr>
            <p:nvPr/>
          </p:nvSpPr>
          <p:spPr bwMode="auto">
            <a:xfrm>
              <a:off x="5104626" y="2056496"/>
              <a:ext cx="15875" cy="9525"/>
            </a:xfrm>
            <a:custGeom>
              <a:avLst/>
              <a:gdLst>
                <a:gd name="T0" fmla="*/ 3 w 5"/>
                <a:gd name="T1" fmla="*/ 1 h 3"/>
                <a:gd name="T2" fmla="*/ 1 w 5"/>
                <a:gd name="T3" fmla="*/ 0 h 3"/>
                <a:gd name="T4" fmla="*/ 0 w 5"/>
                <a:gd name="T5" fmla="*/ 2 h 3"/>
                <a:gd name="T6" fmla="*/ 3 w 5"/>
                <a:gd name="T7" fmla="*/ 3 h 3"/>
                <a:gd name="T8" fmla="*/ 4 w 5"/>
                <a:gd name="T9" fmla="*/ 1 h 3"/>
                <a:gd name="T10" fmla="*/ 3 w 5"/>
                <a:gd name="T11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" h="3">
                  <a:moveTo>
                    <a:pt x="3" y="1"/>
                  </a:moveTo>
                  <a:cubicBezTo>
                    <a:pt x="2" y="1"/>
                    <a:pt x="2" y="0"/>
                    <a:pt x="1" y="0"/>
                  </a:cubicBezTo>
                  <a:cubicBezTo>
                    <a:pt x="0" y="1"/>
                    <a:pt x="0" y="2"/>
                    <a:pt x="0" y="2"/>
                  </a:cubicBezTo>
                  <a:cubicBezTo>
                    <a:pt x="0" y="2"/>
                    <a:pt x="2" y="3"/>
                    <a:pt x="3" y="3"/>
                  </a:cubicBezTo>
                  <a:cubicBezTo>
                    <a:pt x="5" y="3"/>
                    <a:pt x="4" y="2"/>
                    <a:pt x="4" y="1"/>
                  </a:cubicBezTo>
                  <a:cubicBezTo>
                    <a:pt x="4" y="0"/>
                    <a:pt x="4" y="1"/>
                    <a:pt x="3" y="1"/>
                  </a:cubicBezTo>
                  <a:close/>
                </a:path>
              </a:pathLst>
            </a:custGeom>
            <a:grpFill/>
            <a:ln w="6350" cap="flat">
              <a:solidFill>
                <a:schemeClr val="bg1">
                  <a:alpha val="25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27725" tIns="13862" rIns="27725" bIns="13862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d-ID" sz="546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/>
                <a:ea typeface="+mn-ea"/>
                <a:cs typeface="+mn-cs"/>
              </a:endParaRPr>
            </a:p>
          </p:txBody>
        </p:sp>
        <p:sp>
          <p:nvSpPr>
            <p:cNvPr id="21" name="Freeform 224">
              <a:extLst>
                <a:ext uri="{FF2B5EF4-FFF2-40B4-BE49-F238E27FC236}">
                  <a16:creationId xmlns:a16="http://schemas.microsoft.com/office/drawing/2014/main" id="{BEB95636-9B56-3663-35C1-F0AD6CEC734D}"/>
                </a:ext>
              </a:extLst>
            </p:cNvPr>
            <p:cNvSpPr>
              <a:spLocks/>
            </p:cNvSpPr>
            <p:nvPr/>
          </p:nvSpPr>
          <p:spPr bwMode="auto">
            <a:xfrm>
              <a:off x="5468164" y="2869293"/>
              <a:ext cx="1550988" cy="1074736"/>
            </a:xfrm>
            <a:custGeom>
              <a:avLst/>
              <a:gdLst>
                <a:gd name="T0" fmla="*/ 403 w 487"/>
                <a:gd name="T1" fmla="*/ 271 h 337"/>
                <a:gd name="T2" fmla="*/ 348 w 487"/>
                <a:gd name="T3" fmla="*/ 250 h 337"/>
                <a:gd name="T4" fmla="*/ 390 w 487"/>
                <a:gd name="T5" fmla="*/ 230 h 337"/>
                <a:gd name="T6" fmla="*/ 429 w 487"/>
                <a:gd name="T7" fmla="*/ 190 h 337"/>
                <a:gd name="T8" fmla="*/ 452 w 487"/>
                <a:gd name="T9" fmla="*/ 171 h 337"/>
                <a:gd name="T10" fmla="*/ 453 w 487"/>
                <a:gd name="T11" fmla="*/ 143 h 337"/>
                <a:gd name="T12" fmla="*/ 487 w 487"/>
                <a:gd name="T13" fmla="*/ 122 h 337"/>
                <a:gd name="T14" fmla="*/ 470 w 487"/>
                <a:gd name="T15" fmla="*/ 83 h 337"/>
                <a:gd name="T16" fmla="*/ 466 w 487"/>
                <a:gd name="T17" fmla="*/ 72 h 337"/>
                <a:gd name="T18" fmla="*/ 453 w 487"/>
                <a:gd name="T19" fmla="*/ 56 h 337"/>
                <a:gd name="T20" fmla="*/ 433 w 487"/>
                <a:gd name="T21" fmla="*/ 54 h 337"/>
                <a:gd name="T22" fmla="*/ 389 w 487"/>
                <a:gd name="T23" fmla="*/ 52 h 337"/>
                <a:gd name="T24" fmla="*/ 362 w 487"/>
                <a:gd name="T25" fmla="*/ 62 h 337"/>
                <a:gd name="T26" fmla="*/ 340 w 487"/>
                <a:gd name="T27" fmla="*/ 67 h 337"/>
                <a:gd name="T28" fmla="*/ 301 w 487"/>
                <a:gd name="T29" fmla="*/ 38 h 337"/>
                <a:gd name="T30" fmla="*/ 280 w 487"/>
                <a:gd name="T31" fmla="*/ 25 h 337"/>
                <a:gd name="T32" fmla="*/ 261 w 487"/>
                <a:gd name="T33" fmla="*/ 4 h 337"/>
                <a:gd name="T34" fmla="*/ 225 w 487"/>
                <a:gd name="T35" fmla="*/ 28 h 337"/>
                <a:gd name="T36" fmla="*/ 189 w 487"/>
                <a:gd name="T37" fmla="*/ 55 h 337"/>
                <a:gd name="T38" fmla="*/ 176 w 487"/>
                <a:gd name="T39" fmla="*/ 69 h 337"/>
                <a:gd name="T40" fmla="*/ 146 w 487"/>
                <a:gd name="T41" fmla="*/ 75 h 337"/>
                <a:gd name="T42" fmla="*/ 117 w 487"/>
                <a:gd name="T43" fmla="*/ 81 h 337"/>
                <a:gd name="T44" fmla="*/ 59 w 487"/>
                <a:gd name="T45" fmla="*/ 80 h 337"/>
                <a:gd name="T46" fmla="*/ 28 w 487"/>
                <a:gd name="T47" fmla="*/ 91 h 337"/>
                <a:gd name="T48" fmla="*/ 16 w 487"/>
                <a:gd name="T49" fmla="*/ 104 h 337"/>
                <a:gd name="T50" fmla="*/ 27 w 487"/>
                <a:gd name="T51" fmla="*/ 124 h 337"/>
                <a:gd name="T52" fmla="*/ 37 w 487"/>
                <a:gd name="T53" fmla="*/ 151 h 337"/>
                <a:gd name="T54" fmla="*/ 26 w 487"/>
                <a:gd name="T55" fmla="*/ 164 h 337"/>
                <a:gd name="T56" fmla="*/ 11 w 487"/>
                <a:gd name="T57" fmla="*/ 199 h 337"/>
                <a:gd name="T58" fmla="*/ 13 w 487"/>
                <a:gd name="T59" fmla="*/ 219 h 337"/>
                <a:gd name="T60" fmla="*/ 5 w 487"/>
                <a:gd name="T61" fmla="*/ 222 h 337"/>
                <a:gd name="T62" fmla="*/ 1 w 487"/>
                <a:gd name="T63" fmla="*/ 236 h 337"/>
                <a:gd name="T64" fmla="*/ 1 w 487"/>
                <a:gd name="T65" fmla="*/ 242 h 337"/>
                <a:gd name="T66" fmla="*/ 9 w 487"/>
                <a:gd name="T67" fmla="*/ 251 h 337"/>
                <a:gd name="T68" fmla="*/ 27 w 487"/>
                <a:gd name="T69" fmla="*/ 256 h 337"/>
                <a:gd name="T70" fmla="*/ 55 w 487"/>
                <a:gd name="T71" fmla="*/ 255 h 337"/>
                <a:gd name="T72" fmla="*/ 110 w 487"/>
                <a:gd name="T73" fmla="*/ 240 h 337"/>
                <a:gd name="T74" fmla="*/ 124 w 487"/>
                <a:gd name="T75" fmla="*/ 224 h 337"/>
                <a:gd name="T76" fmla="*/ 131 w 487"/>
                <a:gd name="T77" fmla="*/ 217 h 337"/>
                <a:gd name="T78" fmla="*/ 142 w 487"/>
                <a:gd name="T79" fmla="*/ 215 h 337"/>
                <a:gd name="T80" fmla="*/ 149 w 487"/>
                <a:gd name="T81" fmla="*/ 209 h 337"/>
                <a:gd name="T82" fmla="*/ 162 w 487"/>
                <a:gd name="T83" fmla="*/ 209 h 337"/>
                <a:gd name="T84" fmla="*/ 176 w 487"/>
                <a:gd name="T85" fmla="*/ 211 h 337"/>
                <a:gd name="T86" fmla="*/ 194 w 487"/>
                <a:gd name="T87" fmla="*/ 217 h 337"/>
                <a:gd name="T88" fmla="*/ 209 w 487"/>
                <a:gd name="T89" fmla="*/ 225 h 337"/>
                <a:gd name="T90" fmla="*/ 214 w 487"/>
                <a:gd name="T91" fmla="*/ 239 h 337"/>
                <a:gd name="T92" fmla="*/ 226 w 487"/>
                <a:gd name="T93" fmla="*/ 250 h 337"/>
                <a:gd name="T94" fmla="*/ 233 w 487"/>
                <a:gd name="T95" fmla="*/ 256 h 337"/>
                <a:gd name="T96" fmla="*/ 243 w 487"/>
                <a:gd name="T97" fmla="*/ 268 h 337"/>
                <a:gd name="T98" fmla="*/ 252 w 487"/>
                <a:gd name="T99" fmla="*/ 275 h 337"/>
                <a:gd name="T100" fmla="*/ 234 w 487"/>
                <a:gd name="T101" fmla="*/ 283 h 337"/>
                <a:gd name="T102" fmla="*/ 229 w 487"/>
                <a:gd name="T103" fmla="*/ 283 h 337"/>
                <a:gd name="T104" fmla="*/ 220 w 487"/>
                <a:gd name="T105" fmla="*/ 286 h 337"/>
                <a:gd name="T106" fmla="*/ 219 w 487"/>
                <a:gd name="T107" fmla="*/ 290 h 337"/>
                <a:gd name="T108" fmla="*/ 217 w 487"/>
                <a:gd name="T109" fmla="*/ 306 h 337"/>
                <a:gd name="T110" fmla="*/ 213 w 487"/>
                <a:gd name="T111" fmla="*/ 318 h 337"/>
                <a:gd name="T112" fmla="*/ 209 w 487"/>
                <a:gd name="T113" fmla="*/ 328 h 337"/>
                <a:gd name="T114" fmla="*/ 248 w 487"/>
                <a:gd name="T115" fmla="*/ 322 h 337"/>
                <a:gd name="T116" fmla="*/ 308 w 487"/>
                <a:gd name="T117" fmla="*/ 248 h 337"/>
                <a:gd name="T118" fmla="*/ 345 w 487"/>
                <a:gd name="T119" fmla="*/ 274 h 337"/>
                <a:gd name="T120" fmla="*/ 367 w 487"/>
                <a:gd name="T121" fmla="*/ 323 h 337"/>
                <a:gd name="T122" fmla="*/ 411 w 487"/>
                <a:gd name="T123" fmla="*/ 282 h 3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487" h="337">
                  <a:moveTo>
                    <a:pt x="436" y="262"/>
                  </a:moveTo>
                  <a:cubicBezTo>
                    <a:pt x="436" y="257"/>
                    <a:pt x="436" y="257"/>
                    <a:pt x="436" y="257"/>
                  </a:cubicBezTo>
                  <a:cubicBezTo>
                    <a:pt x="436" y="257"/>
                    <a:pt x="436" y="257"/>
                    <a:pt x="436" y="257"/>
                  </a:cubicBezTo>
                  <a:cubicBezTo>
                    <a:pt x="436" y="257"/>
                    <a:pt x="436" y="255"/>
                    <a:pt x="438" y="253"/>
                  </a:cubicBezTo>
                  <a:cubicBezTo>
                    <a:pt x="437" y="252"/>
                    <a:pt x="437" y="252"/>
                    <a:pt x="436" y="252"/>
                  </a:cubicBezTo>
                  <a:cubicBezTo>
                    <a:pt x="433" y="252"/>
                    <a:pt x="425" y="261"/>
                    <a:pt x="425" y="261"/>
                  </a:cubicBezTo>
                  <a:cubicBezTo>
                    <a:pt x="416" y="262"/>
                    <a:pt x="416" y="262"/>
                    <a:pt x="416" y="262"/>
                  </a:cubicBezTo>
                  <a:cubicBezTo>
                    <a:pt x="416" y="262"/>
                    <a:pt x="412" y="268"/>
                    <a:pt x="411" y="269"/>
                  </a:cubicBezTo>
                  <a:cubicBezTo>
                    <a:pt x="410" y="269"/>
                    <a:pt x="405" y="271"/>
                    <a:pt x="403" y="271"/>
                  </a:cubicBezTo>
                  <a:cubicBezTo>
                    <a:pt x="401" y="270"/>
                    <a:pt x="403" y="279"/>
                    <a:pt x="398" y="269"/>
                  </a:cubicBezTo>
                  <a:cubicBezTo>
                    <a:pt x="392" y="258"/>
                    <a:pt x="390" y="258"/>
                    <a:pt x="390" y="258"/>
                  </a:cubicBezTo>
                  <a:cubicBezTo>
                    <a:pt x="384" y="258"/>
                    <a:pt x="384" y="258"/>
                    <a:pt x="384" y="258"/>
                  </a:cubicBezTo>
                  <a:cubicBezTo>
                    <a:pt x="384" y="258"/>
                    <a:pt x="379" y="260"/>
                    <a:pt x="379" y="259"/>
                  </a:cubicBezTo>
                  <a:cubicBezTo>
                    <a:pt x="378" y="257"/>
                    <a:pt x="376" y="253"/>
                    <a:pt x="376" y="253"/>
                  </a:cubicBezTo>
                  <a:cubicBezTo>
                    <a:pt x="368" y="253"/>
                    <a:pt x="368" y="253"/>
                    <a:pt x="368" y="253"/>
                  </a:cubicBezTo>
                  <a:cubicBezTo>
                    <a:pt x="365" y="254"/>
                    <a:pt x="365" y="254"/>
                    <a:pt x="365" y="254"/>
                  </a:cubicBezTo>
                  <a:cubicBezTo>
                    <a:pt x="353" y="254"/>
                    <a:pt x="353" y="254"/>
                    <a:pt x="353" y="254"/>
                  </a:cubicBezTo>
                  <a:cubicBezTo>
                    <a:pt x="348" y="250"/>
                    <a:pt x="348" y="250"/>
                    <a:pt x="348" y="250"/>
                  </a:cubicBezTo>
                  <a:cubicBezTo>
                    <a:pt x="355" y="247"/>
                    <a:pt x="355" y="247"/>
                    <a:pt x="355" y="247"/>
                  </a:cubicBezTo>
                  <a:cubicBezTo>
                    <a:pt x="355" y="247"/>
                    <a:pt x="357" y="250"/>
                    <a:pt x="358" y="249"/>
                  </a:cubicBezTo>
                  <a:cubicBezTo>
                    <a:pt x="359" y="249"/>
                    <a:pt x="358" y="246"/>
                    <a:pt x="360" y="245"/>
                  </a:cubicBezTo>
                  <a:cubicBezTo>
                    <a:pt x="362" y="244"/>
                    <a:pt x="364" y="242"/>
                    <a:pt x="367" y="244"/>
                  </a:cubicBezTo>
                  <a:cubicBezTo>
                    <a:pt x="369" y="245"/>
                    <a:pt x="367" y="249"/>
                    <a:pt x="371" y="246"/>
                  </a:cubicBezTo>
                  <a:cubicBezTo>
                    <a:pt x="375" y="243"/>
                    <a:pt x="379" y="244"/>
                    <a:pt x="379" y="244"/>
                  </a:cubicBezTo>
                  <a:cubicBezTo>
                    <a:pt x="383" y="236"/>
                    <a:pt x="383" y="236"/>
                    <a:pt x="383" y="236"/>
                  </a:cubicBezTo>
                  <a:cubicBezTo>
                    <a:pt x="387" y="228"/>
                    <a:pt x="387" y="228"/>
                    <a:pt x="387" y="228"/>
                  </a:cubicBezTo>
                  <a:cubicBezTo>
                    <a:pt x="387" y="228"/>
                    <a:pt x="388" y="230"/>
                    <a:pt x="390" y="230"/>
                  </a:cubicBezTo>
                  <a:cubicBezTo>
                    <a:pt x="393" y="230"/>
                    <a:pt x="398" y="220"/>
                    <a:pt x="398" y="220"/>
                  </a:cubicBezTo>
                  <a:cubicBezTo>
                    <a:pt x="398" y="220"/>
                    <a:pt x="398" y="218"/>
                    <a:pt x="399" y="216"/>
                  </a:cubicBezTo>
                  <a:cubicBezTo>
                    <a:pt x="397" y="216"/>
                    <a:pt x="397" y="216"/>
                    <a:pt x="397" y="216"/>
                  </a:cubicBezTo>
                  <a:cubicBezTo>
                    <a:pt x="397" y="214"/>
                    <a:pt x="397" y="214"/>
                    <a:pt x="397" y="214"/>
                  </a:cubicBezTo>
                  <a:cubicBezTo>
                    <a:pt x="397" y="211"/>
                    <a:pt x="398" y="209"/>
                    <a:pt x="400" y="208"/>
                  </a:cubicBezTo>
                  <a:cubicBezTo>
                    <a:pt x="413" y="204"/>
                    <a:pt x="413" y="204"/>
                    <a:pt x="413" y="204"/>
                  </a:cubicBezTo>
                  <a:cubicBezTo>
                    <a:pt x="420" y="200"/>
                    <a:pt x="420" y="200"/>
                    <a:pt x="420" y="200"/>
                  </a:cubicBezTo>
                  <a:cubicBezTo>
                    <a:pt x="421" y="198"/>
                    <a:pt x="425" y="193"/>
                    <a:pt x="427" y="193"/>
                  </a:cubicBezTo>
                  <a:cubicBezTo>
                    <a:pt x="428" y="192"/>
                    <a:pt x="428" y="191"/>
                    <a:pt x="429" y="190"/>
                  </a:cubicBezTo>
                  <a:cubicBezTo>
                    <a:pt x="430" y="189"/>
                    <a:pt x="430" y="188"/>
                    <a:pt x="431" y="187"/>
                  </a:cubicBezTo>
                  <a:cubicBezTo>
                    <a:pt x="433" y="183"/>
                    <a:pt x="435" y="180"/>
                    <a:pt x="435" y="180"/>
                  </a:cubicBezTo>
                  <a:cubicBezTo>
                    <a:pt x="436" y="180"/>
                    <a:pt x="436" y="180"/>
                    <a:pt x="436" y="180"/>
                  </a:cubicBezTo>
                  <a:cubicBezTo>
                    <a:pt x="436" y="180"/>
                    <a:pt x="436" y="180"/>
                    <a:pt x="436" y="180"/>
                  </a:cubicBezTo>
                  <a:cubicBezTo>
                    <a:pt x="439" y="179"/>
                    <a:pt x="441" y="178"/>
                    <a:pt x="443" y="178"/>
                  </a:cubicBezTo>
                  <a:cubicBezTo>
                    <a:pt x="442" y="177"/>
                    <a:pt x="441" y="175"/>
                    <a:pt x="442" y="174"/>
                  </a:cubicBezTo>
                  <a:cubicBezTo>
                    <a:pt x="443" y="172"/>
                    <a:pt x="446" y="171"/>
                    <a:pt x="446" y="171"/>
                  </a:cubicBezTo>
                  <a:cubicBezTo>
                    <a:pt x="449" y="171"/>
                    <a:pt x="449" y="171"/>
                    <a:pt x="449" y="171"/>
                  </a:cubicBezTo>
                  <a:cubicBezTo>
                    <a:pt x="451" y="171"/>
                    <a:pt x="451" y="171"/>
                    <a:pt x="452" y="171"/>
                  </a:cubicBezTo>
                  <a:cubicBezTo>
                    <a:pt x="452" y="170"/>
                    <a:pt x="452" y="170"/>
                    <a:pt x="453" y="169"/>
                  </a:cubicBezTo>
                  <a:cubicBezTo>
                    <a:pt x="453" y="169"/>
                    <a:pt x="453" y="168"/>
                    <a:pt x="453" y="167"/>
                  </a:cubicBezTo>
                  <a:cubicBezTo>
                    <a:pt x="455" y="165"/>
                    <a:pt x="455" y="163"/>
                    <a:pt x="455" y="163"/>
                  </a:cubicBezTo>
                  <a:cubicBezTo>
                    <a:pt x="455" y="162"/>
                    <a:pt x="454" y="160"/>
                    <a:pt x="453" y="159"/>
                  </a:cubicBezTo>
                  <a:cubicBezTo>
                    <a:pt x="451" y="156"/>
                    <a:pt x="451" y="155"/>
                    <a:pt x="450" y="153"/>
                  </a:cubicBezTo>
                  <a:cubicBezTo>
                    <a:pt x="449" y="151"/>
                    <a:pt x="451" y="146"/>
                    <a:pt x="451" y="145"/>
                  </a:cubicBezTo>
                  <a:cubicBezTo>
                    <a:pt x="451" y="145"/>
                    <a:pt x="451" y="145"/>
                    <a:pt x="451" y="145"/>
                  </a:cubicBezTo>
                  <a:cubicBezTo>
                    <a:pt x="451" y="145"/>
                    <a:pt x="451" y="145"/>
                    <a:pt x="451" y="145"/>
                  </a:cubicBezTo>
                  <a:cubicBezTo>
                    <a:pt x="452" y="144"/>
                    <a:pt x="452" y="144"/>
                    <a:pt x="453" y="143"/>
                  </a:cubicBezTo>
                  <a:cubicBezTo>
                    <a:pt x="454" y="143"/>
                    <a:pt x="455" y="142"/>
                    <a:pt x="456" y="142"/>
                  </a:cubicBezTo>
                  <a:cubicBezTo>
                    <a:pt x="457" y="141"/>
                    <a:pt x="458" y="139"/>
                    <a:pt x="460" y="136"/>
                  </a:cubicBezTo>
                  <a:cubicBezTo>
                    <a:pt x="461" y="132"/>
                    <a:pt x="461" y="132"/>
                    <a:pt x="461" y="132"/>
                  </a:cubicBezTo>
                  <a:cubicBezTo>
                    <a:pt x="461" y="132"/>
                    <a:pt x="461" y="132"/>
                    <a:pt x="461" y="132"/>
                  </a:cubicBezTo>
                  <a:cubicBezTo>
                    <a:pt x="462" y="131"/>
                    <a:pt x="465" y="129"/>
                    <a:pt x="467" y="128"/>
                  </a:cubicBezTo>
                  <a:cubicBezTo>
                    <a:pt x="467" y="128"/>
                    <a:pt x="471" y="126"/>
                    <a:pt x="473" y="126"/>
                  </a:cubicBezTo>
                  <a:cubicBezTo>
                    <a:pt x="480" y="123"/>
                    <a:pt x="481" y="122"/>
                    <a:pt x="482" y="122"/>
                  </a:cubicBezTo>
                  <a:cubicBezTo>
                    <a:pt x="485" y="122"/>
                    <a:pt x="485" y="122"/>
                    <a:pt x="485" y="122"/>
                  </a:cubicBezTo>
                  <a:cubicBezTo>
                    <a:pt x="485" y="122"/>
                    <a:pt x="486" y="122"/>
                    <a:pt x="487" y="122"/>
                  </a:cubicBezTo>
                  <a:cubicBezTo>
                    <a:pt x="487" y="122"/>
                    <a:pt x="487" y="122"/>
                    <a:pt x="487" y="122"/>
                  </a:cubicBezTo>
                  <a:cubicBezTo>
                    <a:pt x="484" y="119"/>
                    <a:pt x="483" y="117"/>
                    <a:pt x="482" y="115"/>
                  </a:cubicBezTo>
                  <a:cubicBezTo>
                    <a:pt x="482" y="113"/>
                    <a:pt x="482" y="106"/>
                    <a:pt x="482" y="104"/>
                  </a:cubicBezTo>
                  <a:cubicBezTo>
                    <a:pt x="482" y="104"/>
                    <a:pt x="482" y="104"/>
                    <a:pt x="483" y="104"/>
                  </a:cubicBezTo>
                  <a:cubicBezTo>
                    <a:pt x="481" y="104"/>
                    <a:pt x="480" y="103"/>
                    <a:pt x="479" y="102"/>
                  </a:cubicBezTo>
                  <a:cubicBezTo>
                    <a:pt x="478" y="100"/>
                    <a:pt x="478" y="99"/>
                    <a:pt x="479" y="98"/>
                  </a:cubicBezTo>
                  <a:cubicBezTo>
                    <a:pt x="477" y="97"/>
                    <a:pt x="474" y="95"/>
                    <a:pt x="473" y="94"/>
                  </a:cubicBezTo>
                  <a:cubicBezTo>
                    <a:pt x="469" y="95"/>
                    <a:pt x="469" y="95"/>
                    <a:pt x="469" y="95"/>
                  </a:cubicBezTo>
                  <a:cubicBezTo>
                    <a:pt x="470" y="83"/>
                    <a:pt x="470" y="83"/>
                    <a:pt x="470" y="83"/>
                  </a:cubicBezTo>
                  <a:cubicBezTo>
                    <a:pt x="470" y="83"/>
                    <a:pt x="470" y="83"/>
                    <a:pt x="470" y="83"/>
                  </a:cubicBezTo>
                  <a:cubicBezTo>
                    <a:pt x="470" y="83"/>
                    <a:pt x="471" y="81"/>
                    <a:pt x="472" y="80"/>
                  </a:cubicBezTo>
                  <a:cubicBezTo>
                    <a:pt x="471" y="80"/>
                    <a:pt x="469" y="81"/>
                    <a:pt x="469" y="81"/>
                  </a:cubicBezTo>
                  <a:cubicBezTo>
                    <a:pt x="469" y="81"/>
                    <a:pt x="469" y="81"/>
                    <a:pt x="469" y="81"/>
                  </a:cubicBezTo>
                  <a:cubicBezTo>
                    <a:pt x="469" y="79"/>
                    <a:pt x="469" y="79"/>
                    <a:pt x="469" y="79"/>
                  </a:cubicBezTo>
                  <a:cubicBezTo>
                    <a:pt x="469" y="81"/>
                    <a:pt x="469" y="81"/>
                    <a:pt x="469" y="81"/>
                  </a:cubicBezTo>
                  <a:cubicBezTo>
                    <a:pt x="468" y="81"/>
                    <a:pt x="465" y="80"/>
                    <a:pt x="464" y="79"/>
                  </a:cubicBezTo>
                  <a:cubicBezTo>
                    <a:pt x="463" y="78"/>
                    <a:pt x="463" y="77"/>
                    <a:pt x="463" y="76"/>
                  </a:cubicBezTo>
                  <a:cubicBezTo>
                    <a:pt x="464" y="74"/>
                    <a:pt x="465" y="73"/>
                    <a:pt x="466" y="72"/>
                  </a:cubicBezTo>
                  <a:cubicBezTo>
                    <a:pt x="467" y="71"/>
                    <a:pt x="467" y="71"/>
                    <a:pt x="468" y="70"/>
                  </a:cubicBezTo>
                  <a:cubicBezTo>
                    <a:pt x="469" y="69"/>
                    <a:pt x="470" y="68"/>
                    <a:pt x="470" y="68"/>
                  </a:cubicBezTo>
                  <a:cubicBezTo>
                    <a:pt x="470" y="63"/>
                    <a:pt x="470" y="63"/>
                    <a:pt x="470" y="63"/>
                  </a:cubicBezTo>
                  <a:cubicBezTo>
                    <a:pt x="470" y="62"/>
                    <a:pt x="469" y="61"/>
                    <a:pt x="469" y="60"/>
                  </a:cubicBezTo>
                  <a:cubicBezTo>
                    <a:pt x="469" y="60"/>
                    <a:pt x="466" y="54"/>
                    <a:pt x="465" y="51"/>
                  </a:cubicBezTo>
                  <a:cubicBezTo>
                    <a:pt x="464" y="51"/>
                    <a:pt x="464" y="51"/>
                    <a:pt x="463" y="51"/>
                  </a:cubicBezTo>
                  <a:cubicBezTo>
                    <a:pt x="462" y="53"/>
                    <a:pt x="461" y="55"/>
                    <a:pt x="461" y="55"/>
                  </a:cubicBezTo>
                  <a:cubicBezTo>
                    <a:pt x="461" y="57"/>
                    <a:pt x="461" y="57"/>
                    <a:pt x="461" y="57"/>
                  </a:cubicBezTo>
                  <a:cubicBezTo>
                    <a:pt x="453" y="56"/>
                    <a:pt x="453" y="56"/>
                    <a:pt x="453" y="56"/>
                  </a:cubicBezTo>
                  <a:cubicBezTo>
                    <a:pt x="450" y="53"/>
                    <a:pt x="450" y="53"/>
                    <a:pt x="450" y="53"/>
                  </a:cubicBezTo>
                  <a:cubicBezTo>
                    <a:pt x="445" y="52"/>
                    <a:pt x="445" y="52"/>
                    <a:pt x="445" y="52"/>
                  </a:cubicBezTo>
                  <a:cubicBezTo>
                    <a:pt x="445" y="52"/>
                    <a:pt x="444" y="53"/>
                    <a:pt x="444" y="53"/>
                  </a:cubicBezTo>
                  <a:cubicBezTo>
                    <a:pt x="443" y="54"/>
                    <a:pt x="443" y="54"/>
                    <a:pt x="443" y="54"/>
                  </a:cubicBezTo>
                  <a:cubicBezTo>
                    <a:pt x="442" y="54"/>
                    <a:pt x="442" y="54"/>
                    <a:pt x="442" y="54"/>
                  </a:cubicBezTo>
                  <a:cubicBezTo>
                    <a:pt x="441" y="54"/>
                    <a:pt x="440" y="53"/>
                    <a:pt x="437" y="51"/>
                  </a:cubicBezTo>
                  <a:cubicBezTo>
                    <a:pt x="436" y="53"/>
                    <a:pt x="435" y="54"/>
                    <a:pt x="434" y="54"/>
                  </a:cubicBezTo>
                  <a:cubicBezTo>
                    <a:pt x="433" y="54"/>
                    <a:pt x="433" y="54"/>
                    <a:pt x="433" y="54"/>
                  </a:cubicBezTo>
                  <a:cubicBezTo>
                    <a:pt x="433" y="54"/>
                    <a:pt x="433" y="54"/>
                    <a:pt x="433" y="54"/>
                  </a:cubicBezTo>
                  <a:cubicBezTo>
                    <a:pt x="431" y="54"/>
                    <a:pt x="429" y="54"/>
                    <a:pt x="426" y="53"/>
                  </a:cubicBezTo>
                  <a:cubicBezTo>
                    <a:pt x="420" y="54"/>
                    <a:pt x="420" y="54"/>
                    <a:pt x="420" y="54"/>
                  </a:cubicBezTo>
                  <a:cubicBezTo>
                    <a:pt x="414" y="55"/>
                    <a:pt x="414" y="55"/>
                    <a:pt x="414" y="55"/>
                  </a:cubicBezTo>
                  <a:cubicBezTo>
                    <a:pt x="410" y="53"/>
                    <a:pt x="410" y="53"/>
                    <a:pt x="410" y="53"/>
                  </a:cubicBezTo>
                  <a:cubicBezTo>
                    <a:pt x="411" y="57"/>
                    <a:pt x="411" y="57"/>
                    <a:pt x="411" y="57"/>
                  </a:cubicBezTo>
                  <a:cubicBezTo>
                    <a:pt x="405" y="61"/>
                    <a:pt x="405" y="61"/>
                    <a:pt x="405" y="61"/>
                  </a:cubicBezTo>
                  <a:cubicBezTo>
                    <a:pt x="399" y="58"/>
                    <a:pt x="399" y="58"/>
                    <a:pt x="399" y="58"/>
                  </a:cubicBezTo>
                  <a:cubicBezTo>
                    <a:pt x="395" y="57"/>
                    <a:pt x="395" y="57"/>
                    <a:pt x="395" y="57"/>
                  </a:cubicBezTo>
                  <a:cubicBezTo>
                    <a:pt x="389" y="52"/>
                    <a:pt x="389" y="52"/>
                    <a:pt x="389" y="52"/>
                  </a:cubicBezTo>
                  <a:cubicBezTo>
                    <a:pt x="382" y="49"/>
                    <a:pt x="382" y="49"/>
                    <a:pt x="382" y="49"/>
                  </a:cubicBezTo>
                  <a:cubicBezTo>
                    <a:pt x="381" y="51"/>
                    <a:pt x="380" y="54"/>
                    <a:pt x="378" y="54"/>
                  </a:cubicBezTo>
                  <a:cubicBezTo>
                    <a:pt x="377" y="55"/>
                    <a:pt x="373" y="56"/>
                    <a:pt x="372" y="56"/>
                  </a:cubicBezTo>
                  <a:cubicBezTo>
                    <a:pt x="372" y="57"/>
                    <a:pt x="371" y="58"/>
                    <a:pt x="371" y="59"/>
                  </a:cubicBezTo>
                  <a:cubicBezTo>
                    <a:pt x="371" y="60"/>
                    <a:pt x="371" y="60"/>
                    <a:pt x="371" y="60"/>
                  </a:cubicBezTo>
                  <a:cubicBezTo>
                    <a:pt x="365" y="64"/>
                    <a:pt x="365" y="64"/>
                    <a:pt x="365" y="64"/>
                  </a:cubicBezTo>
                  <a:cubicBezTo>
                    <a:pt x="365" y="63"/>
                    <a:pt x="365" y="63"/>
                    <a:pt x="365" y="63"/>
                  </a:cubicBezTo>
                  <a:cubicBezTo>
                    <a:pt x="364" y="63"/>
                    <a:pt x="364" y="63"/>
                    <a:pt x="363" y="63"/>
                  </a:cubicBezTo>
                  <a:cubicBezTo>
                    <a:pt x="363" y="63"/>
                    <a:pt x="362" y="62"/>
                    <a:pt x="362" y="62"/>
                  </a:cubicBezTo>
                  <a:cubicBezTo>
                    <a:pt x="361" y="62"/>
                    <a:pt x="361" y="62"/>
                    <a:pt x="361" y="62"/>
                  </a:cubicBezTo>
                  <a:cubicBezTo>
                    <a:pt x="360" y="65"/>
                    <a:pt x="360" y="65"/>
                    <a:pt x="360" y="65"/>
                  </a:cubicBezTo>
                  <a:cubicBezTo>
                    <a:pt x="359" y="65"/>
                    <a:pt x="359" y="65"/>
                    <a:pt x="359" y="65"/>
                  </a:cubicBezTo>
                  <a:cubicBezTo>
                    <a:pt x="359" y="65"/>
                    <a:pt x="358" y="65"/>
                    <a:pt x="358" y="65"/>
                  </a:cubicBezTo>
                  <a:cubicBezTo>
                    <a:pt x="357" y="65"/>
                    <a:pt x="356" y="65"/>
                    <a:pt x="354" y="63"/>
                  </a:cubicBezTo>
                  <a:cubicBezTo>
                    <a:pt x="352" y="63"/>
                    <a:pt x="350" y="61"/>
                    <a:pt x="350" y="61"/>
                  </a:cubicBezTo>
                  <a:cubicBezTo>
                    <a:pt x="348" y="61"/>
                    <a:pt x="348" y="61"/>
                    <a:pt x="348" y="61"/>
                  </a:cubicBezTo>
                  <a:cubicBezTo>
                    <a:pt x="345" y="62"/>
                    <a:pt x="343" y="63"/>
                    <a:pt x="342" y="63"/>
                  </a:cubicBezTo>
                  <a:cubicBezTo>
                    <a:pt x="342" y="65"/>
                    <a:pt x="341" y="66"/>
                    <a:pt x="340" y="67"/>
                  </a:cubicBezTo>
                  <a:cubicBezTo>
                    <a:pt x="339" y="68"/>
                    <a:pt x="339" y="68"/>
                    <a:pt x="339" y="68"/>
                  </a:cubicBezTo>
                  <a:cubicBezTo>
                    <a:pt x="333" y="64"/>
                    <a:pt x="333" y="64"/>
                    <a:pt x="333" y="64"/>
                  </a:cubicBezTo>
                  <a:cubicBezTo>
                    <a:pt x="327" y="60"/>
                    <a:pt x="327" y="60"/>
                    <a:pt x="327" y="60"/>
                  </a:cubicBezTo>
                  <a:cubicBezTo>
                    <a:pt x="327" y="54"/>
                    <a:pt x="327" y="54"/>
                    <a:pt x="327" y="54"/>
                  </a:cubicBezTo>
                  <a:cubicBezTo>
                    <a:pt x="318" y="47"/>
                    <a:pt x="318" y="47"/>
                    <a:pt x="318" y="47"/>
                  </a:cubicBezTo>
                  <a:cubicBezTo>
                    <a:pt x="316" y="38"/>
                    <a:pt x="316" y="38"/>
                    <a:pt x="316" y="38"/>
                  </a:cubicBezTo>
                  <a:cubicBezTo>
                    <a:pt x="312" y="35"/>
                    <a:pt x="312" y="35"/>
                    <a:pt x="312" y="35"/>
                  </a:cubicBezTo>
                  <a:cubicBezTo>
                    <a:pt x="309" y="39"/>
                    <a:pt x="309" y="39"/>
                    <a:pt x="309" y="39"/>
                  </a:cubicBezTo>
                  <a:cubicBezTo>
                    <a:pt x="301" y="38"/>
                    <a:pt x="301" y="38"/>
                    <a:pt x="301" y="38"/>
                  </a:cubicBezTo>
                  <a:cubicBezTo>
                    <a:pt x="297" y="40"/>
                    <a:pt x="297" y="40"/>
                    <a:pt x="297" y="40"/>
                  </a:cubicBezTo>
                  <a:cubicBezTo>
                    <a:pt x="296" y="41"/>
                    <a:pt x="293" y="43"/>
                    <a:pt x="292" y="43"/>
                  </a:cubicBezTo>
                  <a:cubicBezTo>
                    <a:pt x="291" y="43"/>
                    <a:pt x="289" y="42"/>
                    <a:pt x="289" y="41"/>
                  </a:cubicBezTo>
                  <a:cubicBezTo>
                    <a:pt x="288" y="39"/>
                    <a:pt x="289" y="38"/>
                    <a:pt x="289" y="36"/>
                  </a:cubicBezTo>
                  <a:cubicBezTo>
                    <a:pt x="288" y="36"/>
                    <a:pt x="287" y="36"/>
                    <a:pt x="286" y="35"/>
                  </a:cubicBezTo>
                  <a:cubicBezTo>
                    <a:pt x="286" y="34"/>
                    <a:pt x="286" y="33"/>
                    <a:pt x="286" y="31"/>
                  </a:cubicBezTo>
                  <a:cubicBezTo>
                    <a:pt x="286" y="31"/>
                    <a:pt x="286" y="30"/>
                    <a:pt x="286" y="29"/>
                  </a:cubicBezTo>
                  <a:cubicBezTo>
                    <a:pt x="286" y="29"/>
                    <a:pt x="285" y="29"/>
                    <a:pt x="284" y="28"/>
                  </a:cubicBezTo>
                  <a:cubicBezTo>
                    <a:pt x="283" y="28"/>
                    <a:pt x="281" y="27"/>
                    <a:pt x="280" y="25"/>
                  </a:cubicBezTo>
                  <a:cubicBezTo>
                    <a:pt x="280" y="24"/>
                    <a:pt x="280" y="23"/>
                    <a:pt x="281" y="21"/>
                  </a:cubicBezTo>
                  <a:cubicBezTo>
                    <a:pt x="282" y="19"/>
                    <a:pt x="284" y="18"/>
                    <a:pt x="286" y="17"/>
                  </a:cubicBezTo>
                  <a:cubicBezTo>
                    <a:pt x="284" y="16"/>
                    <a:pt x="284" y="16"/>
                    <a:pt x="284" y="16"/>
                  </a:cubicBezTo>
                  <a:cubicBezTo>
                    <a:pt x="274" y="11"/>
                    <a:pt x="274" y="11"/>
                    <a:pt x="274" y="11"/>
                  </a:cubicBezTo>
                  <a:cubicBezTo>
                    <a:pt x="274" y="10"/>
                    <a:pt x="274" y="10"/>
                    <a:pt x="274" y="10"/>
                  </a:cubicBezTo>
                  <a:cubicBezTo>
                    <a:pt x="273" y="8"/>
                    <a:pt x="273" y="7"/>
                    <a:pt x="273" y="7"/>
                  </a:cubicBezTo>
                  <a:cubicBezTo>
                    <a:pt x="272" y="6"/>
                    <a:pt x="270" y="5"/>
                    <a:pt x="269" y="4"/>
                  </a:cubicBezTo>
                  <a:cubicBezTo>
                    <a:pt x="269" y="3"/>
                    <a:pt x="266" y="1"/>
                    <a:pt x="264" y="0"/>
                  </a:cubicBezTo>
                  <a:cubicBezTo>
                    <a:pt x="263" y="0"/>
                    <a:pt x="262" y="2"/>
                    <a:pt x="261" y="4"/>
                  </a:cubicBezTo>
                  <a:cubicBezTo>
                    <a:pt x="260" y="7"/>
                    <a:pt x="260" y="7"/>
                    <a:pt x="260" y="7"/>
                  </a:cubicBezTo>
                  <a:cubicBezTo>
                    <a:pt x="255" y="3"/>
                    <a:pt x="255" y="3"/>
                    <a:pt x="255" y="3"/>
                  </a:cubicBezTo>
                  <a:cubicBezTo>
                    <a:pt x="251" y="5"/>
                    <a:pt x="251" y="5"/>
                    <a:pt x="251" y="5"/>
                  </a:cubicBezTo>
                  <a:cubicBezTo>
                    <a:pt x="246" y="12"/>
                    <a:pt x="246" y="12"/>
                    <a:pt x="246" y="12"/>
                  </a:cubicBezTo>
                  <a:cubicBezTo>
                    <a:pt x="242" y="13"/>
                    <a:pt x="242" y="13"/>
                    <a:pt x="242" y="13"/>
                  </a:cubicBezTo>
                  <a:cubicBezTo>
                    <a:pt x="231" y="15"/>
                    <a:pt x="231" y="15"/>
                    <a:pt x="231" y="15"/>
                  </a:cubicBezTo>
                  <a:cubicBezTo>
                    <a:pt x="230" y="18"/>
                    <a:pt x="230" y="18"/>
                    <a:pt x="230" y="18"/>
                  </a:cubicBezTo>
                  <a:cubicBezTo>
                    <a:pt x="231" y="24"/>
                    <a:pt x="231" y="24"/>
                    <a:pt x="231" y="24"/>
                  </a:cubicBezTo>
                  <a:cubicBezTo>
                    <a:pt x="225" y="28"/>
                    <a:pt x="225" y="28"/>
                    <a:pt x="225" y="28"/>
                  </a:cubicBezTo>
                  <a:cubicBezTo>
                    <a:pt x="215" y="27"/>
                    <a:pt x="215" y="27"/>
                    <a:pt x="215" y="27"/>
                  </a:cubicBezTo>
                  <a:cubicBezTo>
                    <a:pt x="215" y="27"/>
                    <a:pt x="215" y="27"/>
                    <a:pt x="215" y="27"/>
                  </a:cubicBezTo>
                  <a:cubicBezTo>
                    <a:pt x="213" y="26"/>
                    <a:pt x="213" y="26"/>
                    <a:pt x="213" y="26"/>
                  </a:cubicBezTo>
                  <a:cubicBezTo>
                    <a:pt x="208" y="27"/>
                    <a:pt x="208" y="27"/>
                    <a:pt x="208" y="27"/>
                  </a:cubicBezTo>
                  <a:cubicBezTo>
                    <a:pt x="205" y="32"/>
                    <a:pt x="205" y="32"/>
                    <a:pt x="205" y="32"/>
                  </a:cubicBezTo>
                  <a:cubicBezTo>
                    <a:pt x="195" y="32"/>
                    <a:pt x="195" y="32"/>
                    <a:pt x="195" y="32"/>
                  </a:cubicBezTo>
                  <a:cubicBezTo>
                    <a:pt x="194" y="41"/>
                    <a:pt x="194" y="41"/>
                    <a:pt x="194" y="41"/>
                  </a:cubicBezTo>
                  <a:cubicBezTo>
                    <a:pt x="191" y="48"/>
                    <a:pt x="191" y="48"/>
                    <a:pt x="191" y="48"/>
                  </a:cubicBezTo>
                  <a:cubicBezTo>
                    <a:pt x="189" y="55"/>
                    <a:pt x="189" y="55"/>
                    <a:pt x="189" y="55"/>
                  </a:cubicBezTo>
                  <a:cubicBezTo>
                    <a:pt x="191" y="59"/>
                    <a:pt x="191" y="59"/>
                    <a:pt x="191" y="59"/>
                  </a:cubicBezTo>
                  <a:cubicBezTo>
                    <a:pt x="194" y="65"/>
                    <a:pt x="194" y="65"/>
                    <a:pt x="194" y="65"/>
                  </a:cubicBezTo>
                  <a:cubicBezTo>
                    <a:pt x="198" y="70"/>
                    <a:pt x="198" y="70"/>
                    <a:pt x="198" y="70"/>
                  </a:cubicBezTo>
                  <a:cubicBezTo>
                    <a:pt x="198" y="70"/>
                    <a:pt x="198" y="70"/>
                    <a:pt x="198" y="70"/>
                  </a:cubicBezTo>
                  <a:cubicBezTo>
                    <a:pt x="193" y="72"/>
                    <a:pt x="193" y="72"/>
                    <a:pt x="193" y="72"/>
                  </a:cubicBezTo>
                  <a:cubicBezTo>
                    <a:pt x="190" y="72"/>
                    <a:pt x="190" y="72"/>
                    <a:pt x="190" y="72"/>
                  </a:cubicBezTo>
                  <a:cubicBezTo>
                    <a:pt x="187" y="68"/>
                    <a:pt x="187" y="68"/>
                    <a:pt x="187" y="68"/>
                  </a:cubicBezTo>
                  <a:cubicBezTo>
                    <a:pt x="182" y="66"/>
                    <a:pt x="182" y="66"/>
                    <a:pt x="182" y="66"/>
                  </a:cubicBezTo>
                  <a:cubicBezTo>
                    <a:pt x="176" y="69"/>
                    <a:pt x="176" y="69"/>
                    <a:pt x="176" y="69"/>
                  </a:cubicBezTo>
                  <a:cubicBezTo>
                    <a:pt x="171" y="70"/>
                    <a:pt x="171" y="70"/>
                    <a:pt x="171" y="70"/>
                  </a:cubicBezTo>
                  <a:cubicBezTo>
                    <a:pt x="169" y="70"/>
                    <a:pt x="169" y="70"/>
                    <a:pt x="169" y="70"/>
                  </a:cubicBezTo>
                  <a:cubicBezTo>
                    <a:pt x="167" y="73"/>
                    <a:pt x="167" y="73"/>
                    <a:pt x="167" y="73"/>
                  </a:cubicBezTo>
                  <a:cubicBezTo>
                    <a:pt x="163" y="76"/>
                    <a:pt x="163" y="76"/>
                    <a:pt x="163" y="76"/>
                  </a:cubicBezTo>
                  <a:cubicBezTo>
                    <a:pt x="163" y="76"/>
                    <a:pt x="161" y="74"/>
                    <a:pt x="160" y="74"/>
                  </a:cubicBezTo>
                  <a:cubicBezTo>
                    <a:pt x="159" y="73"/>
                    <a:pt x="157" y="71"/>
                    <a:pt x="157" y="71"/>
                  </a:cubicBezTo>
                  <a:cubicBezTo>
                    <a:pt x="157" y="71"/>
                    <a:pt x="156" y="69"/>
                    <a:pt x="155" y="69"/>
                  </a:cubicBezTo>
                  <a:cubicBezTo>
                    <a:pt x="154" y="69"/>
                    <a:pt x="150" y="72"/>
                    <a:pt x="150" y="72"/>
                  </a:cubicBezTo>
                  <a:cubicBezTo>
                    <a:pt x="150" y="72"/>
                    <a:pt x="146" y="74"/>
                    <a:pt x="146" y="75"/>
                  </a:cubicBezTo>
                  <a:cubicBezTo>
                    <a:pt x="146" y="75"/>
                    <a:pt x="146" y="79"/>
                    <a:pt x="146" y="79"/>
                  </a:cubicBezTo>
                  <a:cubicBezTo>
                    <a:pt x="140" y="74"/>
                    <a:pt x="140" y="74"/>
                    <a:pt x="140" y="74"/>
                  </a:cubicBezTo>
                  <a:cubicBezTo>
                    <a:pt x="136" y="77"/>
                    <a:pt x="136" y="77"/>
                    <a:pt x="136" y="77"/>
                  </a:cubicBezTo>
                  <a:cubicBezTo>
                    <a:pt x="133" y="75"/>
                    <a:pt x="133" y="75"/>
                    <a:pt x="133" y="75"/>
                  </a:cubicBezTo>
                  <a:cubicBezTo>
                    <a:pt x="131" y="74"/>
                    <a:pt x="131" y="74"/>
                    <a:pt x="131" y="74"/>
                  </a:cubicBezTo>
                  <a:cubicBezTo>
                    <a:pt x="127" y="80"/>
                    <a:pt x="127" y="80"/>
                    <a:pt x="127" y="80"/>
                  </a:cubicBezTo>
                  <a:cubicBezTo>
                    <a:pt x="123" y="78"/>
                    <a:pt x="123" y="78"/>
                    <a:pt x="123" y="78"/>
                  </a:cubicBezTo>
                  <a:cubicBezTo>
                    <a:pt x="122" y="84"/>
                    <a:pt x="122" y="84"/>
                    <a:pt x="122" y="84"/>
                  </a:cubicBezTo>
                  <a:cubicBezTo>
                    <a:pt x="117" y="81"/>
                    <a:pt x="117" y="81"/>
                    <a:pt x="117" y="81"/>
                  </a:cubicBezTo>
                  <a:cubicBezTo>
                    <a:pt x="117" y="81"/>
                    <a:pt x="113" y="79"/>
                    <a:pt x="113" y="80"/>
                  </a:cubicBezTo>
                  <a:cubicBezTo>
                    <a:pt x="112" y="80"/>
                    <a:pt x="110" y="83"/>
                    <a:pt x="110" y="83"/>
                  </a:cubicBezTo>
                  <a:cubicBezTo>
                    <a:pt x="105" y="80"/>
                    <a:pt x="105" y="80"/>
                    <a:pt x="105" y="80"/>
                  </a:cubicBezTo>
                  <a:cubicBezTo>
                    <a:pt x="103" y="77"/>
                    <a:pt x="103" y="77"/>
                    <a:pt x="103" y="77"/>
                  </a:cubicBezTo>
                  <a:cubicBezTo>
                    <a:pt x="103" y="77"/>
                    <a:pt x="94" y="78"/>
                    <a:pt x="93" y="78"/>
                  </a:cubicBezTo>
                  <a:cubicBezTo>
                    <a:pt x="92" y="79"/>
                    <a:pt x="86" y="78"/>
                    <a:pt x="86" y="78"/>
                  </a:cubicBezTo>
                  <a:cubicBezTo>
                    <a:pt x="79" y="79"/>
                    <a:pt x="79" y="79"/>
                    <a:pt x="79" y="79"/>
                  </a:cubicBezTo>
                  <a:cubicBezTo>
                    <a:pt x="68" y="79"/>
                    <a:pt x="68" y="79"/>
                    <a:pt x="68" y="79"/>
                  </a:cubicBezTo>
                  <a:cubicBezTo>
                    <a:pt x="59" y="80"/>
                    <a:pt x="59" y="80"/>
                    <a:pt x="59" y="80"/>
                  </a:cubicBezTo>
                  <a:cubicBezTo>
                    <a:pt x="52" y="80"/>
                    <a:pt x="52" y="80"/>
                    <a:pt x="52" y="80"/>
                  </a:cubicBezTo>
                  <a:cubicBezTo>
                    <a:pt x="46" y="84"/>
                    <a:pt x="46" y="84"/>
                    <a:pt x="46" y="84"/>
                  </a:cubicBezTo>
                  <a:cubicBezTo>
                    <a:pt x="41" y="84"/>
                    <a:pt x="41" y="84"/>
                    <a:pt x="41" y="84"/>
                  </a:cubicBezTo>
                  <a:cubicBezTo>
                    <a:pt x="34" y="85"/>
                    <a:pt x="34" y="85"/>
                    <a:pt x="34" y="85"/>
                  </a:cubicBezTo>
                  <a:cubicBezTo>
                    <a:pt x="33" y="85"/>
                    <a:pt x="33" y="85"/>
                    <a:pt x="33" y="85"/>
                  </a:cubicBezTo>
                  <a:cubicBezTo>
                    <a:pt x="33" y="86"/>
                    <a:pt x="33" y="86"/>
                    <a:pt x="33" y="86"/>
                  </a:cubicBezTo>
                  <a:cubicBezTo>
                    <a:pt x="30" y="88"/>
                    <a:pt x="30" y="88"/>
                    <a:pt x="30" y="88"/>
                  </a:cubicBezTo>
                  <a:cubicBezTo>
                    <a:pt x="30" y="89"/>
                    <a:pt x="30" y="89"/>
                    <a:pt x="30" y="89"/>
                  </a:cubicBezTo>
                  <a:cubicBezTo>
                    <a:pt x="28" y="91"/>
                    <a:pt x="28" y="91"/>
                    <a:pt x="28" y="91"/>
                  </a:cubicBezTo>
                  <a:cubicBezTo>
                    <a:pt x="28" y="94"/>
                    <a:pt x="28" y="94"/>
                    <a:pt x="28" y="94"/>
                  </a:cubicBezTo>
                  <a:cubicBezTo>
                    <a:pt x="27" y="96"/>
                    <a:pt x="25" y="98"/>
                    <a:pt x="24" y="99"/>
                  </a:cubicBezTo>
                  <a:cubicBezTo>
                    <a:pt x="24" y="99"/>
                    <a:pt x="24" y="99"/>
                    <a:pt x="24" y="99"/>
                  </a:cubicBezTo>
                  <a:cubicBezTo>
                    <a:pt x="24" y="99"/>
                    <a:pt x="22" y="98"/>
                    <a:pt x="22" y="100"/>
                  </a:cubicBezTo>
                  <a:cubicBezTo>
                    <a:pt x="22" y="100"/>
                    <a:pt x="22" y="101"/>
                    <a:pt x="22" y="101"/>
                  </a:cubicBezTo>
                  <a:cubicBezTo>
                    <a:pt x="20" y="101"/>
                    <a:pt x="15" y="100"/>
                    <a:pt x="15" y="100"/>
                  </a:cubicBezTo>
                  <a:cubicBezTo>
                    <a:pt x="13" y="101"/>
                    <a:pt x="13" y="101"/>
                    <a:pt x="13" y="101"/>
                  </a:cubicBezTo>
                  <a:cubicBezTo>
                    <a:pt x="13" y="102"/>
                    <a:pt x="14" y="102"/>
                    <a:pt x="14" y="103"/>
                  </a:cubicBezTo>
                  <a:cubicBezTo>
                    <a:pt x="15" y="103"/>
                    <a:pt x="15" y="104"/>
                    <a:pt x="16" y="104"/>
                  </a:cubicBezTo>
                  <a:cubicBezTo>
                    <a:pt x="18" y="110"/>
                    <a:pt x="18" y="110"/>
                    <a:pt x="18" y="110"/>
                  </a:cubicBezTo>
                  <a:cubicBezTo>
                    <a:pt x="18" y="113"/>
                    <a:pt x="18" y="113"/>
                    <a:pt x="18" y="113"/>
                  </a:cubicBezTo>
                  <a:cubicBezTo>
                    <a:pt x="18" y="114"/>
                    <a:pt x="18" y="114"/>
                    <a:pt x="18" y="114"/>
                  </a:cubicBezTo>
                  <a:cubicBezTo>
                    <a:pt x="20" y="114"/>
                    <a:pt x="21" y="116"/>
                    <a:pt x="22" y="118"/>
                  </a:cubicBezTo>
                  <a:cubicBezTo>
                    <a:pt x="22" y="118"/>
                    <a:pt x="23" y="119"/>
                    <a:pt x="25" y="120"/>
                  </a:cubicBezTo>
                  <a:cubicBezTo>
                    <a:pt x="26" y="120"/>
                    <a:pt x="26" y="120"/>
                    <a:pt x="26" y="120"/>
                  </a:cubicBezTo>
                  <a:cubicBezTo>
                    <a:pt x="26" y="122"/>
                    <a:pt x="26" y="122"/>
                    <a:pt x="26" y="122"/>
                  </a:cubicBezTo>
                  <a:cubicBezTo>
                    <a:pt x="26" y="122"/>
                    <a:pt x="26" y="123"/>
                    <a:pt x="26" y="124"/>
                  </a:cubicBezTo>
                  <a:cubicBezTo>
                    <a:pt x="27" y="124"/>
                    <a:pt x="27" y="124"/>
                    <a:pt x="27" y="124"/>
                  </a:cubicBezTo>
                  <a:cubicBezTo>
                    <a:pt x="28" y="125"/>
                    <a:pt x="29" y="125"/>
                    <a:pt x="30" y="125"/>
                  </a:cubicBezTo>
                  <a:cubicBezTo>
                    <a:pt x="33" y="126"/>
                    <a:pt x="34" y="128"/>
                    <a:pt x="34" y="129"/>
                  </a:cubicBezTo>
                  <a:cubicBezTo>
                    <a:pt x="34" y="130"/>
                    <a:pt x="34" y="130"/>
                    <a:pt x="35" y="130"/>
                  </a:cubicBezTo>
                  <a:cubicBezTo>
                    <a:pt x="35" y="130"/>
                    <a:pt x="38" y="132"/>
                    <a:pt x="38" y="134"/>
                  </a:cubicBezTo>
                  <a:cubicBezTo>
                    <a:pt x="38" y="136"/>
                    <a:pt x="37" y="137"/>
                    <a:pt x="36" y="137"/>
                  </a:cubicBezTo>
                  <a:cubicBezTo>
                    <a:pt x="35" y="137"/>
                    <a:pt x="34" y="137"/>
                    <a:pt x="34" y="137"/>
                  </a:cubicBezTo>
                  <a:cubicBezTo>
                    <a:pt x="37" y="141"/>
                    <a:pt x="37" y="141"/>
                    <a:pt x="37" y="141"/>
                  </a:cubicBezTo>
                  <a:cubicBezTo>
                    <a:pt x="37" y="147"/>
                    <a:pt x="37" y="147"/>
                    <a:pt x="37" y="147"/>
                  </a:cubicBezTo>
                  <a:cubicBezTo>
                    <a:pt x="37" y="148"/>
                    <a:pt x="37" y="150"/>
                    <a:pt x="37" y="151"/>
                  </a:cubicBezTo>
                  <a:cubicBezTo>
                    <a:pt x="37" y="152"/>
                    <a:pt x="36" y="155"/>
                    <a:pt x="33" y="155"/>
                  </a:cubicBezTo>
                  <a:cubicBezTo>
                    <a:pt x="33" y="155"/>
                    <a:pt x="33" y="155"/>
                    <a:pt x="33" y="156"/>
                  </a:cubicBezTo>
                  <a:cubicBezTo>
                    <a:pt x="32" y="156"/>
                    <a:pt x="32" y="157"/>
                    <a:pt x="31" y="157"/>
                  </a:cubicBezTo>
                  <a:cubicBezTo>
                    <a:pt x="31" y="158"/>
                    <a:pt x="31" y="158"/>
                    <a:pt x="31" y="158"/>
                  </a:cubicBezTo>
                  <a:cubicBezTo>
                    <a:pt x="30" y="158"/>
                    <a:pt x="30" y="158"/>
                    <a:pt x="30" y="158"/>
                  </a:cubicBezTo>
                  <a:cubicBezTo>
                    <a:pt x="30" y="158"/>
                    <a:pt x="30" y="158"/>
                    <a:pt x="29" y="158"/>
                  </a:cubicBezTo>
                  <a:cubicBezTo>
                    <a:pt x="29" y="158"/>
                    <a:pt x="29" y="158"/>
                    <a:pt x="29" y="158"/>
                  </a:cubicBezTo>
                  <a:cubicBezTo>
                    <a:pt x="28" y="160"/>
                    <a:pt x="28" y="160"/>
                    <a:pt x="28" y="160"/>
                  </a:cubicBezTo>
                  <a:cubicBezTo>
                    <a:pt x="27" y="162"/>
                    <a:pt x="26" y="163"/>
                    <a:pt x="26" y="164"/>
                  </a:cubicBezTo>
                  <a:cubicBezTo>
                    <a:pt x="26" y="164"/>
                    <a:pt x="25" y="165"/>
                    <a:pt x="25" y="165"/>
                  </a:cubicBezTo>
                  <a:cubicBezTo>
                    <a:pt x="24" y="165"/>
                    <a:pt x="23" y="166"/>
                    <a:pt x="23" y="167"/>
                  </a:cubicBezTo>
                  <a:cubicBezTo>
                    <a:pt x="23" y="167"/>
                    <a:pt x="22" y="168"/>
                    <a:pt x="22" y="168"/>
                  </a:cubicBezTo>
                  <a:cubicBezTo>
                    <a:pt x="22" y="168"/>
                    <a:pt x="22" y="168"/>
                    <a:pt x="21" y="170"/>
                  </a:cubicBezTo>
                  <a:cubicBezTo>
                    <a:pt x="19" y="175"/>
                    <a:pt x="19" y="176"/>
                    <a:pt x="19" y="176"/>
                  </a:cubicBezTo>
                  <a:cubicBezTo>
                    <a:pt x="11" y="187"/>
                    <a:pt x="11" y="187"/>
                    <a:pt x="11" y="187"/>
                  </a:cubicBezTo>
                  <a:cubicBezTo>
                    <a:pt x="9" y="190"/>
                    <a:pt x="8" y="193"/>
                    <a:pt x="8" y="193"/>
                  </a:cubicBezTo>
                  <a:cubicBezTo>
                    <a:pt x="8" y="193"/>
                    <a:pt x="7" y="195"/>
                    <a:pt x="8" y="196"/>
                  </a:cubicBezTo>
                  <a:cubicBezTo>
                    <a:pt x="11" y="199"/>
                    <a:pt x="11" y="199"/>
                    <a:pt x="11" y="199"/>
                  </a:cubicBezTo>
                  <a:cubicBezTo>
                    <a:pt x="11" y="203"/>
                    <a:pt x="11" y="203"/>
                    <a:pt x="11" y="203"/>
                  </a:cubicBezTo>
                  <a:cubicBezTo>
                    <a:pt x="11" y="203"/>
                    <a:pt x="11" y="204"/>
                    <a:pt x="11" y="204"/>
                  </a:cubicBezTo>
                  <a:cubicBezTo>
                    <a:pt x="12" y="205"/>
                    <a:pt x="12" y="205"/>
                    <a:pt x="12" y="205"/>
                  </a:cubicBezTo>
                  <a:cubicBezTo>
                    <a:pt x="12" y="208"/>
                    <a:pt x="12" y="208"/>
                    <a:pt x="12" y="208"/>
                  </a:cubicBezTo>
                  <a:cubicBezTo>
                    <a:pt x="12" y="208"/>
                    <a:pt x="12" y="208"/>
                    <a:pt x="12" y="209"/>
                  </a:cubicBezTo>
                  <a:cubicBezTo>
                    <a:pt x="12" y="209"/>
                    <a:pt x="13" y="209"/>
                    <a:pt x="14" y="210"/>
                  </a:cubicBezTo>
                  <a:cubicBezTo>
                    <a:pt x="16" y="211"/>
                    <a:pt x="16" y="212"/>
                    <a:pt x="16" y="212"/>
                  </a:cubicBezTo>
                  <a:cubicBezTo>
                    <a:pt x="16" y="213"/>
                    <a:pt x="17" y="214"/>
                    <a:pt x="16" y="216"/>
                  </a:cubicBezTo>
                  <a:cubicBezTo>
                    <a:pt x="16" y="217"/>
                    <a:pt x="15" y="218"/>
                    <a:pt x="13" y="219"/>
                  </a:cubicBezTo>
                  <a:cubicBezTo>
                    <a:pt x="13" y="219"/>
                    <a:pt x="13" y="219"/>
                    <a:pt x="13" y="219"/>
                  </a:cubicBezTo>
                  <a:cubicBezTo>
                    <a:pt x="13" y="219"/>
                    <a:pt x="13" y="219"/>
                    <a:pt x="12" y="219"/>
                  </a:cubicBezTo>
                  <a:cubicBezTo>
                    <a:pt x="11" y="219"/>
                    <a:pt x="11" y="218"/>
                    <a:pt x="10" y="218"/>
                  </a:cubicBezTo>
                  <a:cubicBezTo>
                    <a:pt x="10" y="218"/>
                    <a:pt x="8" y="218"/>
                    <a:pt x="7" y="218"/>
                  </a:cubicBezTo>
                  <a:cubicBezTo>
                    <a:pt x="7" y="218"/>
                    <a:pt x="7" y="218"/>
                    <a:pt x="7" y="218"/>
                  </a:cubicBezTo>
                  <a:cubicBezTo>
                    <a:pt x="5" y="219"/>
                    <a:pt x="5" y="219"/>
                    <a:pt x="5" y="219"/>
                  </a:cubicBezTo>
                  <a:cubicBezTo>
                    <a:pt x="5" y="220"/>
                    <a:pt x="5" y="220"/>
                    <a:pt x="5" y="221"/>
                  </a:cubicBezTo>
                  <a:cubicBezTo>
                    <a:pt x="5" y="222"/>
                    <a:pt x="5" y="222"/>
                    <a:pt x="5" y="222"/>
                  </a:cubicBezTo>
                  <a:cubicBezTo>
                    <a:pt x="5" y="222"/>
                    <a:pt x="5" y="222"/>
                    <a:pt x="5" y="222"/>
                  </a:cubicBezTo>
                  <a:cubicBezTo>
                    <a:pt x="5" y="222"/>
                    <a:pt x="5" y="224"/>
                    <a:pt x="5" y="224"/>
                  </a:cubicBezTo>
                  <a:cubicBezTo>
                    <a:pt x="4" y="225"/>
                    <a:pt x="4" y="225"/>
                    <a:pt x="4" y="225"/>
                  </a:cubicBezTo>
                  <a:cubicBezTo>
                    <a:pt x="4" y="225"/>
                    <a:pt x="4" y="226"/>
                    <a:pt x="4" y="226"/>
                  </a:cubicBezTo>
                  <a:cubicBezTo>
                    <a:pt x="5" y="228"/>
                    <a:pt x="5" y="228"/>
                    <a:pt x="5" y="228"/>
                  </a:cubicBezTo>
                  <a:cubicBezTo>
                    <a:pt x="4" y="230"/>
                    <a:pt x="4" y="230"/>
                    <a:pt x="4" y="230"/>
                  </a:cubicBezTo>
                  <a:cubicBezTo>
                    <a:pt x="4" y="230"/>
                    <a:pt x="4" y="230"/>
                    <a:pt x="4" y="230"/>
                  </a:cubicBezTo>
                  <a:cubicBezTo>
                    <a:pt x="4" y="231"/>
                    <a:pt x="4" y="232"/>
                    <a:pt x="3" y="234"/>
                  </a:cubicBezTo>
                  <a:cubicBezTo>
                    <a:pt x="3" y="234"/>
                    <a:pt x="2" y="234"/>
                    <a:pt x="2" y="235"/>
                  </a:cubicBezTo>
                  <a:cubicBezTo>
                    <a:pt x="1" y="236"/>
                    <a:pt x="1" y="236"/>
                    <a:pt x="1" y="236"/>
                  </a:cubicBezTo>
                  <a:cubicBezTo>
                    <a:pt x="1" y="236"/>
                    <a:pt x="1" y="236"/>
                    <a:pt x="1" y="236"/>
                  </a:cubicBezTo>
                  <a:cubicBezTo>
                    <a:pt x="1" y="237"/>
                    <a:pt x="1" y="237"/>
                    <a:pt x="0" y="238"/>
                  </a:cubicBezTo>
                  <a:cubicBezTo>
                    <a:pt x="0" y="238"/>
                    <a:pt x="0" y="238"/>
                    <a:pt x="0" y="238"/>
                  </a:cubicBezTo>
                  <a:cubicBezTo>
                    <a:pt x="0" y="238"/>
                    <a:pt x="0" y="238"/>
                    <a:pt x="0" y="239"/>
                  </a:cubicBezTo>
                  <a:cubicBezTo>
                    <a:pt x="0" y="239"/>
                    <a:pt x="1" y="239"/>
                    <a:pt x="1" y="240"/>
                  </a:cubicBezTo>
                  <a:cubicBezTo>
                    <a:pt x="1" y="240"/>
                    <a:pt x="1" y="240"/>
                    <a:pt x="1" y="240"/>
                  </a:cubicBezTo>
                  <a:cubicBezTo>
                    <a:pt x="1" y="240"/>
                    <a:pt x="1" y="240"/>
                    <a:pt x="1" y="240"/>
                  </a:cubicBezTo>
                  <a:cubicBezTo>
                    <a:pt x="1" y="241"/>
                    <a:pt x="1" y="241"/>
                    <a:pt x="1" y="242"/>
                  </a:cubicBezTo>
                  <a:cubicBezTo>
                    <a:pt x="1" y="242"/>
                    <a:pt x="1" y="242"/>
                    <a:pt x="1" y="242"/>
                  </a:cubicBezTo>
                  <a:cubicBezTo>
                    <a:pt x="1" y="243"/>
                    <a:pt x="1" y="243"/>
                    <a:pt x="1" y="243"/>
                  </a:cubicBezTo>
                  <a:cubicBezTo>
                    <a:pt x="1" y="245"/>
                    <a:pt x="1" y="245"/>
                    <a:pt x="1" y="245"/>
                  </a:cubicBezTo>
                  <a:cubicBezTo>
                    <a:pt x="0" y="247"/>
                    <a:pt x="0" y="247"/>
                    <a:pt x="0" y="247"/>
                  </a:cubicBezTo>
                  <a:cubicBezTo>
                    <a:pt x="0" y="248"/>
                    <a:pt x="0" y="248"/>
                    <a:pt x="0" y="248"/>
                  </a:cubicBezTo>
                  <a:cubicBezTo>
                    <a:pt x="0" y="248"/>
                    <a:pt x="0" y="248"/>
                    <a:pt x="0" y="248"/>
                  </a:cubicBezTo>
                  <a:cubicBezTo>
                    <a:pt x="0" y="248"/>
                    <a:pt x="0" y="248"/>
                    <a:pt x="0" y="248"/>
                  </a:cubicBezTo>
                  <a:cubicBezTo>
                    <a:pt x="4" y="246"/>
                    <a:pt x="4" y="246"/>
                    <a:pt x="4" y="246"/>
                  </a:cubicBezTo>
                  <a:cubicBezTo>
                    <a:pt x="7" y="249"/>
                    <a:pt x="7" y="249"/>
                    <a:pt x="7" y="249"/>
                  </a:cubicBezTo>
                  <a:cubicBezTo>
                    <a:pt x="9" y="251"/>
                    <a:pt x="9" y="251"/>
                    <a:pt x="9" y="251"/>
                  </a:cubicBezTo>
                  <a:cubicBezTo>
                    <a:pt x="13" y="251"/>
                    <a:pt x="13" y="251"/>
                    <a:pt x="13" y="251"/>
                  </a:cubicBezTo>
                  <a:cubicBezTo>
                    <a:pt x="16" y="254"/>
                    <a:pt x="16" y="254"/>
                    <a:pt x="16" y="254"/>
                  </a:cubicBezTo>
                  <a:cubicBezTo>
                    <a:pt x="18" y="257"/>
                    <a:pt x="18" y="257"/>
                    <a:pt x="18" y="257"/>
                  </a:cubicBezTo>
                  <a:cubicBezTo>
                    <a:pt x="22" y="256"/>
                    <a:pt x="22" y="256"/>
                    <a:pt x="22" y="256"/>
                  </a:cubicBezTo>
                  <a:cubicBezTo>
                    <a:pt x="26" y="259"/>
                    <a:pt x="26" y="259"/>
                    <a:pt x="26" y="259"/>
                  </a:cubicBezTo>
                  <a:cubicBezTo>
                    <a:pt x="25" y="261"/>
                    <a:pt x="25" y="261"/>
                    <a:pt x="25" y="261"/>
                  </a:cubicBezTo>
                  <a:cubicBezTo>
                    <a:pt x="25" y="261"/>
                    <a:pt x="25" y="261"/>
                    <a:pt x="25" y="260"/>
                  </a:cubicBezTo>
                  <a:cubicBezTo>
                    <a:pt x="26" y="257"/>
                    <a:pt x="26" y="257"/>
                    <a:pt x="26" y="257"/>
                  </a:cubicBezTo>
                  <a:cubicBezTo>
                    <a:pt x="27" y="256"/>
                    <a:pt x="27" y="256"/>
                    <a:pt x="27" y="256"/>
                  </a:cubicBezTo>
                  <a:cubicBezTo>
                    <a:pt x="27" y="256"/>
                    <a:pt x="28" y="255"/>
                    <a:pt x="28" y="255"/>
                  </a:cubicBezTo>
                  <a:cubicBezTo>
                    <a:pt x="29" y="254"/>
                    <a:pt x="30" y="254"/>
                    <a:pt x="32" y="253"/>
                  </a:cubicBezTo>
                  <a:cubicBezTo>
                    <a:pt x="32" y="250"/>
                    <a:pt x="32" y="250"/>
                    <a:pt x="32" y="250"/>
                  </a:cubicBezTo>
                  <a:cubicBezTo>
                    <a:pt x="35" y="253"/>
                    <a:pt x="35" y="253"/>
                    <a:pt x="35" y="253"/>
                  </a:cubicBezTo>
                  <a:cubicBezTo>
                    <a:pt x="35" y="254"/>
                    <a:pt x="36" y="254"/>
                    <a:pt x="37" y="255"/>
                  </a:cubicBezTo>
                  <a:cubicBezTo>
                    <a:pt x="39" y="255"/>
                    <a:pt x="39" y="255"/>
                    <a:pt x="39" y="255"/>
                  </a:cubicBezTo>
                  <a:cubicBezTo>
                    <a:pt x="40" y="255"/>
                    <a:pt x="42" y="254"/>
                    <a:pt x="45" y="254"/>
                  </a:cubicBezTo>
                  <a:cubicBezTo>
                    <a:pt x="45" y="254"/>
                    <a:pt x="45" y="254"/>
                    <a:pt x="45" y="254"/>
                  </a:cubicBezTo>
                  <a:cubicBezTo>
                    <a:pt x="55" y="255"/>
                    <a:pt x="55" y="255"/>
                    <a:pt x="55" y="255"/>
                  </a:cubicBezTo>
                  <a:cubicBezTo>
                    <a:pt x="60" y="252"/>
                    <a:pt x="60" y="252"/>
                    <a:pt x="60" y="252"/>
                  </a:cubicBezTo>
                  <a:cubicBezTo>
                    <a:pt x="71" y="253"/>
                    <a:pt x="71" y="253"/>
                    <a:pt x="71" y="253"/>
                  </a:cubicBezTo>
                  <a:cubicBezTo>
                    <a:pt x="76" y="252"/>
                    <a:pt x="76" y="252"/>
                    <a:pt x="76" y="252"/>
                  </a:cubicBezTo>
                  <a:cubicBezTo>
                    <a:pt x="80" y="255"/>
                    <a:pt x="80" y="255"/>
                    <a:pt x="80" y="255"/>
                  </a:cubicBezTo>
                  <a:cubicBezTo>
                    <a:pt x="85" y="255"/>
                    <a:pt x="85" y="255"/>
                    <a:pt x="85" y="255"/>
                  </a:cubicBezTo>
                  <a:cubicBezTo>
                    <a:pt x="88" y="250"/>
                    <a:pt x="88" y="250"/>
                    <a:pt x="88" y="250"/>
                  </a:cubicBezTo>
                  <a:cubicBezTo>
                    <a:pt x="89" y="249"/>
                    <a:pt x="92" y="246"/>
                    <a:pt x="95" y="246"/>
                  </a:cubicBezTo>
                  <a:cubicBezTo>
                    <a:pt x="97" y="246"/>
                    <a:pt x="102" y="244"/>
                    <a:pt x="103" y="244"/>
                  </a:cubicBezTo>
                  <a:cubicBezTo>
                    <a:pt x="110" y="240"/>
                    <a:pt x="110" y="240"/>
                    <a:pt x="110" y="240"/>
                  </a:cubicBezTo>
                  <a:cubicBezTo>
                    <a:pt x="110" y="240"/>
                    <a:pt x="110" y="240"/>
                    <a:pt x="110" y="240"/>
                  </a:cubicBezTo>
                  <a:cubicBezTo>
                    <a:pt x="111" y="240"/>
                    <a:pt x="111" y="239"/>
                    <a:pt x="112" y="239"/>
                  </a:cubicBezTo>
                  <a:cubicBezTo>
                    <a:pt x="113" y="237"/>
                    <a:pt x="114" y="236"/>
                    <a:pt x="116" y="235"/>
                  </a:cubicBezTo>
                  <a:cubicBezTo>
                    <a:pt x="116" y="235"/>
                    <a:pt x="116" y="234"/>
                    <a:pt x="116" y="233"/>
                  </a:cubicBezTo>
                  <a:cubicBezTo>
                    <a:pt x="116" y="232"/>
                    <a:pt x="116" y="231"/>
                    <a:pt x="117" y="230"/>
                  </a:cubicBezTo>
                  <a:cubicBezTo>
                    <a:pt x="117" y="229"/>
                    <a:pt x="119" y="227"/>
                    <a:pt x="121" y="226"/>
                  </a:cubicBezTo>
                  <a:cubicBezTo>
                    <a:pt x="122" y="226"/>
                    <a:pt x="122" y="226"/>
                    <a:pt x="122" y="226"/>
                  </a:cubicBezTo>
                  <a:cubicBezTo>
                    <a:pt x="122" y="226"/>
                    <a:pt x="122" y="226"/>
                    <a:pt x="122" y="226"/>
                  </a:cubicBezTo>
                  <a:cubicBezTo>
                    <a:pt x="124" y="224"/>
                    <a:pt x="124" y="224"/>
                    <a:pt x="124" y="224"/>
                  </a:cubicBezTo>
                  <a:cubicBezTo>
                    <a:pt x="125" y="222"/>
                    <a:pt x="125" y="222"/>
                    <a:pt x="125" y="222"/>
                  </a:cubicBezTo>
                  <a:cubicBezTo>
                    <a:pt x="127" y="221"/>
                    <a:pt x="127" y="221"/>
                    <a:pt x="127" y="221"/>
                  </a:cubicBezTo>
                  <a:cubicBezTo>
                    <a:pt x="127" y="221"/>
                    <a:pt x="128" y="220"/>
                    <a:pt x="128" y="220"/>
                  </a:cubicBezTo>
                  <a:cubicBezTo>
                    <a:pt x="128" y="220"/>
                    <a:pt x="128" y="220"/>
                    <a:pt x="128" y="220"/>
                  </a:cubicBezTo>
                  <a:cubicBezTo>
                    <a:pt x="128" y="220"/>
                    <a:pt x="128" y="220"/>
                    <a:pt x="128" y="220"/>
                  </a:cubicBezTo>
                  <a:cubicBezTo>
                    <a:pt x="130" y="218"/>
                    <a:pt x="130" y="218"/>
                    <a:pt x="130" y="218"/>
                  </a:cubicBezTo>
                  <a:cubicBezTo>
                    <a:pt x="130" y="218"/>
                    <a:pt x="130" y="218"/>
                    <a:pt x="130" y="218"/>
                  </a:cubicBezTo>
                  <a:cubicBezTo>
                    <a:pt x="130" y="218"/>
                    <a:pt x="130" y="218"/>
                    <a:pt x="131" y="218"/>
                  </a:cubicBezTo>
                  <a:cubicBezTo>
                    <a:pt x="131" y="217"/>
                    <a:pt x="131" y="217"/>
                    <a:pt x="131" y="217"/>
                  </a:cubicBezTo>
                  <a:cubicBezTo>
                    <a:pt x="132" y="216"/>
                    <a:pt x="132" y="216"/>
                    <a:pt x="132" y="216"/>
                  </a:cubicBezTo>
                  <a:cubicBezTo>
                    <a:pt x="133" y="217"/>
                    <a:pt x="133" y="217"/>
                    <a:pt x="133" y="217"/>
                  </a:cubicBezTo>
                  <a:cubicBezTo>
                    <a:pt x="135" y="217"/>
                    <a:pt x="135" y="217"/>
                    <a:pt x="135" y="217"/>
                  </a:cubicBezTo>
                  <a:cubicBezTo>
                    <a:pt x="135" y="217"/>
                    <a:pt x="135" y="217"/>
                    <a:pt x="135" y="217"/>
                  </a:cubicBezTo>
                  <a:cubicBezTo>
                    <a:pt x="136" y="217"/>
                    <a:pt x="136" y="217"/>
                    <a:pt x="136" y="217"/>
                  </a:cubicBezTo>
                  <a:cubicBezTo>
                    <a:pt x="136" y="217"/>
                    <a:pt x="136" y="216"/>
                    <a:pt x="136" y="216"/>
                  </a:cubicBezTo>
                  <a:cubicBezTo>
                    <a:pt x="137" y="215"/>
                    <a:pt x="138" y="215"/>
                    <a:pt x="138" y="215"/>
                  </a:cubicBezTo>
                  <a:cubicBezTo>
                    <a:pt x="139" y="215"/>
                    <a:pt x="139" y="215"/>
                    <a:pt x="140" y="215"/>
                  </a:cubicBezTo>
                  <a:cubicBezTo>
                    <a:pt x="140" y="215"/>
                    <a:pt x="142" y="215"/>
                    <a:pt x="142" y="215"/>
                  </a:cubicBezTo>
                  <a:cubicBezTo>
                    <a:pt x="142" y="215"/>
                    <a:pt x="142" y="215"/>
                    <a:pt x="142" y="215"/>
                  </a:cubicBezTo>
                  <a:cubicBezTo>
                    <a:pt x="142" y="215"/>
                    <a:pt x="143" y="214"/>
                    <a:pt x="143" y="214"/>
                  </a:cubicBezTo>
                  <a:cubicBezTo>
                    <a:pt x="143" y="214"/>
                    <a:pt x="143" y="214"/>
                    <a:pt x="143" y="214"/>
                  </a:cubicBezTo>
                  <a:cubicBezTo>
                    <a:pt x="143" y="212"/>
                    <a:pt x="144" y="212"/>
                    <a:pt x="145" y="211"/>
                  </a:cubicBezTo>
                  <a:cubicBezTo>
                    <a:pt x="146" y="211"/>
                    <a:pt x="146" y="211"/>
                    <a:pt x="146" y="211"/>
                  </a:cubicBezTo>
                  <a:cubicBezTo>
                    <a:pt x="146" y="211"/>
                    <a:pt x="146" y="211"/>
                    <a:pt x="146" y="211"/>
                  </a:cubicBezTo>
                  <a:cubicBezTo>
                    <a:pt x="146" y="211"/>
                    <a:pt x="147" y="211"/>
                    <a:pt x="147" y="211"/>
                  </a:cubicBezTo>
                  <a:cubicBezTo>
                    <a:pt x="147" y="211"/>
                    <a:pt x="147" y="211"/>
                    <a:pt x="147" y="211"/>
                  </a:cubicBezTo>
                  <a:cubicBezTo>
                    <a:pt x="148" y="210"/>
                    <a:pt x="149" y="210"/>
                    <a:pt x="149" y="209"/>
                  </a:cubicBezTo>
                  <a:cubicBezTo>
                    <a:pt x="149" y="209"/>
                    <a:pt x="149" y="209"/>
                    <a:pt x="149" y="209"/>
                  </a:cubicBezTo>
                  <a:cubicBezTo>
                    <a:pt x="150" y="208"/>
                    <a:pt x="150" y="207"/>
                    <a:pt x="152" y="207"/>
                  </a:cubicBezTo>
                  <a:cubicBezTo>
                    <a:pt x="153" y="207"/>
                    <a:pt x="154" y="208"/>
                    <a:pt x="154" y="209"/>
                  </a:cubicBezTo>
                  <a:cubicBezTo>
                    <a:pt x="154" y="209"/>
                    <a:pt x="154" y="209"/>
                    <a:pt x="154" y="209"/>
                  </a:cubicBezTo>
                  <a:cubicBezTo>
                    <a:pt x="155" y="208"/>
                    <a:pt x="156" y="207"/>
                    <a:pt x="157" y="207"/>
                  </a:cubicBezTo>
                  <a:cubicBezTo>
                    <a:pt x="158" y="207"/>
                    <a:pt x="159" y="208"/>
                    <a:pt x="160" y="208"/>
                  </a:cubicBezTo>
                  <a:cubicBezTo>
                    <a:pt x="160" y="208"/>
                    <a:pt x="160" y="208"/>
                    <a:pt x="160" y="208"/>
                  </a:cubicBezTo>
                  <a:cubicBezTo>
                    <a:pt x="160" y="209"/>
                    <a:pt x="161" y="209"/>
                    <a:pt x="161" y="209"/>
                  </a:cubicBezTo>
                  <a:cubicBezTo>
                    <a:pt x="162" y="209"/>
                    <a:pt x="162" y="209"/>
                    <a:pt x="162" y="209"/>
                  </a:cubicBezTo>
                  <a:cubicBezTo>
                    <a:pt x="162" y="209"/>
                    <a:pt x="163" y="210"/>
                    <a:pt x="164" y="210"/>
                  </a:cubicBezTo>
                  <a:cubicBezTo>
                    <a:pt x="164" y="211"/>
                    <a:pt x="164" y="211"/>
                    <a:pt x="165" y="211"/>
                  </a:cubicBezTo>
                  <a:cubicBezTo>
                    <a:pt x="165" y="211"/>
                    <a:pt x="166" y="211"/>
                    <a:pt x="167" y="211"/>
                  </a:cubicBezTo>
                  <a:cubicBezTo>
                    <a:pt x="168" y="210"/>
                    <a:pt x="168" y="210"/>
                    <a:pt x="168" y="210"/>
                  </a:cubicBezTo>
                  <a:cubicBezTo>
                    <a:pt x="170" y="212"/>
                    <a:pt x="170" y="212"/>
                    <a:pt x="170" y="212"/>
                  </a:cubicBezTo>
                  <a:cubicBezTo>
                    <a:pt x="170" y="212"/>
                    <a:pt x="170" y="212"/>
                    <a:pt x="171" y="212"/>
                  </a:cubicBezTo>
                  <a:cubicBezTo>
                    <a:pt x="171" y="212"/>
                    <a:pt x="172" y="212"/>
                    <a:pt x="172" y="213"/>
                  </a:cubicBezTo>
                  <a:cubicBezTo>
                    <a:pt x="172" y="212"/>
                    <a:pt x="173" y="212"/>
                    <a:pt x="173" y="212"/>
                  </a:cubicBezTo>
                  <a:cubicBezTo>
                    <a:pt x="173" y="212"/>
                    <a:pt x="174" y="211"/>
                    <a:pt x="176" y="211"/>
                  </a:cubicBezTo>
                  <a:cubicBezTo>
                    <a:pt x="176" y="211"/>
                    <a:pt x="177" y="211"/>
                    <a:pt x="177" y="212"/>
                  </a:cubicBezTo>
                  <a:cubicBezTo>
                    <a:pt x="178" y="212"/>
                    <a:pt x="179" y="213"/>
                    <a:pt x="179" y="214"/>
                  </a:cubicBezTo>
                  <a:cubicBezTo>
                    <a:pt x="179" y="214"/>
                    <a:pt x="180" y="214"/>
                    <a:pt x="180" y="214"/>
                  </a:cubicBezTo>
                  <a:cubicBezTo>
                    <a:pt x="180" y="214"/>
                    <a:pt x="180" y="214"/>
                    <a:pt x="180" y="214"/>
                  </a:cubicBezTo>
                  <a:cubicBezTo>
                    <a:pt x="180" y="214"/>
                    <a:pt x="181" y="213"/>
                    <a:pt x="188" y="213"/>
                  </a:cubicBezTo>
                  <a:cubicBezTo>
                    <a:pt x="189" y="213"/>
                    <a:pt x="189" y="213"/>
                    <a:pt x="189" y="213"/>
                  </a:cubicBezTo>
                  <a:cubicBezTo>
                    <a:pt x="192" y="212"/>
                    <a:pt x="192" y="212"/>
                    <a:pt x="192" y="212"/>
                  </a:cubicBezTo>
                  <a:cubicBezTo>
                    <a:pt x="192" y="213"/>
                    <a:pt x="192" y="213"/>
                    <a:pt x="192" y="213"/>
                  </a:cubicBezTo>
                  <a:cubicBezTo>
                    <a:pt x="194" y="217"/>
                    <a:pt x="194" y="217"/>
                    <a:pt x="194" y="217"/>
                  </a:cubicBezTo>
                  <a:cubicBezTo>
                    <a:pt x="195" y="217"/>
                    <a:pt x="195" y="218"/>
                    <a:pt x="196" y="219"/>
                  </a:cubicBezTo>
                  <a:cubicBezTo>
                    <a:pt x="196" y="219"/>
                    <a:pt x="196" y="219"/>
                    <a:pt x="197" y="219"/>
                  </a:cubicBezTo>
                  <a:cubicBezTo>
                    <a:pt x="197" y="219"/>
                    <a:pt x="197" y="218"/>
                    <a:pt x="197" y="218"/>
                  </a:cubicBezTo>
                  <a:cubicBezTo>
                    <a:pt x="198" y="216"/>
                    <a:pt x="199" y="216"/>
                    <a:pt x="200" y="216"/>
                  </a:cubicBezTo>
                  <a:cubicBezTo>
                    <a:pt x="202" y="216"/>
                    <a:pt x="204" y="218"/>
                    <a:pt x="204" y="219"/>
                  </a:cubicBezTo>
                  <a:cubicBezTo>
                    <a:pt x="207" y="220"/>
                    <a:pt x="207" y="220"/>
                    <a:pt x="207" y="220"/>
                  </a:cubicBezTo>
                  <a:cubicBezTo>
                    <a:pt x="208" y="222"/>
                    <a:pt x="208" y="222"/>
                    <a:pt x="208" y="222"/>
                  </a:cubicBezTo>
                  <a:cubicBezTo>
                    <a:pt x="207" y="224"/>
                    <a:pt x="207" y="224"/>
                    <a:pt x="207" y="224"/>
                  </a:cubicBezTo>
                  <a:cubicBezTo>
                    <a:pt x="209" y="225"/>
                    <a:pt x="209" y="225"/>
                    <a:pt x="209" y="225"/>
                  </a:cubicBezTo>
                  <a:cubicBezTo>
                    <a:pt x="208" y="228"/>
                    <a:pt x="208" y="228"/>
                    <a:pt x="208" y="228"/>
                  </a:cubicBezTo>
                  <a:cubicBezTo>
                    <a:pt x="209" y="228"/>
                    <a:pt x="209" y="229"/>
                    <a:pt x="209" y="229"/>
                  </a:cubicBezTo>
                  <a:cubicBezTo>
                    <a:pt x="209" y="230"/>
                    <a:pt x="209" y="231"/>
                    <a:pt x="209" y="231"/>
                  </a:cubicBezTo>
                  <a:cubicBezTo>
                    <a:pt x="210" y="231"/>
                    <a:pt x="210" y="231"/>
                    <a:pt x="210" y="231"/>
                  </a:cubicBezTo>
                  <a:cubicBezTo>
                    <a:pt x="210" y="235"/>
                    <a:pt x="210" y="235"/>
                    <a:pt x="210" y="235"/>
                  </a:cubicBezTo>
                  <a:cubicBezTo>
                    <a:pt x="209" y="236"/>
                    <a:pt x="209" y="236"/>
                    <a:pt x="209" y="236"/>
                  </a:cubicBezTo>
                  <a:cubicBezTo>
                    <a:pt x="210" y="237"/>
                    <a:pt x="210" y="237"/>
                    <a:pt x="210" y="237"/>
                  </a:cubicBezTo>
                  <a:cubicBezTo>
                    <a:pt x="212" y="237"/>
                    <a:pt x="212" y="237"/>
                    <a:pt x="212" y="237"/>
                  </a:cubicBezTo>
                  <a:cubicBezTo>
                    <a:pt x="214" y="239"/>
                    <a:pt x="214" y="239"/>
                    <a:pt x="214" y="239"/>
                  </a:cubicBezTo>
                  <a:cubicBezTo>
                    <a:pt x="217" y="240"/>
                    <a:pt x="217" y="240"/>
                    <a:pt x="217" y="240"/>
                  </a:cubicBezTo>
                  <a:cubicBezTo>
                    <a:pt x="217" y="239"/>
                    <a:pt x="217" y="239"/>
                    <a:pt x="217" y="239"/>
                  </a:cubicBezTo>
                  <a:cubicBezTo>
                    <a:pt x="223" y="240"/>
                    <a:pt x="223" y="240"/>
                    <a:pt x="223" y="240"/>
                  </a:cubicBezTo>
                  <a:cubicBezTo>
                    <a:pt x="225" y="245"/>
                    <a:pt x="225" y="245"/>
                    <a:pt x="225" y="245"/>
                  </a:cubicBezTo>
                  <a:cubicBezTo>
                    <a:pt x="225" y="245"/>
                    <a:pt x="225" y="245"/>
                    <a:pt x="225" y="245"/>
                  </a:cubicBezTo>
                  <a:cubicBezTo>
                    <a:pt x="225" y="245"/>
                    <a:pt x="225" y="245"/>
                    <a:pt x="225" y="245"/>
                  </a:cubicBezTo>
                  <a:cubicBezTo>
                    <a:pt x="225" y="245"/>
                    <a:pt x="225" y="246"/>
                    <a:pt x="225" y="246"/>
                  </a:cubicBezTo>
                  <a:cubicBezTo>
                    <a:pt x="225" y="246"/>
                    <a:pt x="225" y="248"/>
                    <a:pt x="225" y="248"/>
                  </a:cubicBezTo>
                  <a:cubicBezTo>
                    <a:pt x="226" y="250"/>
                    <a:pt x="226" y="250"/>
                    <a:pt x="226" y="250"/>
                  </a:cubicBezTo>
                  <a:cubicBezTo>
                    <a:pt x="226" y="250"/>
                    <a:pt x="226" y="250"/>
                    <a:pt x="226" y="250"/>
                  </a:cubicBezTo>
                  <a:cubicBezTo>
                    <a:pt x="228" y="251"/>
                    <a:pt x="228" y="253"/>
                    <a:pt x="228" y="254"/>
                  </a:cubicBezTo>
                  <a:cubicBezTo>
                    <a:pt x="228" y="254"/>
                    <a:pt x="228" y="254"/>
                    <a:pt x="228" y="254"/>
                  </a:cubicBezTo>
                  <a:cubicBezTo>
                    <a:pt x="228" y="254"/>
                    <a:pt x="228" y="255"/>
                    <a:pt x="228" y="256"/>
                  </a:cubicBezTo>
                  <a:cubicBezTo>
                    <a:pt x="228" y="256"/>
                    <a:pt x="228" y="256"/>
                    <a:pt x="228" y="256"/>
                  </a:cubicBezTo>
                  <a:cubicBezTo>
                    <a:pt x="229" y="256"/>
                    <a:pt x="230" y="256"/>
                    <a:pt x="230" y="256"/>
                  </a:cubicBezTo>
                  <a:cubicBezTo>
                    <a:pt x="230" y="256"/>
                    <a:pt x="230" y="256"/>
                    <a:pt x="230" y="256"/>
                  </a:cubicBezTo>
                  <a:cubicBezTo>
                    <a:pt x="231" y="256"/>
                    <a:pt x="231" y="256"/>
                    <a:pt x="231" y="256"/>
                  </a:cubicBezTo>
                  <a:cubicBezTo>
                    <a:pt x="233" y="256"/>
                    <a:pt x="233" y="256"/>
                    <a:pt x="233" y="256"/>
                  </a:cubicBezTo>
                  <a:cubicBezTo>
                    <a:pt x="235" y="256"/>
                    <a:pt x="235" y="256"/>
                    <a:pt x="235" y="256"/>
                  </a:cubicBezTo>
                  <a:cubicBezTo>
                    <a:pt x="237" y="257"/>
                    <a:pt x="237" y="257"/>
                    <a:pt x="237" y="257"/>
                  </a:cubicBezTo>
                  <a:cubicBezTo>
                    <a:pt x="239" y="256"/>
                    <a:pt x="239" y="256"/>
                    <a:pt x="239" y="256"/>
                  </a:cubicBezTo>
                  <a:cubicBezTo>
                    <a:pt x="241" y="259"/>
                    <a:pt x="241" y="259"/>
                    <a:pt x="241" y="259"/>
                  </a:cubicBezTo>
                  <a:cubicBezTo>
                    <a:pt x="242" y="262"/>
                    <a:pt x="242" y="263"/>
                    <a:pt x="242" y="264"/>
                  </a:cubicBezTo>
                  <a:cubicBezTo>
                    <a:pt x="242" y="264"/>
                    <a:pt x="242" y="265"/>
                    <a:pt x="243" y="265"/>
                  </a:cubicBezTo>
                  <a:cubicBezTo>
                    <a:pt x="243" y="266"/>
                    <a:pt x="243" y="266"/>
                    <a:pt x="243" y="266"/>
                  </a:cubicBezTo>
                  <a:cubicBezTo>
                    <a:pt x="243" y="266"/>
                    <a:pt x="243" y="266"/>
                    <a:pt x="243" y="266"/>
                  </a:cubicBezTo>
                  <a:cubicBezTo>
                    <a:pt x="243" y="267"/>
                    <a:pt x="243" y="268"/>
                    <a:pt x="243" y="268"/>
                  </a:cubicBezTo>
                  <a:cubicBezTo>
                    <a:pt x="244" y="269"/>
                    <a:pt x="244" y="269"/>
                    <a:pt x="244" y="269"/>
                  </a:cubicBezTo>
                  <a:cubicBezTo>
                    <a:pt x="244" y="269"/>
                    <a:pt x="244" y="269"/>
                    <a:pt x="244" y="269"/>
                  </a:cubicBezTo>
                  <a:cubicBezTo>
                    <a:pt x="244" y="270"/>
                    <a:pt x="244" y="270"/>
                    <a:pt x="244" y="270"/>
                  </a:cubicBezTo>
                  <a:cubicBezTo>
                    <a:pt x="243" y="270"/>
                    <a:pt x="243" y="270"/>
                    <a:pt x="243" y="270"/>
                  </a:cubicBezTo>
                  <a:cubicBezTo>
                    <a:pt x="245" y="272"/>
                    <a:pt x="245" y="272"/>
                    <a:pt x="245" y="272"/>
                  </a:cubicBezTo>
                  <a:cubicBezTo>
                    <a:pt x="246" y="272"/>
                    <a:pt x="246" y="272"/>
                    <a:pt x="246" y="272"/>
                  </a:cubicBezTo>
                  <a:cubicBezTo>
                    <a:pt x="247" y="272"/>
                    <a:pt x="247" y="272"/>
                    <a:pt x="247" y="272"/>
                  </a:cubicBezTo>
                  <a:cubicBezTo>
                    <a:pt x="247" y="272"/>
                    <a:pt x="247" y="272"/>
                    <a:pt x="247" y="272"/>
                  </a:cubicBezTo>
                  <a:cubicBezTo>
                    <a:pt x="250" y="272"/>
                    <a:pt x="251" y="273"/>
                    <a:pt x="252" y="275"/>
                  </a:cubicBezTo>
                  <a:cubicBezTo>
                    <a:pt x="252" y="277"/>
                    <a:pt x="249" y="278"/>
                    <a:pt x="247" y="278"/>
                  </a:cubicBezTo>
                  <a:cubicBezTo>
                    <a:pt x="246" y="279"/>
                    <a:pt x="245" y="279"/>
                    <a:pt x="245" y="279"/>
                  </a:cubicBezTo>
                  <a:cubicBezTo>
                    <a:pt x="244" y="281"/>
                    <a:pt x="244" y="281"/>
                    <a:pt x="244" y="281"/>
                  </a:cubicBezTo>
                  <a:cubicBezTo>
                    <a:pt x="239" y="282"/>
                    <a:pt x="239" y="282"/>
                    <a:pt x="239" y="282"/>
                  </a:cubicBezTo>
                  <a:cubicBezTo>
                    <a:pt x="238" y="280"/>
                    <a:pt x="238" y="280"/>
                    <a:pt x="238" y="280"/>
                  </a:cubicBezTo>
                  <a:cubicBezTo>
                    <a:pt x="238" y="280"/>
                    <a:pt x="238" y="280"/>
                    <a:pt x="238" y="280"/>
                  </a:cubicBezTo>
                  <a:cubicBezTo>
                    <a:pt x="238" y="280"/>
                    <a:pt x="238" y="280"/>
                    <a:pt x="238" y="280"/>
                  </a:cubicBezTo>
                  <a:cubicBezTo>
                    <a:pt x="238" y="281"/>
                    <a:pt x="237" y="282"/>
                    <a:pt x="235" y="283"/>
                  </a:cubicBezTo>
                  <a:cubicBezTo>
                    <a:pt x="234" y="283"/>
                    <a:pt x="234" y="283"/>
                    <a:pt x="234" y="283"/>
                  </a:cubicBezTo>
                  <a:cubicBezTo>
                    <a:pt x="233" y="283"/>
                    <a:pt x="233" y="283"/>
                    <a:pt x="233" y="283"/>
                  </a:cubicBezTo>
                  <a:cubicBezTo>
                    <a:pt x="232" y="282"/>
                    <a:pt x="232" y="282"/>
                    <a:pt x="232" y="282"/>
                  </a:cubicBezTo>
                  <a:cubicBezTo>
                    <a:pt x="232" y="282"/>
                    <a:pt x="232" y="282"/>
                    <a:pt x="232" y="282"/>
                  </a:cubicBezTo>
                  <a:cubicBezTo>
                    <a:pt x="231" y="282"/>
                    <a:pt x="231" y="282"/>
                    <a:pt x="231" y="282"/>
                  </a:cubicBezTo>
                  <a:cubicBezTo>
                    <a:pt x="230" y="282"/>
                    <a:pt x="230" y="282"/>
                    <a:pt x="230" y="282"/>
                  </a:cubicBezTo>
                  <a:cubicBezTo>
                    <a:pt x="230" y="282"/>
                    <a:pt x="230" y="282"/>
                    <a:pt x="230" y="282"/>
                  </a:cubicBezTo>
                  <a:cubicBezTo>
                    <a:pt x="230" y="282"/>
                    <a:pt x="230" y="282"/>
                    <a:pt x="230" y="282"/>
                  </a:cubicBezTo>
                  <a:cubicBezTo>
                    <a:pt x="229" y="282"/>
                    <a:pt x="229" y="283"/>
                    <a:pt x="229" y="283"/>
                  </a:cubicBezTo>
                  <a:cubicBezTo>
                    <a:pt x="229" y="283"/>
                    <a:pt x="229" y="283"/>
                    <a:pt x="229" y="283"/>
                  </a:cubicBezTo>
                  <a:cubicBezTo>
                    <a:pt x="228" y="283"/>
                    <a:pt x="228" y="283"/>
                    <a:pt x="228" y="283"/>
                  </a:cubicBezTo>
                  <a:cubicBezTo>
                    <a:pt x="228" y="283"/>
                    <a:pt x="227" y="283"/>
                    <a:pt x="227" y="283"/>
                  </a:cubicBezTo>
                  <a:cubicBezTo>
                    <a:pt x="227" y="283"/>
                    <a:pt x="227" y="283"/>
                    <a:pt x="227" y="283"/>
                  </a:cubicBezTo>
                  <a:cubicBezTo>
                    <a:pt x="226" y="283"/>
                    <a:pt x="226" y="283"/>
                    <a:pt x="226" y="283"/>
                  </a:cubicBezTo>
                  <a:cubicBezTo>
                    <a:pt x="226" y="284"/>
                    <a:pt x="226" y="284"/>
                    <a:pt x="226" y="284"/>
                  </a:cubicBezTo>
                  <a:cubicBezTo>
                    <a:pt x="225" y="285"/>
                    <a:pt x="225" y="286"/>
                    <a:pt x="223" y="287"/>
                  </a:cubicBezTo>
                  <a:cubicBezTo>
                    <a:pt x="223" y="287"/>
                    <a:pt x="223" y="287"/>
                    <a:pt x="223" y="287"/>
                  </a:cubicBezTo>
                  <a:cubicBezTo>
                    <a:pt x="223" y="287"/>
                    <a:pt x="223" y="287"/>
                    <a:pt x="223" y="287"/>
                  </a:cubicBezTo>
                  <a:cubicBezTo>
                    <a:pt x="222" y="287"/>
                    <a:pt x="221" y="287"/>
                    <a:pt x="220" y="286"/>
                  </a:cubicBezTo>
                  <a:cubicBezTo>
                    <a:pt x="220" y="285"/>
                    <a:pt x="220" y="284"/>
                    <a:pt x="220" y="283"/>
                  </a:cubicBezTo>
                  <a:cubicBezTo>
                    <a:pt x="219" y="280"/>
                    <a:pt x="219" y="280"/>
                    <a:pt x="219" y="280"/>
                  </a:cubicBezTo>
                  <a:cubicBezTo>
                    <a:pt x="218" y="281"/>
                    <a:pt x="218" y="281"/>
                    <a:pt x="218" y="281"/>
                  </a:cubicBezTo>
                  <a:cubicBezTo>
                    <a:pt x="218" y="281"/>
                    <a:pt x="218" y="282"/>
                    <a:pt x="218" y="282"/>
                  </a:cubicBezTo>
                  <a:cubicBezTo>
                    <a:pt x="217" y="283"/>
                    <a:pt x="217" y="284"/>
                    <a:pt x="216" y="285"/>
                  </a:cubicBezTo>
                  <a:cubicBezTo>
                    <a:pt x="216" y="285"/>
                    <a:pt x="216" y="285"/>
                    <a:pt x="216" y="285"/>
                  </a:cubicBezTo>
                  <a:cubicBezTo>
                    <a:pt x="218" y="287"/>
                    <a:pt x="218" y="287"/>
                    <a:pt x="218" y="287"/>
                  </a:cubicBezTo>
                  <a:cubicBezTo>
                    <a:pt x="218" y="289"/>
                    <a:pt x="218" y="289"/>
                    <a:pt x="218" y="289"/>
                  </a:cubicBezTo>
                  <a:cubicBezTo>
                    <a:pt x="219" y="290"/>
                    <a:pt x="219" y="290"/>
                    <a:pt x="219" y="290"/>
                  </a:cubicBezTo>
                  <a:cubicBezTo>
                    <a:pt x="219" y="290"/>
                    <a:pt x="219" y="290"/>
                    <a:pt x="219" y="290"/>
                  </a:cubicBezTo>
                  <a:cubicBezTo>
                    <a:pt x="219" y="290"/>
                    <a:pt x="220" y="290"/>
                    <a:pt x="221" y="290"/>
                  </a:cubicBezTo>
                  <a:cubicBezTo>
                    <a:pt x="221" y="291"/>
                    <a:pt x="221" y="291"/>
                    <a:pt x="221" y="291"/>
                  </a:cubicBezTo>
                  <a:cubicBezTo>
                    <a:pt x="221" y="291"/>
                    <a:pt x="221" y="291"/>
                    <a:pt x="221" y="291"/>
                  </a:cubicBezTo>
                  <a:cubicBezTo>
                    <a:pt x="222" y="293"/>
                    <a:pt x="222" y="294"/>
                    <a:pt x="222" y="295"/>
                  </a:cubicBezTo>
                  <a:cubicBezTo>
                    <a:pt x="221" y="297"/>
                    <a:pt x="221" y="297"/>
                    <a:pt x="221" y="297"/>
                  </a:cubicBezTo>
                  <a:cubicBezTo>
                    <a:pt x="222" y="298"/>
                    <a:pt x="222" y="299"/>
                    <a:pt x="222" y="299"/>
                  </a:cubicBezTo>
                  <a:cubicBezTo>
                    <a:pt x="223" y="300"/>
                    <a:pt x="222" y="302"/>
                    <a:pt x="220" y="303"/>
                  </a:cubicBezTo>
                  <a:cubicBezTo>
                    <a:pt x="220" y="304"/>
                    <a:pt x="217" y="306"/>
                    <a:pt x="217" y="306"/>
                  </a:cubicBezTo>
                  <a:cubicBezTo>
                    <a:pt x="217" y="306"/>
                    <a:pt x="217" y="306"/>
                    <a:pt x="217" y="306"/>
                  </a:cubicBezTo>
                  <a:cubicBezTo>
                    <a:pt x="218" y="310"/>
                    <a:pt x="218" y="310"/>
                    <a:pt x="218" y="310"/>
                  </a:cubicBezTo>
                  <a:cubicBezTo>
                    <a:pt x="218" y="311"/>
                    <a:pt x="218" y="311"/>
                    <a:pt x="218" y="311"/>
                  </a:cubicBezTo>
                  <a:cubicBezTo>
                    <a:pt x="218" y="311"/>
                    <a:pt x="217" y="312"/>
                    <a:pt x="216" y="312"/>
                  </a:cubicBezTo>
                  <a:cubicBezTo>
                    <a:pt x="216" y="312"/>
                    <a:pt x="216" y="314"/>
                    <a:pt x="216" y="314"/>
                  </a:cubicBezTo>
                  <a:cubicBezTo>
                    <a:pt x="214" y="315"/>
                    <a:pt x="214" y="315"/>
                    <a:pt x="214" y="315"/>
                  </a:cubicBezTo>
                  <a:cubicBezTo>
                    <a:pt x="214" y="315"/>
                    <a:pt x="214" y="315"/>
                    <a:pt x="214" y="315"/>
                  </a:cubicBezTo>
                  <a:cubicBezTo>
                    <a:pt x="214" y="316"/>
                    <a:pt x="214" y="317"/>
                    <a:pt x="214" y="317"/>
                  </a:cubicBezTo>
                  <a:cubicBezTo>
                    <a:pt x="213" y="318"/>
                    <a:pt x="213" y="318"/>
                    <a:pt x="213" y="318"/>
                  </a:cubicBezTo>
                  <a:cubicBezTo>
                    <a:pt x="213" y="318"/>
                    <a:pt x="213" y="318"/>
                    <a:pt x="213" y="318"/>
                  </a:cubicBezTo>
                  <a:cubicBezTo>
                    <a:pt x="213" y="319"/>
                    <a:pt x="213" y="319"/>
                    <a:pt x="213" y="319"/>
                  </a:cubicBezTo>
                  <a:cubicBezTo>
                    <a:pt x="216" y="320"/>
                    <a:pt x="216" y="320"/>
                    <a:pt x="216" y="320"/>
                  </a:cubicBezTo>
                  <a:cubicBezTo>
                    <a:pt x="215" y="323"/>
                    <a:pt x="215" y="323"/>
                    <a:pt x="215" y="323"/>
                  </a:cubicBezTo>
                  <a:cubicBezTo>
                    <a:pt x="215" y="325"/>
                    <a:pt x="215" y="325"/>
                    <a:pt x="215" y="325"/>
                  </a:cubicBezTo>
                  <a:cubicBezTo>
                    <a:pt x="215" y="326"/>
                    <a:pt x="215" y="326"/>
                    <a:pt x="215" y="326"/>
                  </a:cubicBezTo>
                  <a:cubicBezTo>
                    <a:pt x="214" y="327"/>
                    <a:pt x="212" y="328"/>
                    <a:pt x="212" y="328"/>
                  </a:cubicBezTo>
                  <a:cubicBezTo>
                    <a:pt x="211" y="328"/>
                    <a:pt x="211" y="328"/>
                    <a:pt x="210" y="328"/>
                  </a:cubicBezTo>
                  <a:cubicBezTo>
                    <a:pt x="209" y="328"/>
                    <a:pt x="209" y="328"/>
                    <a:pt x="209" y="328"/>
                  </a:cubicBezTo>
                  <a:cubicBezTo>
                    <a:pt x="207" y="329"/>
                    <a:pt x="207" y="329"/>
                    <a:pt x="207" y="329"/>
                  </a:cubicBezTo>
                  <a:cubicBezTo>
                    <a:pt x="206" y="332"/>
                    <a:pt x="206" y="332"/>
                    <a:pt x="206" y="332"/>
                  </a:cubicBezTo>
                  <a:cubicBezTo>
                    <a:pt x="210" y="335"/>
                    <a:pt x="215" y="336"/>
                    <a:pt x="221" y="337"/>
                  </a:cubicBezTo>
                  <a:cubicBezTo>
                    <a:pt x="223" y="337"/>
                    <a:pt x="223" y="337"/>
                    <a:pt x="223" y="337"/>
                  </a:cubicBezTo>
                  <a:cubicBezTo>
                    <a:pt x="226" y="333"/>
                    <a:pt x="226" y="333"/>
                    <a:pt x="226" y="333"/>
                  </a:cubicBezTo>
                  <a:cubicBezTo>
                    <a:pt x="227" y="331"/>
                    <a:pt x="232" y="322"/>
                    <a:pt x="238" y="320"/>
                  </a:cubicBezTo>
                  <a:cubicBezTo>
                    <a:pt x="238" y="319"/>
                    <a:pt x="238" y="319"/>
                    <a:pt x="238" y="319"/>
                  </a:cubicBezTo>
                  <a:cubicBezTo>
                    <a:pt x="240" y="320"/>
                    <a:pt x="240" y="320"/>
                    <a:pt x="240" y="320"/>
                  </a:cubicBezTo>
                  <a:cubicBezTo>
                    <a:pt x="248" y="322"/>
                    <a:pt x="248" y="322"/>
                    <a:pt x="248" y="322"/>
                  </a:cubicBezTo>
                  <a:cubicBezTo>
                    <a:pt x="250" y="322"/>
                    <a:pt x="250" y="322"/>
                    <a:pt x="250" y="322"/>
                  </a:cubicBezTo>
                  <a:cubicBezTo>
                    <a:pt x="247" y="317"/>
                    <a:pt x="241" y="311"/>
                    <a:pt x="242" y="309"/>
                  </a:cubicBezTo>
                  <a:cubicBezTo>
                    <a:pt x="244" y="307"/>
                    <a:pt x="248" y="302"/>
                    <a:pt x="250" y="298"/>
                  </a:cubicBezTo>
                  <a:cubicBezTo>
                    <a:pt x="252" y="295"/>
                    <a:pt x="260" y="292"/>
                    <a:pt x="260" y="292"/>
                  </a:cubicBezTo>
                  <a:cubicBezTo>
                    <a:pt x="266" y="281"/>
                    <a:pt x="266" y="281"/>
                    <a:pt x="266" y="281"/>
                  </a:cubicBezTo>
                  <a:cubicBezTo>
                    <a:pt x="264" y="262"/>
                    <a:pt x="263" y="257"/>
                    <a:pt x="282" y="255"/>
                  </a:cubicBezTo>
                  <a:cubicBezTo>
                    <a:pt x="286" y="254"/>
                    <a:pt x="289" y="252"/>
                    <a:pt x="289" y="252"/>
                  </a:cubicBezTo>
                  <a:cubicBezTo>
                    <a:pt x="296" y="250"/>
                    <a:pt x="296" y="250"/>
                    <a:pt x="296" y="250"/>
                  </a:cubicBezTo>
                  <a:cubicBezTo>
                    <a:pt x="308" y="248"/>
                    <a:pt x="308" y="248"/>
                    <a:pt x="308" y="248"/>
                  </a:cubicBezTo>
                  <a:cubicBezTo>
                    <a:pt x="298" y="253"/>
                    <a:pt x="298" y="253"/>
                    <a:pt x="298" y="253"/>
                  </a:cubicBezTo>
                  <a:cubicBezTo>
                    <a:pt x="292" y="262"/>
                    <a:pt x="292" y="262"/>
                    <a:pt x="292" y="262"/>
                  </a:cubicBezTo>
                  <a:cubicBezTo>
                    <a:pt x="301" y="264"/>
                    <a:pt x="301" y="264"/>
                    <a:pt x="301" y="264"/>
                  </a:cubicBezTo>
                  <a:cubicBezTo>
                    <a:pt x="301" y="264"/>
                    <a:pt x="301" y="271"/>
                    <a:pt x="306" y="270"/>
                  </a:cubicBezTo>
                  <a:cubicBezTo>
                    <a:pt x="310" y="268"/>
                    <a:pt x="320" y="264"/>
                    <a:pt x="321" y="263"/>
                  </a:cubicBezTo>
                  <a:cubicBezTo>
                    <a:pt x="323" y="263"/>
                    <a:pt x="331" y="260"/>
                    <a:pt x="334" y="261"/>
                  </a:cubicBezTo>
                  <a:cubicBezTo>
                    <a:pt x="336" y="261"/>
                    <a:pt x="349" y="259"/>
                    <a:pt x="349" y="259"/>
                  </a:cubicBezTo>
                  <a:cubicBezTo>
                    <a:pt x="351" y="267"/>
                    <a:pt x="351" y="267"/>
                    <a:pt x="351" y="267"/>
                  </a:cubicBezTo>
                  <a:cubicBezTo>
                    <a:pt x="345" y="274"/>
                    <a:pt x="345" y="274"/>
                    <a:pt x="345" y="274"/>
                  </a:cubicBezTo>
                  <a:cubicBezTo>
                    <a:pt x="338" y="281"/>
                    <a:pt x="338" y="281"/>
                    <a:pt x="338" y="281"/>
                  </a:cubicBezTo>
                  <a:cubicBezTo>
                    <a:pt x="327" y="291"/>
                    <a:pt x="327" y="291"/>
                    <a:pt x="327" y="291"/>
                  </a:cubicBezTo>
                  <a:cubicBezTo>
                    <a:pt x="327" y="291"/>
                    <a:pt x="323" y="297"/>
                    <a:pt x="325" y="298"/>
                  </a:cubicBezTo>
                  <a:cubicBezTo>
                    <a:pt x="326" y="298"/>
                    <a:pt x="338" y="297"/>
                    <a:pt x="338" y="297"/>
                  </a:cubicBezTo>
                  <a:cubicBezTo>
                    <a:pt x="353" y="298"/>
                    <a:pt x="353" y="298"/>
                    <a:pt x="353" y="298"/>
                  </a:cubicBezTo>
                  <a:cubicBezTo>
                    <a:pt x="353" y="298"/>
                    <a:pt x="355" y="298"/>
                    <a:pt x="357" y="304"/>
                  </a:cubicBezTo>
                  <a:cubicBezTo>
                    <a:pt x="358" y="309"/>
                    <a:pt x="361" y="311"/>
                    <a:pt x="362" y="313"/>
                  </a:cubicBezTo>
                  <a:cubicBezTo>
                    <a:pt x="362" y="315"/>
                    <a:pt x="366" y="320"/>
                    <a:pt x="366" y="320"/>
                  </a:cubicBezTo>
                  <a:cubicBezTo>
                    <a:pt x="366" y="320"/>
                    <a:pt x="362" y="323"/>
                    <a:pt x="367" y="323"/>
                  </a:cubicBezTo>
                  <a:cubicBezTo>
                    <a:pt x="371" y="323"/>
                    <a:pt x="375" y="322"/>
                    <a:pt x="375" y="322"/>
                  </a:cubicBezTo>
                  <a:cubicBezTo>
                    <a:pt x="375" y="322"/>
                    <a:pt x="375" y="316"/>
                    <a:pt x="377" y="315"/>
                  </a:cubicBezTo>
                  <a:cubicBezTo>
                    <a:pt x="379" y="314"/>
                    <a:pt x="382" y="312"/>
                    <a:pt x="382" y="312"/>
                  </a:cubicBezTo>
                  <a:cubicBezTo>
                    <a:pt x="382" y="312"/>
                    <a:pt x="382" y="307"/>
                    <a:pt x="384" y="306"/>
                  </a:cubicBezTo>
                  <a:cubicBezTo>
                    <a:pt x="386" y="305"/>
                    <a:pt x="389" y="304"/>
                    <a:pt x="392" y="303"/>
                  </a:cubicBezTo>
                  <a:cubicBezTo>
                    <a:pt x="396" y="302"/>
                    <a:pt x="399" y="296"/>
                    <a:pt x="399" y="296"/>
                  </a:cubicBezTo>
                  <a:cubicBezTo>
                    <a:pt x="403" y="293"/>
                    <a:pt x="403" y="293"/>
                    <a:pt x="403" y="293"/>
                  </a:cubicBezTo>
                  <a:cubicBezTo>
                    <a:pt x="412" y="289"/>
                    <a:pt x="412" y="289"/>
                    <a:pt x="412" y="289"/>
                  </a:cubicBezTo>
                  <a:cubicBezTo>
                    <a:pt x="411" y="282"/>
                    <a:pt x="411" y="282"/>
                    <a:pt x="411" y="282"/>
                  </a:cubicBezTo>
                  <a:cubicBezTo>
                    <a:pt x="411" y="282"/>
                    <a:pt x="413" y="280"/>
                    <a:pt x="415" y="280"/>
                  </a:cubicBezTo>
                  <a:cubicBezTo>
                    <a:pt x="417" y="279"/>
                    <a:pt x="434" y="274"/>
                    <a:pt x="434" y="274"/>
                  </a:cubicBezTo>
                  <a:cubicBezTo>
                    <a:pt x="438" y="266"/>
                    <a:pt x="438" y="266"/>
                    <a:pt x="438" y="266"/>
                  </a:cubicBezTo>
                  <a:cubicBezTo>
                    <a:pt x="438" y="262"/>
                    <a:pt x="438" y="262"/>
                    <a:pt x="438" y="262"/>
                  </a:cubicBezTo>
                  <a:lnTo>
                    <a:pt x="436" y="262"/>
                  </a:lnTo>
                  <a:close/>
                </a:path>
              </a:pathLst>
            </a:custGeom>
            <a:grpFill/>
            <a:ln w="6350" cap="flat">
              <a:solidFill>
                <a:schemeClr val="bg1">
                  <a:alpha val="25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27725" tIns="13862" rIns="27725" bIns="13862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d-ID" sz="546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/>
                <a:ea typeface="+mn-ea"/>
                <a:cs typeface="+mn-cs"/>
              </a:endParaRPr>
            </a:p>
          </p:txBody>
        </p:sp>
        <p:sp>
          <p:nvSpPr>
            <p:cNvPr id="22" name="Freeform 225">
              <a:extLst>
                <a:ext uri="{FF2B5EF4-FFF2-40B4-BE49-F238E27FC236}">
                  <a16:creationId xmlns:a16="http://schemas.microsoft.com/office/drawing/2014/main" id="{2AC6046C-7034-51D9-445E-BE8ADD006ECD}"/>
                </a:ext>
              </a:extLst>
            </p:cNvPr>
            <p:cNvSpPr>
              <a:spLocks/>
            </p:cNvSpPr>
            <p:nvPr/>
          </p:nvSpPr>
          <p:spPr bwMode="auto">
            <a:xfrm>
              <a:off x="5237976" y="2327958"/>
              <a:ext cx="9525" cy="9525"/>
            </a:xfrm>
            <a:custGeom>
              <a:avLst/>
              <a:gdLst>
                <a:gd name="T0" fmla="*/ 1 w 3"/>
                <a:gd name="T1" fmla="*/ 1 h 3"/>
                <a:gd name="T2" fmla="*/ 1 w 3"/>
                <a:gd name="T3" fmla="*/ 1 h 3"/>
                <a:gd name="T4" fmla="*/ 0 w 3"/>
                <a:gd name="T5" fmla="*/ 2 h 3"/>
                <a:gd name="T6" fmla="*/ 2 w 3"/>
                <a:gd name="T7" fmla="*/ 2 h 3"/>
                <a:gd name="T8" fmla="*/ 3 w 3"/>
                <a:gd name="T9" fmla="*/ 2 h 3"/>
                <a:gd name="T10" fmla="*/ 2 w 3"/>
                <a:gd name="T11" fmla="*/ 1 h 3"/>
                <a:gd name="T12" fmla="*/ 1 w 3"/>
                <a:gd name="T13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" h="3">
                  <a:moveTo>
                    <a:pt x="1" y="1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0" y="2"/>
                    <a:pt x="0" y="2"/>
                  </a:cubicBezTo>
                  <a:cubicBezTo>
                    <a:pt x="0" y="3"/>
                    <a:pt x="2" y="2"/>
                    <a:pt x="2" y="2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3" y="1"/>
                    <a:pt x="2" y="1"/>
                    <a:pt x="2" y="1"/>
                  </a:cubicBezTo>
                  <a:cubicBezTo>
                    <a:pt x="2" y="0"/>
                    <a:pt x="1" y="1"/>
                    <a:pt x="1" y="1"/>
                  </a:cubicBezTo>
                  <a:close/>
                </a:path>
              </a:pathLst>
            </a:custGeom>
            <a:grpFill/>
            <a:ln w="6350" cap="flat">
              <a:solidFill>
                <a:schemeClr val="bg1">
                  <a:alpha val="25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27725" tIns="13862" rIns="27725" bIns="13862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d-ID" sz="546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/>
                <a:ea typeface="+mn-ea"/>
                <a:cs typeface="+mn-cs"/>
              </a:endParaRPr>
            </a:p>
          </p:txBody>
        </p:sp>
        <p:sp>
          <p:nvSpPr>
            <p:cNvPr id="23" name="Freeform 226">
              <a:extLst>
                <a:ext uri="{FF2B5EF4-FFF2-40B4-BE49-F238E27FC236}">
                  <a16:creationId xmlns:a16="http://schemas.microsoft.com/office/drawing/2014/main" id="{A25C1790-746E-9E1D-1F28-016BEC401A7C}"/>
                </a:ext>
              </a:extLst>
            </p:cNvPr>
            <p:cNvSpPr>
              <a:spLocks/>
            </p:cNvSpPr>
            <p:nvPr/>
          </p:nvSpPr>
          <p:spPr bwMode="auto">
            <a:xfrm>
              <a:off x="5190352" y="2204134"/>
              <a:ext cx="73026" cy="50799"/>
            </a:xfrm>
            <a:custGeom>
              <a:avLst/>
              <a:gdLst>
                <a:gd name="T0" fmla="*/ 4 w 23"/>
                <a:gd name="T1" fmla="*/ 10 h 16"/>
                <a:gd name="T2" fmla="*/ 6 w 23"/>
                <a:gd name="T3" fmla="*/ 10 h 16"/>
                <a:gd name="T4" fmla="*/ 7 w 23"/>
                <a:gd name="T5" fmla="*/ 10 h 16"/>
                <a:gd name="T6" fmla="*/ 8 w 23"/>
                <a:gd name="T7" fmla="*/ 12 h 16"/>
                <a:gd name="T8" fmla="*/ 9 w 23"/>
                <a:gd name="T9" fmla="*/ 14 h 16"/>
                <a:gd name="T10" fmla="*/ 11 w 23"/>
                <a:gd name="T11" fmla="*/ 16 h 16"/>
                <a:gd name="T12" fmla="*/ 13 w 23"/>
                <a:gd name="T13" fmla="*/ 16 h 16"/>
                <a:gd name="T14" fmla="*/ 15 w 23"/>
                <a:gd name="T15" fmla="*/ 15 h 16"/>
                <a:gd name="T16" fmla="*/ 15 w 23"/>
                <a:gd name="T17" fmla="*/ 13 h 16"/>
                <a:gd name="T18" fmla="*/ 15 w 23"/>
                <a:gd name="T19" fmla="*/ 10 h 16"/>
                <a:gd name="T20" fmla="*/ 17 w 23"/>
                <a:gd name="T21" fmla="*/ 12 h 16"/>
                <a:gd name="T22" fmla="*/ 19 w 23"/>
                <a:gd name="T23" fmla="*/ 12 h 16"/>
                <a:gd name="T24" fmla="*/ 18 w 23"/>
                <a:gd name="T25" fmla="*/ 10 h 16"/>
                <a:gd name="T26" fmla="*/ 19 w 23"/>
                <a:gd name="T27" fmla="*/ 9 h 16"/>
                <a:gd name="T28" fmla="*/ 22 w 23"/>
                <a:gd name="T29" fmla="*/ 9 h 16"/>
                <a:gd name="T30" fmla="*/ 22 w 23"/>
                <a:gd name="T31" fmla="*/ 8 h 16"/>
                <a:gd name="T32" fmla="*/ 21 w 23"/>
                <a:gd name="T33" fmla="*/ 7 h 16"/>
                <a:gd name="T34" fmla="*/ 20 w 23"/>
                <a:gd name="T35" fmla="*/ 5 h 16"/>
                <a:gd name="T36" fmla="*/ 19 w 23"/>
                <a:gd name="T37" fmla="*/ 4 h 16"/>
                <a:gd name="T38" fmla="*/ 17 w 23"/>
                <a:gd name="T39" fmla="*/ 2 h 16"/>
                <a:gd name="T40" fmla="*/ 15 w 23"/>
                <a:gd name="T41" fmla="*/ 2 h 16"/>
                <a:gd name="T42" fmla="*/ 14 w 23"/>
                <a:gd name="T43" fmla="*/ 3 h 16"/>
                <a:gd name="T44" fmla="*/ 13 w 23"/>
                <a:gd name="T45" fmla="*/ 2 h 16"/>
                <a:gd name="T46" fmla="*/ 12 w 23"/>
                <a:gd name="T47" fmla="*/ 0 h 16"/>
                <a:gd name="T48" fmla="*/ 10 w 23"/>
                <a:gd name="T49" fmla="*/ 0 h 16"/>
                <a:gd name="T50" fmla="*/ 9 w 23"/>
                <a:gd name="T51" fmla="*/ 3 h 16"/>
                <a:gd name="T52" fmla="*/ 8 w 23"/>
                <a:gd name="T53" fmla="*/ 6 h 16"/>
                <a:gd name="T54" fmla="*/ 5 w 23"/>
                <a:gd name="T55" fmla="*/ 6 h 16"/>
                <a:gd name="T56" fmla="*/ 3 w 23"/>
                <a:gd name="T57" fmla="*/ 7 h 16"/>
                <a:gd name="T58" fmla="*/ 0 w 23"/>
                <a:gd name="T59" fmla="*/ 8 h 16"/>
                <a:gd name="T60" fmla="*/ 2 w 23"/>
                <a:gd name="T61" fmla="*/ 9 h 16"/>
                <a:gd name="T62" fmla="*/ 4 w 23"/>
                <a:gd name="T63" fmla="*/ 1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23" h="16">
                  <a:moveTo>
                    <a:pt x="4" y="10"/>
                  </a:moveTo>
                  <a:cubicBezTo>
                    <a:pt x="5" y="11"/>
                    <a:pt x="4" y="10"/>
                    <a:pt x="6" y="10"/>
                  </a:cubicBezTo>
                  <a:cubicBezTo>
                    <a:pt x="7" y="10"/>
                    <a:pt x="7" y="10"/>
                    <a:pt x="7" y="10"/>
                  </a:cubicBezTo>
                  <a:cubicBezTo>
                    <a:pt x="7" y="10"/>
                    <a:pt x="8" y="11"/>
                    <a:pt x="8" y="12"/>
                  </a:cubicBezTo>
                  <a:cubicBezTo>
                    <a:pt x="8" y="12"/>
                    <a:pt x="9" y="13"/>
                    <a:pt x="9" y="14"/>
                  </a:cubicBezTo>
                  <a:cubicBezTo>
                    <a:pt x="9" y="15"/>
                    <a:pt x="11" y="16"/>
                    <a:pt x="11" y="16"/>
                  </a:cubicBezTo>
                  <a:cubicBezTo>
                    <a:pt x="12" y="16"/>
                    <a:pt x="13" y="16"/>
                    <a:pt x="13" y="16"/>
                  </a:cubicBezTo>
                  <a:cubicBezTo>
                    <a:pt x="13" y="16"/>
                    <a:pt x="15" y="16"/>
                    <a:pt x="15" y="15"/>
                  </a:cubicBezTo>
                  <a:cubicBezTo>
                    <a:pt x="15" y="15"/>
                    <a:pt x="15" y="14"/>
                    <a:pt x="15" y="13"/>
                  </a:cubicBezTo>
                  <a:cubicBezTo>
                    <a:pt x="15" y="13"/>
                    <a:pt x="15" y="11"/>
                    <a:pt x="15" y="10"/>
                  </a:cubicBezTo>
                  <a:cubicBezTo>
                    <a:pt x="16" y="10"/>
                    <a:pt x="16" y="11"/>
                    <a:pt x="17" y="12"/>
                  </a:cubicBezTo>
                  <a:cubicBezTo>
                    <a:pt x="18" y="13"/>
                    <a:pt x="18" y="12"/>
                    <a:pt x="19" y="12"/>
                  </a:cubicBezTo>
                  <a:cubicBezTo>
                    <a:pt x="19" y="12"/>
                    <a:pt x="19" y="11"/>
                    <a:pt x="18" y="10"/>
                  </a:cubicBezTo>
                  <a:cubicBezTo>
                    <a:pt x="18" y="10"/>
                    <a:pt x="19" y="9"/>
                    <a:pt x="19" y="9"/>
                  </a:cubicBezTo>
                  <a:cubicBezTo>
                    <a:pt x="19" y="9"/>
                    <a:pt x="22" y="9"/>
                    <a:pt x="22" y="9"/>
                  </a:cubicBezTo>
                  <a:cubicBezTo>
                    <a:pt x="23" y="9"/>
                    <a:pt x="22" y="8"/>
                    <a:pt x="22" y="8"/>
                  </a:cubicBezTo>
                  <a:cubicBezTo>
                    <a:pt x="22" y="8"/>
                    <a:pt x="21" y="7"/>
                    <a:pt x="21" y="7"/>
                  </a:cubicBezTo>
                  <a:cubicBezTo>
                    <a:pt x="21" y="6"/>
                    <a:pt x="20" y="5"/>
                    <a:pt x="20" y="5"/>
                  </a:cubicBezTo>
                  <a:cubicBezTo>
                    <a:pt x="20" y="5"/>
                    <a:pt x="19" y="4"/>
                    <a:pt x="19" y="4"/>
                  </a:cubicBezTo>
                  <a:cubicBezTo>
                    <a:pt x="19" y="4"/>
                    <a:pt x="18" y="3"/>
                    <a:pt x="17" y="2"/>
                  </a:cubicBezTo>
                  <a:cubicBezTo>
                    <a:pt x="17" y="2"/>
                    <a:pt x="15" y="2"/>
                    <a:pt x="15" y="2"/>
                  </a:cubicBezTo>
                  <a:cubicBezTo>
                    <a:pt x="15" y="2"/>
                    <a:pt x="15" y="3"/>
                    <a:pt x="14" y="3"/>
                  </a:cubicBezTo>
                  <a:cubicBezTo>
                    <a:pt x="13" y="3"/>
                    <a:pt x="13" y="2"/>
                    <a:pt x="13" y="2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12" y="0"/>
                    <a:pt x="10" y="0"/>
                    <a:pt x="10" y="0"/>
                  </a:cubicBezTo>
                  <a:cubicBezTo>
                    <a:pt x="11" y="0"/>
                    <a:pt x="10" y="2"/>
                    <a:pt x="9" y="3"/>
                  </a:cubicBezTo>
                  <a:cubicBezTo>
                    <a:pt x="9" y="3"/>
                    <a:pt x="8" y="5"/>
                    <a:pt x="8" y="6"/>
                  </a:cubicBezTo>
                  <a:cubicBezTo>
                    <a:pt x="8" y="7"/>
                    <a:pt x="7" y="6"/>
                    <a:pt x="5" y="6"/>
                  </a:cubicBezTo>
                  <a:cubicBezTo>
                    <a:pt x="3" y="7"/>
                    <a:pt x="3" y="7"/>
                    <a:pt x="3" y="7"/>
                  </a:cubicBezTo>
                  <a:cubicBezTo>
                    <a:pt x="2" y="7"/>
                    <a:pt x="0" y="8"/>
                    <a:pt x="0" y="8"/>
                  </a:cubicBezTo>
                  <a:cubicBezTo>
                    <a:pt x="0" y="8"/>
                    <a:pt x="1" y="9"/>
                    <a:pt x="2" y="9"/>
                  </a:cubicBezTo>
                  <a:cubicBezTo>
                    <a:pt x="3" y="9"/>
                    <a:pt x="3" y="10"/>
                    <a:pt x="4" y="10"/>
                  </a:cubicBezTo>
                  <a:close/>
                </a:path>
              </a:pathLst>
            </a:custGeom>
            <a:grpFill/>
            <a:ln w="6350" cap="flat">
              <a:solidFill>
                <a:schemeClr val="bg1">
                  <a:alpha val="25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27725" tIns="13862" rIns="27725" bIns="13862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d-ID" sz="546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/>
                <a:ea typeface="+mn-ea"/>
                <a:cs typeface="+mn-cs"/>
              </a:endParaRPr>
            </a:p>
          </p:txBody>
        </p:sp>
        <p:sp>
          <p:nvSpPr>
            <p:cNvPr id="24" name="Freeform 227">
              <a:extLst>
                <a:ext uri="{FF2B5EF4-FFF2-40B4-BE49-F238E27FC236}">
                  <a16:creationId xmlns:a16="http://schemas.microsoft.com/office/drawing/2014/main" id="{8041D4C4-F48F-2290-96CA-3BC39BE4A802}"/>
                </a:ext>
              </a:extLst>
            </p:cNvPr>
            <p:cNvSpPr>
              <a:spLocks/>
            </p:cNvSpPr>
            <p:nvPr/>
          </p:nvSpPr>
          <p:spPr bwMode="auto">
            <a:xfrm>
              <a:off x="5260202" y="2200959"/>
              <a:ext cx="22225" cy="9525"/>
            </a:xfrm>
            <a:custGeom>
              <a:avLst/>
              <a:gdLst>
                <a:gd name="T0" fmla="*/ 3 w 7"/>
                <a:gd name="T1" fmla="*/ 3 h 3"/>
                <a:gd name="T2" fmla="*/ 6 w 7"/>
                <a:gd name="T3" fmla="*/ 3 h 3"/>
                <a:gd name="T4" fmla="*/ 7 w 7"/>
                <a:gd name="T5" fmla="*/ 2 h 3"/>
                <a:gd name="T6" fmla="*/ 6 w 7"/>
                <a:gd name="T7" fmla="*/ 0 h 3"/>
                <a:gd name="T8" fmla="*/ 4 w 7"/>
                <a:gd name="T9" fmla="*/ 0 h 3"/>
                <a:gd name="T10" fmla="*/ 4 w 7"/>
                <a:gd name="T11" fmla="*/ 0 h 3"/>
                <a:gd name="T12" fmla="*/ 1 w 7"/>
                <a:gd name="T13" fmla="*/ 0 h 3"/>
                <a:gd name="T14" fmla="*/ 0 w 7"/>
                <a:gd name="T15" fmla="*/ 2 h 3"/>
                <a:gd name="T16" fmla="*/ 1 w 7"/>
                <a:gd name="T17" fmla="*/ 3 h 3"/>
                <a:gd name="T18" fmla="*/ 3 w 7"/>
                <a:gd name="T19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7" h="3">
                  <a:moveTo>
                    <a:pt x="3" y="3"/>
                  </a:moveTo>
                  <a:cubicBezTo>
                    <a:pt x="4" y="3"/>
                    <a:pt x="6" y="3"/>
                    <a:pt x="6" y="3"/>
                  </a:cubicBezTo>
                  <a:cubicBezTo>
                    <a:pt x="7" y="2"/>
                    <a:pt x="7" y="2"/>
                    <a:pt x="7" y="2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1" y="3"/>
                    <a:pt x="3" y="3"/>
                    <a:pt x="3" y="3"/>
                  </a:cubicBezTo>
                  <a:close/>
                </a:path>
              </a:pathLst>
            </a:custGeom>
            <a:grpFill/>
            <a:ln w="6350" cap="flat">
              <a:solidFill>
                <a:schemeClr val="bg1">
                  <a:alpha val="25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27725" tIns="13862" rIns="27725" bIns="13862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d-ID" sz="546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/>
                <a:ea typeface="+mn-ea"/>
                <a:cs typeface="+mn-cs"/>
              </a:endParaRPr>
            </a:p>
          </p:txBody>
        </p:sp>
        <p:sp>
          <p:nvSpPr>
            <p:cNvPr id="25" name="Freeform 228">
              <a:extLst>
                <a:ext uri="{FF2B5EF4-FFF2-40B4-BE49-F238E27FC236}">
                  <a16:creationId xmlns:a16="http://schemas.microsoft.com/office/drawing/2014/main" id="{D0E62E25-B6D1-5821-B441-357DDE57B084}"/>
                </a:ext>
              </a:extLst>
            </p:cNvPr>
            <p:cNvSpPr>
              <a:spLocks/>
            </p:cNvSpPr>
            <p:nvPr/>
          </p:nvSpPr>
          <p:spPr bwMode="auto">
            <a:xfrm>
              <a:off x="5342751" y="2308909"/>
              <a:ext cx="9525" cy="9525"/>
            </a:xfrm>
            <a:custGeom>
              <a:avLst/>
              <a:gdLst>
                <a:gd name="T0" fmla="*/ 0 w 3"/>
                <a:gd name="T1" fmla="*/ 1 h 3"/>
                <a:gd name="T2" fmla="*/ 1 w 3"/>
                <a:gd name="T3" fmla="*/ 3 h 3"/>
                <a:gd name="T4" fmla="*/ 2 w 3"/>
                <a:gd name="T5" fmla="*/ 2 h 3"/>
                <a:gd name="T6" fmla="*/ 3 w 3"/>
                <a:gd name="T7" fmla="*/ 2 h 3"/>
                <a:gd name="T8" fmla="*/ 3 w 3"/>
                <a:gd name="T9" fmla="*/ 0 h 3"/>
                <a:gd name="T10" fmla="*/ 0 w 3"/>
                <a:gd name="T11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" h="3">
                  <a:moveTo>
                    <a:pt x="0" y="1"/>
                  </a:moveTo>
                  <a:cubicBezTo>
                    <a:pt x="0" y="1"/>
                    <a:pt x="0" y="2"/>
                    <a:pt x="1" y="3"/>
                  </a:cubicBezTo>
                  <a:cubicBezTo>
                    <a:pt x="1" y="3"/>
                    <a:pt x="1" y="3"/>
                    <a:pt x="2" y="2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3" y="1"/>
                    <a:pt x="3" y="0"/>
                    <a:pt x="3" y="0"/>
                  </a:cubicBezTo>
                  <a:lnTo>
                    <a:pt x="0" y="1"/>
                  </a:lnTo>
                  <a:close/>
                </a:path>
              </a:pathLst>
            </a:custGeom>
            <a:grpFill/>
            <a:ln w="6350" cap="flat">
              <a:solidFill>
                <a:schemeClr val="bg1">
                  <a:alpha val="25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27725" tIns="13862" rIns="27725" bIns="13862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d-ID" sz="546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/>
                <a:ea typeface="+mn-ea"/>
                <a:cs typeface="+mn-cs"/>
              </a:endParaRPr>
            </a:p>
          </p:txBody>
        </p:sp>
        <p:sp>
          <p:nvSpPr>
            <p:cNvPr id="26" name="Freeform 229">
              <a:extLst>
                <a:ext uri="{FF2B5EF4-FFF2-40B4-BE49-F238E27FC236}">
                  <a16:creationId xmlns:a16="http://schemas.microsoft.com/office/drawing/2014/main" id="{6239025B-BDBA-5C34-2EE6-8675F85A3A65}"/>
                </a:ext>
              </a:extLst>
            </p:cNvPr>
            <p:cNvSpPr>
              <a:spLocks/>
            </p:cNvSpPr>
            <p:nvPr/>
          </p:nvSpPr>
          <p:spPr bwMode="auto">
            <a:xfrm>
              <a:off x="5279252" y="2072371"/>
              <a:ext cx="344489" cy="280987"/>
            </a:xfrm>
            <a:custGeom>
              <a:avLst/>
              <a:gdLst>
                <a:gd name="T0" fmla="*/ 99 w 108"/>
                <a:gd name="T1" fmla="*/ 77 h 88"/>
                <a:gd name="T2" fmla="*/ 107 w 108"/>
                <a:gd name="T3" fmla="*/ 67 h 88"/>
                <a:gd name="T4" fmla="*/ 105 w 108"/>
                <a:gd name="T5" fmla="*/ 64 h 88"/>
                <a:gd name="T6" fmla="*/ 101 w 108"/>
                <a:gd name="T7" fmla="*/ 58 h 88"/>
                <a:gd name="T8" fmla="*/ 96 w 108"/>
                <a:gd name="T9" fmla="*/ 53 h 88"/>
                <a:gd name="T10" fmla="*/ 91 w 108"/>
                <a:gd name="T11" fmla="*/ 38 h 88"/>
                <a:gd name="T12" fmla="*/ 89 w 108"/>
                <a:gd name="T13" fmla="*/ 26 h 88"/>
                <a:gd name="T14" fmla="*/ 94 w 108"/>
                <a:gd name="T15" fmla="*/ 3 h 88"/>
                <a:gd name="T16" fmla="*/ 95 w 108"/>
                <a:gd name="T17" fmla="*/ 0 h 88"/>
                <a:gd name="T18" fmla="*/ 87 w 108"/>
                <a:gd name="T19" fmla="*/ 1 h 88"/>
                <a:gd name="T20" fmla="*/ 76 w 108"/>
                <a:gd name="T21" fmla="*/ 3 h 88"/>
                <a:gd name="T22" fmla="*/ 65 w 108"/>
                <a:gd name="T23" fmla="*/ 1 h 88"/>
                <a:gd name="T24" fmla="*/ 57 w 108"/>
                <a:gd name="T25" fmla="*/ 1 h 88"/>
                <a:gd name="T26" fmla="*/ 52 w 108"/>
                <a:gd name="T27" fmla="*/ 1 h 88"/>
                <a:gd name="T28" fmla="*/ 45 w 108"/>
                <a:gd name="T29" fmla="*/ 1 h 88"/>
                <a:gd name="T30" fmla="*/ 43 w 108"/>
                <a:gd name="T31" fmla="*/ 5 h 88"/>
                <a:gd name="T32" fmla="*/ 42 w 108"/>
                <a:gd name="T33" fmla="*/ 7 h 88"/>
                <a:gd name="T34" fmla="*/ 34 w 108"/>
                <a:gd name="T35" fmla="*/ 10 h 88"/>
                <a:gd name="T36" fmla="*/ 28 w 108"/>
                <a:gd name="T37" fmla="*/ 13 h 88"/>
                <a:gd name="T38" fmla="*/ 27 w 108"/>
                <a:gd name="T39" fmla="*/ 14 h 88"/>
                <a:gd name="T40" fmla="*/ 19 w 108"/>
                <a:gd name="T41" fmla="*/ 16 h 88"/>
                <a:gd name="T42" fmla="*/ 14 w 108"/>
                <a:gd name="T43" fmla="*/ 20 h 88"/>
                <a:gd name="T44" fmla="*/ 10 w 108"/>
                <a:gd name="T45" fmla="*/ 21 h 88"/>
                <a:gd name="T46" fmla="*/ 11 w 108"/>
                <a:gd name="T47" fmla="*/ 26 h 88"/>
                <a:gd name="T48" fmla="*/ 5 w 108"/>
                <a:gd name="T49" fmla="*/ 29 h 88"/>
                <a:gd name="T50" fmla="*/ 0 w 108"/>
                <a:gd name="T51" fmla="*/ 32 h 88"/>
                <a:gd name="T52" fmla="*/ 2 w 108"/>
                <a:gd name="T53" fmla="*/ 36 h 88"/>
                <a:gd name="T54" fmla="*/ 1 w 108"/>
                <a:gd name="T55" fmla="*/ 41 h 88"/>
                <a:gd name="T56" fmla="*/ 6 w 108"/>
                <a:gd name="T57" fmla="*/ 39 h 88"/>
                <a:gd name="T58" fmla="*/ 3 w 108"/>
                <a:gd name="T59" fmla="*/ 43 h 88"/>
                <a:gd name="T60" fmla="*/ 3 w 108"/>
                <a:gd name="T61" fmla="*/ 47 h 88"/>
                <a:gd name="T62" fmla="*/ 6 w 108"/>
                <a:gd name="T63" fmla="*/ 50 h 88"/>
                <a:gd name="T64" fmla="*/ 12 w 108"/>
                <a:gd name="T65" fmla="*/ 51 h 88"/>
                <a:gd name="T66" fmla="*/ 8 w 108"/>
                <a:gd name="T67" fmla="*/ 52 h 88"/>
                <a:gd name="T68" fmla="*/ 6 w 108"/>
                <a:gd name="T69" fmla="*/ 58 h 88"/>
                <a:gd name="T70" fmla="*/ 9 w 108"/>
                <a:gd name="T71" fmla="*/ 60 h 88"/>
                <a:gd name="T72" fmla="*/ 16 w 108"/>
                <a:gd name="T73" fmla="*/ 67 h 88"/>
                <a:gd name="T74" fmla="*/ 24 w 108"/>
                <a:gd name="T75" fmla="*/ 71 h 88"/>
                <a:gd name="T76" fmla="*/ 26 w 108"/>
                <a:gd name="T77" fmla="*/ 65 h 88"/>
                <a:gd name="T78" fmla="*/ 32 w 108"/>
                <a:gd name="T79" fmla="*/ 63 h 88"/>
                <a:gd name="T80" fmla="*/ 32 w 108"/>
                <a:gd name="T81" fmla="*/ 72 h 88"/>
                <a:gd name="T82" fmla="*/ 31 w 108"/>
                <a:gd name="T83" fmla="*/ 83 h 88"/>
                <a:gd name="T84" fmla="*/ 40 w 108"/>
                <a:gd name="T85" fmla="*/ 77 h 88"/>
                <a:gd name="T86" fmla="*/ 51 w 108"/>
                <a:gd name="T87" fmla="*/ 74 h 88"/>
                <a:gd name="T88" fmla="*/ 62 w 108"/>
                <a:gd name="T89" fmla="*/ 75 h 88"/>
                <a:gd name="T90" fmla="*/ 76 w 108"/>
                <a:gd name="T91" fmla="*/ 82 h 88"/>
                <a:gd name="T92" fmla="*/ 85 w 108"/>
                <a:gd name="T93" fmla="*/ 87 h 88"/>
                <a:gd name="T94" fmla="*/ 90 w 108"/>
                <a:gd name="T95" fmla="*/ 83 h 88"/>
                <a:gd name="T96" fmla="*/ 102 w 108"/>
                <a:gd name="T97" fmla="*/ 82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108" h="88">
                  <a:moveTo>
                    <a:pt x="101" y="81"/>
                  </a:moveTo>
                  <a:cubicBezTo>
                    <a:pt x="101" y="81"/>
                    <a:pt x="101" y="79"/>
                    <a:pt x="100" y="78"/>
                  </a:cubicBezTo>
                  <a:cubicBezTo>
                    <a:pt x="99" y="77"/>
                    <a:pt x="99" y="77"/>
                    <a:pt x="99" y="77"/>
                  </a:cubicBezTo>
                  <a:cubicBezTo>
                    <a:pt x="102" y="74"/>
                    <a:pt x="102" y="74"/>
                    <a:pt x="102" y="74"/>
                  </a:cubicBezTo>
                  <a:cubicBezTo>
                    <a:pt x="102" y="72"/>
                    <a:pt x="102" y="69"/>
                    <a:pt x="102" y="69"/>
                  </a:cubicBezTo>
                  <a:cubicBezTo>
                    <a:pt x="103" y="68"/>
                    <a:pt x="104" y="67"/>
                    <a:pt x="107" y="67"/>
                  </a:cubicBezTo>
                  <a:cubicBezTo>
                    <a:pt x="108" y="66"/>
                    <a:pt x="108" y="66"/>
                    <a:pt x="108" y="66"/>
                  </a:cubicBezTo>
                  <a:cubicBezTo>
                    <a:pt x="107" y="66"/>
                    <a:pt x="106" y="65"/>
                    <a:pt x="105" y="65"/>
                  </a:cubicBezTo>
                  <a:cubicBezTo>
                    <a:pt x="105" y="65"/>
                    <a:pt x="105" y="64"/>
                    <a:pt x="105" y="64"/>
                  </a:cubicBezTo>
                  <a:cubicBezTo>
                    <a:pt x="103" y="64"/>
                    <a:pt x="103" y="62"/>
                    <a:pt x="103" y="61"/>
                  </a:cubicBezTo>
                  <a:cubicBezTo>
                    <a:pt x="103" y="60"/>
                    <a:pt x="103" y="59"/>
                    <a:pt x="103" y="59"/>
                  </a:cubicBezTo>
                  <a:cubicBezTo>
                    <a:pt x="102" y="59"/>
                    <a:pt x="102" y="58"/>
                    <a:pt x="101" y="58"/>
                  </a:cubicBezTo>
                  <a:cubicBezTo>
                    <a:pt x="101" y="58"/>
                    <a:pt x="100" y="58"/>
                    <a:pt x="100" y="57"/>
                  </a:cubicBezTo>
                  <a:cubicBezTo>
                    <a:pt x="100" y="57"/>
                    <a:pt x="99" y="56"/>
                    <a:pt x="98" y="55"/>
                  </a:cubicBezTo>
                  <a:cubicBezTo>
                    <a:pt x="97" y="54"/>
                    <a:pt x="97" y="53"/>
                    <a:pt x="96" y="53"/>
                  </a:cubicBezTo>
                  <a:cubicBezTo>
                    <a:pt x="95" y="51"/>
                    <a:pt x="95" y="49"/>
                    <a:pt x="95" y="47"/>
                  </a:cubicBezTo>
                  <a:cubicBezTo>
                    <a:pt x="95" y="47"/>
                    <a:pt x="95" y="46"/>
                    <a:pt x="95" y="46"/>
                  </a:cubicBezTo>
                  <a:cubicBezTo>
                    <a:pt x="92" y="44"/>
                    <a:pt x="91" y="41"/>
                    <a:pt x="91" y="38"/>
                  </a:cubicBezTo>
                  <a:cubicBezTo>
                    <a:pt x="90" y="37"/>
                    <a:pt x="90" y="36"/>
                    <a:pt x="90" y="35"/>
                  </a:cubicBezTo>
                  <a:cubicBezTo>
                    <a:pt x="87" y="32"/>
                    <a:pt x="88" y="29"/>
                    <a:pt x="88" y="27"/>
                  </a:cubicBezTo>
                  <a:cubicBezTo>
                    <a:pt x="89" y="27"/>
                    <a:pt x="89" y="26"/>
                    <a:pt x="89" y="26"/>
                  </a:cubicBezTo>
                  <a:cubicBezTo>
                    <a:pt x="89" y="25"/>
                    <a:pt x="90" y="23"/>
                    <a:pt x="90" y="22"/>
                  </a:cubicBezTo>
                  <a:cubicBezTo>
                    <a:pt x="91" y="19"/>
                    <a:pt x="93" y="15"/>
                    <a:pt x="93" y="10"/>
                  </a:cubicBezTo>
                  <a:cubicBezTo>
                    <a:pt x="94" y="3"/>
                    <a:pt x="94" y="3"/>
                    <a:pt x="94" y="3"/>
                  </a:cubicBezTo>
                  <a:cubicBezTo>
                    <a:pt x="97" y="1"/>
                    <a:pt x="97" y="1"/>
                    <a:pt x="97" y="1"/>
                  </a:cubicBezTo>
                  <a:cubicBezTo>
                    <a:pt x="95" y="0"/>
                    <a:pt x="95" y="0"/>
                    <a:pt x="95" y="0"/>
                  </a:cubicBezTo>
                  <a:cubicBezTo>
                    <a:pt x="95" y="0"/>
                    <a:pt x="95" y="0"/>
                    <a:pt x="95" y="0"/>
                  </a:cubicBezTo>
                  <a:cubicBezTo>
                    <a:pt x="94" y="0"/>
                    <a:pt x="94" y="0"/>
                    <a:pt x="94" y="0"/>
                  </a:cubicBezTo>
                  <a:cubicBezTo>
                    <a:pt x="93" y="1"/>
                    <a:pt x="93" y="1"/>
                    <a:pt x="93" y="1"/>
                  </a:cubicBezTo>
                  <a:cubicBezTo>
                    <a:pt x="93" y="1"/>
                    <a:pt x="89" y="0"/>
                    <a:pt x="87" y="1"/>
                  </a:cubicBezTo>
                  <a:cubicBezTo>
                    <a:pt x="86" y="1"/>
                    <a:pt x="85" y="1"/>
                    <a:pt x="85" y="1"/>
                  </a:cubicBezTo>
                  <a:cubicBezTo>
                    <a:pt x="85" y="1"/>
                    <a:pt x="82" y="1"/>
                    <a:pt x="81" y="2"/>
                  </a:cubicBezTo>
                  <a:cubicBezTo>
                    <a:pt x="79" y="2"/>
                    <a:pt x="76" y="3"/>
                    <a:pt x="76" y="3"/>
                  </a:cubicBezTo>
                  <a:cubicBezTo>
                    <a:pt x="72" y="4"/>
                    <a:pt x="72" y="4"/>
                    <a:pt x="72" y="4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5" y="1"/>
                    <a:pt x="65" y="1"/>
                    <a:pt x="65" y="1"/>
                  </a:cubicBezTo>
                  <a:cubicBezTo>
                    <a:pt x="63" y="3"/>
                    <a:pt x="63" y="3"/>
                    <a:pt x="63" y="3"/>
                  </a:cubicBezTo>
                  <a:cubicBezTo>
                    <a:pt x="59" y="2"/>
                    <a:pt x="59" y="2"/>
                    <a:pt x="59" y="2"/>
                  </a:cubicBezTo>
                  <a:cubicBezTo>
                    <a:pt x="59" y="2"/>
                    <a:pt x="58" y="2"/>
                    <a:pt x="57" y="1"/>
                  </a:cubicBezTo>
                  <a:cubicBezTo>
                    <a:pt x="56" y="1"/>
                    <a:pt x="56" y="2"/>
                    <a:pt x="55" y="2"/>
                  </a:cubicBezTo>
                  <a:cubicBezTo>
                    <a:pt x="55" y="2"/>
                    <a:pt x="53" y="2"/>
                    <a:pt x="53" y="2"/>
                  </a:cubicBezTo>
                  <a:cubicBezTo>
                    <a:pt x="52" y="1"/>
                    <a:pt x="52" y="1"/>
                    <a:pt x="52" y="1"/>
                  </a:cubicBezTo>
                  <a:cubicBezTo>
                    <a:pt x="50" y="3"/>
                    <a:pt x="50" y="3"/>
                    <a:pt x="50" y="3"/>
                  </a:cubicBezTo>
                  <a:cubicBezTo>
                    <a:pt x="47" y="4"/>
                    <a:pt x="47" y="4"/>
                    <a:pt x="47" y="4"/>
                  </a:cubicBezTo>
                  <a:cubicBezTo>
                    <a:pt x="47" y="4"/>
                    <a:pt x="45" y="2"/>
                    <a:pt x="45" y="1"/>
                  </a:cubicBezTo>
                  <a:cubicBezTo>
                    <a:pt x="44" y="1"/>
                    <a:pt x="44" y="2"/>
                    <a:pt x="44" y="2"/>
                  </a:cubicBezTo>
                  <a:cubicBezTo>
                    <a:pt x="44" y="2"/>
                    <a:pt x="45" y="4"/>
                    <a:pt x="45" y="5"/>
                  </a:cubicBezTo>
                  <a:cubicBezTo>
                    <a:pt x="44" y="6"/>
                    <a:pt x="43" y="5"/>
                    <a:pt x="43" y="5"/>
                  </a:cubicBezTo>
                  <a:cubicBezTo>
                    <a:pt x="42" y="5"/>
                    <a:pt x="41" y="3"/>
                    <a:pt x="41" y="3"/>
                  </a:cubicBezTo>
                  <a:cubicBezTo>
                    <a:pt x="41" y="2"/>
                    <a:pt x="40" y="4"/>
                    <a:pt x="40" y="4"/>
                  </a:cubicBezTo>
                  <a:cubicBezTo>
                    <a:pt x="42" y="7"/>
                    <a:pt x="42" y="7"/>
                    <a:pt x="42" y="7"/>
                  </a:cubicBezTo>
                  <a:cubicBezTo>
                    <a:pt x="41" y="9"/>
                    <a:pt x="41" y="9"/>
                    <a:pt x="41" y="9"/>
                  </a:cubicBezTo>
                  <a:cubicBezTo>
                    <a:pt x="41" y="9"/>
                    <a:pt x="39" y="10"/>
                    <a:pt x="38" y="10"/>
                  </a:cubicBezTo>
                  <a:cubicBezTo>
                    <a:pt x="37" y="10"/>
                    <a:pt x="34" y="10"/>
                    <a:pt x="34" y="10"/>
                  </a:cubicBezTo>
                  <a:cubicBezTo>
                    <a:pt x="32" y="10"/>
                    <a:pt x="32" y="10"/>
                    <a:pt x="32" y="10"/>
                  </a:cubicBezTo>
                  <a:cubicBezTo>
                    <a:pt x="30" y="12"/>
                    <a:pt x="30" y="12"/>
                    <a:pt x="30" y="12"/>
                  </a:cubicBezTo>
                  <a:cubicBezTo>
                    <a:pt x="28" y="13"/>
                    <a:pt x="28" y="13"/>
                    <a:pt x="28" y="13"/>
                  </a:cubicBezTo>
                  <a:cubicBezTo>
                    <a:pt x="28" y="13"/>
                    <a:pt x="26" y="11"/>
                    <a:pt x="26" y="10"/>
                  </a:cubicBezTo>
                  <a:cubicBezTo>
                    <a:pt x="25" y="9"/>
                    <a:pt x="25" y="12"/>
                    <a:pt x="25" y="12"/>
                  </a:cubicBezTo>
                  <a:cubicBezTo>
                    <a:pt x="25" y="12"/>
                    <a:pt x="27" y="13"/>
                    <a:pt x="27" y="14"/>
                  </a:cubicBezTo>
                  <a:cubicBezTo>
                    <a:pt x="27" y="15"/>
                    <a:pt x="25" y="15"/>
                    <a:pt x="25" y="15"/>
                  </a:cubicBezTo>
                  <a:cubicBezTo>
                    <a:pt x="25" y="15"/>
                    <a:pt x="23" y="16"/>
                    <a:pt x="22" y="16"/>
                  </a:cubicBezTo>
                  <a:cubicBezTo>
                    <a:pt x="21" y="16"/>
                    <a:pt x="22" y="16"/>
                    <a:pt x="19" y="16"/>
                  </a:cubicBezTo>
                  <a:cubicBezTo>
                    <a:pt x="17" y="16"/>
                    <a:pt x="17" y="17"/>
                    <a:pt x="17" y="17"/>
                  </a:cubicBezTo>
                  <a:cubicBezTo>
                    <a:pt x="17" y="17"/>
                    <a:pt x="17" y="18"/>
                    <a:pt x="17" y="19"/>
                  </a:cubicBezTo>
                  <a:cubicBezTo>
                    <a:pt x="17" y="20"/>
                    <a:pt x="14" y="20"/>
                    <a:pt x="14" y="20"/>
                  </a:cubicBezTo>
                  <a:cubicBezTo>
                    <a:pt x="15" y="22"/>
                    <a:pt x="15" y="22"/>
                    <a:pt x="15" y="22"/>
                  </a:cubicBezTo>
                  <a:cubicBezTo>
                    <a:pt x="15" y="22"/>
                    <a:pt x="13" y="21"/>
                    <a:pt x="13" y="21"/>
                  </a:cubicBezTo>
                  <a:cubicBezTo>
                    <a:pt x="12" y="21"/>
                    <a:pt x="11" y="21"/>
                    <a:pt x="10" y="21"/>
                  </a:cubicBezTo>
                  <a:cubicBezTo>
                    <a:pt x="9" y="22"/>
                    <a:pt x="11" y="23"/>
                    <a:pt x="12" y="24"/>
                  </a:cubicBezTo>
                  <a:cubicBezTo>
                    <a:pt x="13" y="25"/>
                    <a:pt x="13" y="26"/>
                    <a:pt x="13" y="26"/>
                  </a:cubicBezTo>
                  <a:cubicBezTo>
                    <a:pt x="13" y="27"/>
                    <a:pt x="12" y="26"/>
                    <a:pt x="11" y="26"/>
                  </a:cubicBezTo>
                  <a:cubicBezTo>
                    <a:pt x="11" y="26"/>
                    <a:pt x="10" y="27"/>
                    <a:pt x="10" y="27"/>
                  </a:cubicBezTo>
                  <a:cubicBezTo>
                    <a:pt x="9" y="27"/>
                    <a:pt x="7" y="27"/>
                    <a:pt x="6" y="27"/>
                  </a:cubicBezTo>
                  <a:cubicBezTo>
                    <a:pt x="5" y="27"/>
                    <a:pt x="5" y="29"/>
                    <a:pt x="5" y="29"/>
                  </a:cubicBezTo>
                  <a:cubicBezTo>
                    <a:pt x="4" y="30"/>
                    <a:pt x="4" y="30"/>
                    <a:pt x="4" y="30"/>
                  </a:cubicBezTo>
                  <a:cubicBezTo>
                    <a:pt x="4" y="30"/>
                    <a:pt x="2" y="30"/>
                    <a:pt x="1" y="31"/>
                  </a:cubicBezTo>
                  <a:cubicBezTo>
                    <a:pt x="0" y="31"/>
                    <a:pt x="0" y="32"/>
                    <a:pt x="0" y="32"/>
                  </a:cubicBezTo>
                  <a:cubicBezTo>
                    <a:pt x="1" y="34"/>
                    <a:pt x="1" y="34"/>
                    <a:pt x="1" y="34"/>
                  </a:cubicBezTo>
                  <a:cubicBezTo>
                    <a:pt x="2" y="34"/>
                    <a:pt x="2" y="34"/>
                    <a:pt x="2" y="34"/>
                  </a:cubicBezTo>
                  <a:cubicBezTo>
                    <a:pt x="2" y="36"/>
                    <a:pt x="2" y="36"/>
                    <a:pt x="2" y="36"/>
                  </a:cubicBezTo>
                  <a:cubicBezTo>
                    <a:pt x="1" y="38"/>
                    <a:pt x="1" y="38"/>
                    <a:pt x="1" y="38"/>
                  </a:cubicBezTo>
                  <a:cubicBezTo>
                    <a:pt x="1" y="40"/>
                    <a:pt x="1" y="40"/>
                    <a:pt x="1" y="40"/>
                  </a:cubicBezTo>
                  <a:cubicBezTo>
                    <a:pt x="1" y="41"/>
                    <a:pt x="1" y="41"/>
                    <a:pt x="1" y="41"/>
                  </a:cubicBezTo>
                  <a:cubicBezTo>
                    <a:pt x="4" y="41"/>
                    <a:pt x="4" y="41"/>
                    <a:pt x="4" y="41"/>
                  </a:cubicBezTo>
                  <a:cubicBezTo>
                    <a:pt x="4" y="40"/>
                    <a:pt x="4" y="40"/>
                    <a:pt x="4" y="40"/>
                  </a:cubicBezTo>
                  <a:cubicBezTo>
                    <a:pt x="6" y="39"/>
                    <a:pt x="6" y="39"/>
                    <a:pt x="6" y="39"/>
                  </a:cubicBezTo>
                  <a:cubicBezTo>
                    <a:pt x="6" y="42"/>
                    <a:pt x="6" y="42"/>
                    <a:pt x="6" y="42"/>
                  </a:cubicBezTo>
                  <a:cubicBezTo>
                    <a:pt x="4" y="43"/>
                    <a:pt x="4" y="43"/>
                    <a:pt x="4" y="43"/>
                  </a:cubicBezTo>
                  <a:cubicBezTo>
                    <a:pt x="3" y="43"/>
                    <a:pt x="3" y="43"/>
                    <a:pt x="3" y="43"/>
                  </a:cubicBezTo>
                  <a:cubicBezTo>
                    <a:pt x="2" y="44"/>
                    <a:pt x="2" y="44"/>
                    <a:pt x="2" y="44"/>
                  </a:cubicBezTo>
                  <a:cubicBezTo>
                    <a:pt x="3" y="46"/>
                    <a:pt x="3" y="46"/>
                    <a:pt x="3" y="46"/>
                  </a:cubicBezTo>
                  <a:cubicBezTo>
                    <a:pt x="3" y="47"/>
                    <a:pt x="3" y="47"/>
                    <a:pt x="3" y="47"/>
                  </a:cubicBezTo>
                  <a:cubicBezTo>
                    <a:pt x="4" y="48"/>
                    <a:pt x="4" y="48"/>
                    <a:pt x="4" y="48"/>
                  </a:cubicBezTo>
                  <a:cubicBezTo>
                    <a:pt x="3" y="51"/>
                    <a:pt x="3" y="51"/>
                    <a:pt x="3" y="51"/>
                  </a:cubicBezTo>
                  <a:cubicBezTo>
                    <a:pt x="6" y="50"/>
                    <a:pt x="6" y="50"/>
                    <a:pt x="6" y="50"/>
                  </a:cubicBezTo>
                  <a:cubicBezTo>
                    <a:pt x="6" y="50"/>
                    <a:pt x="11" y="48"/>
                    <a:pt x="12" y="48"/>
                  </a:cubicBezTo>
                  <a:cubicBezTo>
                    <a:pt x="12" y="48"/>
                    <a:pt x="12" y="49"/>
                    <a:pt x="12" y="49"/>
                  </a:cubicBezTo>
                  <a:cubicBezTo>
                    <a:pt x="13" y="50"/>
                    <a:pt x="12" y="51"/>
                    <a:pt x="12" y="51"/>
                  </a:cubicBezTo>
                  <a:cubicBezTo>
                    <a:pt x="12" y="51"/>
                    <a:pt x="11" y="51"/>
                    <a:pt x="11" y="51"/>
                  </a:cubicBezTo>
                  <a:cubicBezTo>
                    <a:pt x="10" y="51"/>
                    <a:pt x="10" y="50"/>
                    <a:pt x="9" y="50"/>
                  </a:cubicBezTo>
                  <a:cubicBezTo>
                    <a:pt x="8" y="50"/>
                    <a:pt x="8" y="52"/>
                    <a:pt x="8" y="52"/>
                  </a:cubicBezTo>
                  <a:cubicBezTo>
                    <a:pt x="7" y="52"/>
                    <a:pt x="6" y="51"/>
                    <a:pt x="6" y="51"/>
                  </a:cubicBezTo>
                  <a:cubicBezTo>
                    <a:pt x="5" y="51"/>
                    <a:pt x="6" y="52"/>
                    <a:pt x="6" y="54"/>
                  </a:cubicBezTo>
                  <a:cubicBezTo>
                    <a:pt x="6" y="55"/>
                    <a:pt x="6" y="57"/>
                    <a:pt x="6" y="58"/>
                  </a:cubicBezTo>
                  <a:cubicBezTo>
                    <a:pt x="7" y="58"/>
                    <a:pt x="7" y="59"/>
                    <a:pt x="7" y="60"/>
                  </a:cubicBezTo>
                  <a:cubicBezTo>
                    <a:pt x="7" y="60"/>
                    <a:pt x="8" y="58"/>
                    <a:pt x="8" y="58"/>
                  </a:cubicBezTo>
                  <a:cubicBezTo>
                    <a:pt x="9" y="58"/>
                    <a:pt x="9" y="60"/>
                    <a:pt x="9" y="60"/>
                  </a:cubicBezTo>
                  <a:cubicBezTo>
                    <a:pt x="9" y="60"/>
                    <a:pt x="12" y="64"/>
                    <a:pt x="13" y="65"/>
                  </a:cubicBezTo>
                  <a:cubicBezTo>
                    <a:pt x="14" y="67"/>
                    <a:pt x="14" y="67"/>
                    <a:pt x="15" y="67"/>
                  </a:cubicBezTo>
                  <a:cubicBezTo>
                    <a:pt x="16" y="67"/>
                    <a:pt x="16" y="67"/>
                    <a:pt x="16" y="67"/>
                  </a:cubicBezTo>
                  <a:cubicBezTo>
                    <a:pt x="16" y="67"/>
                    <a:pt x="18" y="67"/>
                    <a:pt x="18" y="67"/>
                  </a:cubicBezTo>
                  <a:cubicBezTo>
                    <a:pt x="19" y="67"/>
                    <a:pt x="21" y="68"/>
                    <a:pt x="21" y="68"/>
                  </a:cubicBezTo>
                  <a:cubicBezTo>
                    <a:pt x="24" y="71"/>
                    <a:pt x="24" y="71"/>
                    <a:pt x="24" y="71"/>
                  </a:cubicBezTo>
                  <a:cubicBezTo>
                    <a:pt x="24" y="71"/>
                    <a:pt x="24" y="68"/>
                    <a:pt x="25" y="68"/>
                  </a:cubicBezTo>
                  <a:cubicBezTo>
                    <a:pt x="25" y="68"/>
                    <a:pt x="26" y="68"/>
                    <a:pt x="27" y="67"/>
                  </a:cubicBezTo>
                  <a:cubicBezTo>
                    <a:pt x="27" y="66"/>
                    <a:pt x="26" y="65"/>
                    <a:pt x="26" y="65"/>
                  </a:cubicBezTo>
                  <a:cubicBezTo>
                    <a:pt x="28" y="62"/>
                    <a:pt x="28" y="62"/>
                    <a:pt x="28" y="62"/>
                  </a:cubicBezTo>
                  <a:cubicBezTo>
                    <a:pt x="30" y="62"/>
                    <a:pt x="30" y="62"/>
                    <a:pt x="30" y="62"/>
                  </a:cubicBezTo>
                  <a:cubicBezTo>
                    <a:pt x="32" y="63"/>
                    <a:pt x="32" y="63"/>
                    <a:pt x="32" y="63"/>
                  </a:cubicBezTo>
                  <a:cubicBezTo>
                    <a:pt x="33" y="66"/>
                    <a:pt x="33" y="66"/>
                    <a:pt x="33" y="66"/>
                  </a:cubicBezTo>
                  <a:cubicBezTo>
                    <a:pt x="31" y="68"/>
                    <a:pt x="31" y="68"/>
                    <a:pt x="31" y="68"/>
                  </a:cubicBezTo>
                  <a:cubicBezTo>
                    <a:pt x="31" y="68"/>
                    <a:pt x="32" y="70"/>
                    <a:pt x="32" y="72"/>
                  </a:cubicBezTo>
                  <a:cubicBezTo>
                    <a:pt x="33" y="74"/>
                    <a:pt x="33" y="75"/>
                    <a:pt x="33" y="76"/>
                  </a:cubicBezTo>
                  <a:cubicBezTo>
                    <a:pt x="33" y="76"/>
                    <a:pt x="32" y="78"/>
                    <a:pt x="32" y="79"/>
                  </a:cubicBezTo>
                  <a:cubicBezTo>
                    <a:pt x="31" y="81"/>
                    <a:pt x="31" y="83"/>
                    <a:pt x="31" y="83"/>
                  </a:cubicBezTo>
                  <a:cubicBezTo>
                    <a:pt x="32" y="84"/>
                    <a:pt x="32" y="84"/>
                    <a:pt x="32" y="84"/>
                  </a:cubicBezTo>
                  <a:cubicBezTo>
                    <a:pt x="33" y="83"/>
                    <a:pt x="36" y="81"/>
                    <a:pt x="36" y="81"/>
                  </a:cubicBezTo>
                  <a:cubicBezTo>
                    <a:pt x="40" y="77"/>
                    <a:pt x="40" y="77"/>
                    <a:pt x="40" y="77"/>
                  </a:cubicBezTo>
                  <a:cubicBezTo>
                    <a:pt x="44" y="74"/>
                    <a:pt x="44" y="74"/>
                    <a:pt x="44" y="74"/>
                  </a:cubicBezTo>
                  <a:cubicBezTo>
                    <a:pt x="47" y="72"/>
                    <a:pt x="47" y="72"/>
                    <a:pt x="47" y="72"/>
                  </a:cubicBezTo>
                  <a:cubicBezTo>
                    <a:pt x="51" y="74"/>
                    <a:pt x="51" y="74"/>
                    <a:pt x="51" y="74"/>
                  </a:cubicBezTo>
                  <a:cubicBezTo>
                    <a:pt x="54" y="73"/>
                    <a:pt x="54" y="73"/>
                    <a:pt x="54" y="73"/>
                  </a:cubicBezTo>
                  <a:cubicBezTo>
                    <a:pt x="57" y="75"/>
                    <a:pt x="57" y="75"/>
                    <a:pt x="57" y="75"/>
                  </a:cubicBezTo>
                  <a:cubicBezTo>
                    <a:pt x="62" y="75"/>
                    <a:pt x="62" y="75"/>
                    <a:pt x="62" y="75"/>
                  </a:cubicBezTo>
                  <a:cubicBezTo>
                    <a:pt x="65" y="76"/>
                    <a:pt x="65" y="76"/>
                    <a:pt x="65" y="76"/>
                  </a:cubicBezTo>
                  <a:cubicBezTo>
                    <a:pt x="69" y="77"/>
                    <a:pt x="69" y="77"/>
                    <a:pt x="69" y="77"/>
                  </a:cubicBezTo>
                  <a:cubicBezTo>
                    <a:pt x="76" y="82"/>
                    <a:pt x="76" y="82"/>
                    <a:pt x="76" y="82"/>
                  </a:cubicBezTo>
                  <a:cubicBezTo>
                    <a:pt x="78" y="85"/>
                    <a:pt x="78" y="85"/>
                    <a:pt x="78" y="85"/>
                  </a:cubicBezTo>
                  <a:cubicBezTo>
                    <a:pt x="81" y="86"/>
                    <a:pt x="81" y="86"/>
                    <a:pt x="81" y="86"/>
                  </a:cubicBezTo>
                  <a:cubicBezTo>
                    <a:pt x="81" y="86"/>
                    <a:pt x="83" y="88"/>
                    <a:pt x="85" y="87"/>
                  </a:cubicBezTo>
                  <a:cubicBezTo>
                    <a:pt x="85" y="87"/>
                    <a:pt x="86" y="86"/>
                    <a:pt x="87" y="86"/>
                  </a:cubicBezTo>
                  <a:cubicBezTo>
                    <a:pt x="88" y="84"/>
                    <a:pt x="89" y="83"/>
                    <a:pt x="89" y="83"/>
                  </a:cubicBezTo>
                  <a:cubicBezTo>
                    <a:pt x="90" y="83"/>
                    <a:pt x="90" y="83"/>
                    <a:pt x="90" y="83"/>
                  </a:cubicBezTo>
                  <a:cubicBezTo>
                    <a:pt x="93" y="81"/>
                    <a:pt x="93" y="81"/>
                    <a:pt x="93" y="81"/>
                  </a:cubicBezTo>
                  <a:cubicBezTo>
                    <a:pt x="98" y="82"/>
                    <a:pt x="98" y="82"/>
                    <a:pt x="98" y="82"/>
                  </a:cubicBezTo>
                  <a:cubicBezTo>
                    <a:pt x="102" y="82"/>
                    <a:pt x="102" y="82"/>
                    <a:pt x="102" y="82"/>
                  </a:cubicBezTo>
                  <a:cubicBezTo>
                    <a:pt x="102" y="82"/>
                    <a:pt x="102" y="82"/>
                    <a:pt x="102" y="82"/>
                  </a:cubicBezTo>
                  <a:cubicBezTo>
                    <a:pt x="101" y="82"/>
                    <a:pt x="101" y="81"/>
                    <a:pt x="101" y="81"/>
                  </a:cubicBezTo>
                  <a:close/>
                </a:path>
              </a:pathLst>
            </a:custGeom>
            <a:grpFill/>
            <a:ln w="6350" cap="flat">
              <a:solidFill>
                <a:schemeClr val="bg1">
                  <a:alpha val="25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27725" tIns="13862" rIns="27725" bIns="13862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d-ID" sz="546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/>
                <a:ea typeface="+mn-ea"/>
                <a:cs typeface="+mn-cs"/>
              </a:endParaRPr>
            </a:p>
          </p:txBody>
        </p:sp>
        <p:sp>
          <p:nvSpPr>
            <p:cNvPr id="27" name="Freeform 230">
              <a:extLst>
                <a:ext uri="{FF2B5EF4-FFF2-40B4-BE49-F238E27FC236}">
                  <a16:creationId xmlns:a16="http://schemas.microsoft.com/office/drawing/2014/main" id="{0E084D7E-5840-AFDF-8D38-AFB0D6C3E95A}"/>
                </a:ext>
              </a:extLst>
            </p:cNvPr>
            <p:cNvSpPr>
              <a:spLocks/>
            </p:cNvSpPr>
            <p:nvPr/>
          </p:nvSpPr>
          <p:spPr bwMode="auto">
            <a:xfrm>
              <a:off x="5184002" y="2264458"/>
              <a:ext cx="107950" cy="107950"/>
            </a:xfrm>
            <a:custGeom>
              <a:avLst/>
              <a:gdLst>
                <a:gd name="T0" fmla="*/ 32 w 34"/>
                <a:gd name="T1" fmla="*/ 3 h 34"/>
                <a:gd name="T2" fmla="*/ 27 w 34"/>
                <a:gd name="T3" fmla="*/ 1 h 34"/>
                <a:gd name="T4" fmla="*/ 23 w 34"/>
                <a:gd name="T5" fmla="*/ 0 h 34"/>
                <a:gd name="T6" fmla="*/ 20 w 34"/>
                <a:gd name="T7" fmla="*/ 1 h 34"/>
                <a:gd name="T8" fmla="*/ 17 w 34"/>
                <a:gd name="T9" fmla="*/ 1 h 34"/>
                <a:gd name="T10" fmla="*/ 15 w 34"/>
                <a:gd name="T11" fmla="*/ 3 h 34"/>
                <a:gd name="T12" fmla="*/ 10 w 34"/>
                <a:gd name="T13" fmla="*/ 4 h 34"/>
                <a:gd name="T14" fmla="*/ 10 w 34"/>
                <a:gd name="T15" fmla="*/ 7 h 34"/>
                <a:gd name="T16" fmla="*/ 8 w 34"/>
                <a:gd name="T17" fmla="*/ 6 h 34"/>
                <a:gd name="T18" fmla="*/ 6 w 34"/>
                <a:gd name="T19" fmla="*/ 9 h 34"/>
                <a:gd name="T20" fmla="*/ 6 w 34"/>
                <a:gd name="T21" fmla="*/ 12 h 34"/>
                <a:gd name="T22" fmla="*/ 3 w 34"/>
                <a:gd name="T23" fmla="*/ 8 h 34"/>
                <a:gd name="T24" fmla="*/ 1 w 34"/>
                <a:gd name="T25" fmla="*/ 9 h 34"/>
                <a:gd name="T26" fmla="*/ 0 w 34"/>
                <a:gd name="T27" fmla="*/ 9 h 34"/>
                <a:gd name="T28" fmla="*/ 2 w 34"/>
                <a:gd name="T29" fmla="*/ 11 h 34"/>
                <a:gd name="T30" fmla="*/ 5 w 34"/>
                <a:gd name="T31" fmla="*/ 13 h 34"/>
                <a:gd name="T32" fmla="*/ 3 w 34"/>
                <a:gd name="T33" fmla="*/ 16 h 34"/>
                <a:gd name="T34" fmla="*/ 2 w 34"/>
                <a:gd name="T35" fmla="*/ 17 h 34"/>
                <a:gd name="T36" fmla="*/ 5 w 34"/>
                <a:gd name="T37" fmla="*/ 20 h 34"/>
                <a:gd name="T38" fmla="*/ 7 w 34"/>
                <a:gd name="T39" fmla="*/ 21 h 34"/>
                <a:gd name="T40" fmla="*/ 8 w 34"/>
                <a:gd name="T41" fmla="*/ 22 h 34"/>
                <a:gd name="T42" fmla="*/ 10 w 34"/>
                <a:gd name="T43" fmla="*/ 24 h 34"/>
                <a:gd name="T44" fmla="*/ 9 w 34"/>
                <a:gd name="T45" fmla="*/ 27 h 34"/>
                <a:gd name="T46" fmla="*/ 8 w 34"/>
                <a:gd name="T47" fmla="*/ 30 h 34"/>
                <a:gd name="T48" fmla="*/ 9 w 34"/>
                <a:gd name="T49" fmla="*/ 34 h 34"/>
                <a:gd name="T50" fmla="*/ 13 w 34"/>
                <a:gd name="T51" fmla="*/ 30 h 34"/>
                <a:gd name="T52" fmla="*/ 13 w 34"/>
                <a:gd name="T53" fmla="*/ 27 h 34"/>
                <a:gd name="T54" fmla="*/ 12 w 34"/>
                <a:gd name="T55" fmla="*/ 22 h 34"/>
                <a:gd name="T56" fmla="*/ 15 w 34"/>
                <a:gd name="T57" fmla="*/ 19 h 34"/>
                <a:gd name="T58" fmla="*/ 18 w 34"/>
                <a:gd name="T59" fmla="*/ 17 h 34"/>
                <a:gd name="T60" fmla="*/ 21 w 34"/>
                <a:gd name="T61" fmla="*/ 18 h 34"/>
                <a:gd name="T62" fmla="*/ 23 w 34"/>
                <a:gd name="T63" fmla="*/ 17 h 34"/>
                <a:gd name="T64" fmla="*/ 22 w 34"/>
                <a:gd name="T65" fmla="*/ 15 h 34"/>
                <a:gd name="T66" fmla="*/ 25 w 34"/>
                <a:gd name="T67" fmla="*/ 12 h 34"/>
                <a:gd name="T68" fmla="*/ 26 w 34"/>
                <a:gd name="T69" fmla="*/ 10 h 34"/>
                <a:gd name="T70" fmla="*/ 28 w 34"/>
                <a:gd name="T71" fmla="*/ 8 h 34"/>
                <a:gd name="T72" fmla="*/ 30 w 34"/>
                <a:gd name="T73" fmla="*/ 7 h 34"/>
                <a:gd name="T74" fmla="*/ 30 w 34"/>
                <a:gd name="T75" fmla="*/ 4 h 34"/>
                <a:gd name="T76" fmla="*/ 34 w 34"/>
                <a:gd name="T77" fmla="*/ 5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34" h="34">
                  <a:moveTo>
                    <a:pt x="33" y="4"/>
                  </a:moveTo>
                  <a:cubicBezTo>
                    <a:pt x="32" y="3"/>
                    <a:pt x="32" y="3"/>
                    <a:pt x="32" y="3"/>
                  </a:cubicBezTo>
                  <a:cubicBezTo>
                    <a:pt x="30" y="2"/>
                    <a:pt x="30" y="2"/>
                    <a:pt x="30" y="2"/>
                  </a:cubicBezTo>
                  <a:cubicBezTo>
                    <a:pt x="27" y="1"/>
                    <a:pt x="27" y="1"/>
                    <a:pt x="27" y="1"/>
                  </a:cubicBezTo>
                  <a:cubicBezTo>
                    <a:pt x="27" y="1"/>
                    <a:pt x="24" y="0"/>
                    <a:pt x="24" y="0"/>
                  </a:cubicBezTo>
                  <a:cubicBezTo>
                    <a:pt x="24" y="0"/>
                    <a:pt x="23" y="0"/>
                    <a:pt x="23" y="0"/>
                  </a:cubicBezTo>
                  <a:cubicBezTo>
                    <a:pt x="23" y="0"/>
                    <a:pt x="22" y="0"/>
                    <a:pt x="22" y="0"/>
                  </a:cubicBezTo>
                  <a:cubicBezTo>
                    <a:pt x="21" y="0"/>
                    <a:pt x="20" y="1"/>
                    <a:pt x="20" y="1"/>
                  </a:cubicBezTo>
                  <a:cubicBezTo>
                    <a:pt x="19" y="2"/>
                    <a:pt x="19" y="2"/>
                    <a:pt x="18" y="2"/>
                  </a:cubicBezTo>
                  <a:cubicBezTo>
                    <a:pt x="18" y="2"/>
                    <a:pt x="17" y="1"/>
                    <a:pt x="17" y="1"/>
                  </a:cubicBezTo>
                  <a:cubicBezTo>
                    <a:pt x="16" y="1"/>
                    <a:pt x="16" y="1"/>
                    <a:pt x="16" y="1"/>
                  </a:cubicBezTo>
                  <a:cubicBezTo>
                    <a:pt x="16" y="1"/>
                    <a:pt x="15" y="2"/>
                    <a:pt x="15" y="3"/>
                  </a:cubicBezTo>
                  <a:cubicBezTo>
                    <a:pt x="15" y="3"/>
                    <a:pt x="13" y="3"/>
                    <a:pt x="12" y="3"/>
                  </a:cubicBezTo>
                  <a:cubicBezTo>
                    <a:pt x="12" y="4"/>
                    <a:pt x="11" y="4"/>
                    <a:pt x="10" y="4"/>
                  </a:cubicBezTo>
                  <a:cubicBezTo>
                    <a:pt x="9" y="4"/>
                    <a:pt x="10" y="5"/>
                    <a:pt x="10" y="5"/>
                  </a:cubicBezTo>
                  <a:cubicBezTo>
                    <a:pt x="10" y="7"/>
                    <a:pt x="10" y="7"/>
                    <a:pt x="10" y="7"/>
                  </a:cubicBezTo>
                  <a:cubicBezTo>
                    <a:pt x="9" y="7"/>
                    <a:pt x="9" y="7"/>
                    <a:pt x="9" y="7"/>
                  </a:cubicBezTo>
                  <a:cubicBezTo>
                    <a:pt x="8" y="6"/>
                    <a:pt x="8" y="6"/>
                    <a:pt x="8" y="6"/>
                  </a:cubicBezTo>
                  <a:cubicBezTo>
                    <a:pt x="7" y="8"/>
                    <a:pt x="7" y="8"/>
                    <a:pt x="7" y="8"/>
                  </a:cubicBezTo>
                  <a:cubicBezTo>
                    <a:pt x="6" y="9"/>
                    <a:pt x="6" y="9"/>
                    <a:pt x="6" y="9"/>
                  </a:cubicBezTo>
                  <a:cubicBezTo>
                    <a:pt x="6" y="9"/>
                    <a:pt x="6" y="11"/>
                    <a:pt x="6" y="11"/>
                  </a:cubicBezTo>
                  <a:cubicBezTo>
                    <a:pt x="6" y="12"/>
                    <a:pt x="6" y="12"/>
                    <a:pt x="6" y="12"/>
                  </a:cubicBezTo>
                  <a:cubicBezTo>
                    <a:pt x="6" y="12"/>
                    <a:pt x="5" y="10"/>
                    <a:pt x="5" y="9"/>
                  </a:cubicBezTo>
                  <a:cubicBezTo>
                    <a:pt x="5" y="8"/>
                    <a:pt x="3" y="8"/>
                    <a:pt x="3" y="8"/>
                  </a:cubicBezTo>
                  <a:cubicBezTo>
                    <a:pt x="3" y="8"/>
                    <a:pt x="2" y="8"/>
                    <a:pt x="2" y="8"/>
                  </a:cubicBezTo>
                  <a:cubicBezTo>
                    <a:pt x="2" y="8"/>
                    <a:pt x="2" y="9"/>
                    <a:pt x="1" y="9"/>
                  </a:cubicBezTo>
                  <a:cubicBezTo>
                    <a:pt x="1" y="9"/>
                    <a:pt x="1" y="8"/>
                    <a:pt x="1" y="8"/>
                  </a:cubicBezTo>
                  <a:cubicBezTo>
                    <a:pt x="1" y="8"/>
                    <a:pt x="0" y="9"/>
                    <a:pt x="0" y="9"/>
                  </a:cubicBezTo>
                  <a:cubicBezTo>
                    <a:pt x="0" y="9"/>
                    <a:pt x="0" y="10"/>
                    <a:pt x="0" y="10"/>
                  </a:cubicBezTo>
                  <a:cubicBezTo>
                    <a:pt x="0" y="10"/>
                    <a:pt x="1" y="11"/>
                    <a:pt x="2" y="11"/>
                  </a:cubicBezTo>
                  <a:cubicBezTo>
                    <a:pt x="3" y="11"/>
                    <a:pt x="2" y="11"/>
                    <a:pt x="2" y="11"/>
                  </a:cubicBezTo>
                  <a:cubicBezTo>
                    <a:pt x="2" y="11"/>
                    <a:pt x="4" y="13"/>
                    <a:pt x="5" y="13"/>
                  </a:cubicBezTo>
                  <a:cubicBezTo>
                    <a:pt x="5" y="14"/>
                    <a:pt x="5" y="15"/>
                    <a:pt x="5" y="15"/>
                  </a:cubicBezTo>
                  <a:cubicBezTo>
                    <a:pt x="3" y="16"/>
                    <a:pt x="3" y="16"/>
                    <a:pt x="3" y="16"/>
                  </a:cubicBezTo>
                  <a:cubicBezTo>
                    <a:pt x="3" y="16"/>
                    <a:pt x="3" y="16"/>
                    <a:pt x="3" y="17"/>
                  </a:cubicBezTo>
                  <a:cubicBezTo>
                    <a:pt x="4" y="17"/>
                    <a:pt x="3" y="17"/>
                    <a:pt x="2" y="17"/>
                  </a:cubicBezTo>
                  <a:cubicBezTo>
                    <a:pt x="2" y="18"/>
                    <a:pt x="3" y="19"/>
                    <a:pt x="3" y="19"/>
                  </a:cubicBezTo>
                  <a:cubicBezTo>
                    <a:pt x="3" y="19"/>
                    <a:pt x="4" y="20"/>
                    <a:pt x="5" y="20"/>
                  </a:cubicBezTo>
                  <a:cubicBezTo>
                    <a:pt x="6" y="20"/>
                    <a:pt x="6" y="20"/>
                    <a:pt x="6" y="20"/>
                  </a:cubicBezTo>
                  <a:cubicBezTo>
                    <a:pt x="7" y="21"/>
                    <a:pt x="7" y="21"/>
                    <a:pt x="7" y="21"/>
                  </a:cubicBezTo>
                  <a:cubicBezTo>
                    <a:pt x="8" y="22"/>
                    <a:pt x="8" y="22"/>
                    <a:pt x="8" y="22"/>
                  </a:cubicBezTo>
                  <a:cubicBezTo>
                    <a:pt x="8" y="22"/>
                    <a:pt x="8" y="22"/>
                    <a:pt x="8" y="22"/>
                  </a:cubicBezTo>
                  <a:cubicBezTo>
                    <a:pt x="10" y="23"/>
                    <a:pt x="10" y="23"/>
                    <a:pt x="10" y="23"/>
                  </a:cubicBezTo>
                  <a:cubicBezTo>
                    <a:pt x="10" y="24"/>
                    <a:pt x="10" y="24"/>
                    <a:pt x="10" y="24"/>
                  </a:cubicBezTo>
                  <a:cubicBezTo>
                    <a:pt x="11" y="26"/>
                    <a:pt x="11" y="26"/>
                    <a:pt x="11" y="26"/>
                  </a:cubicBezTo>
                  <a:cubicBezTo>
                    <a:pt x="11" y="26"/>
                    <a:pt x="10" y="26"/>
                    <a:pt x="9" y="27"/>
                  </a:cubicBezTo>
                  <a:cubicBezTo>
                    <a:pt x="9" y="27"/>
                    <a:pt x="9" y="28"/>
                    <a:pt x="8" y="28"/>
                  </a:cubicBezTo>
                  <a:cubicBezTo>
                    <a:pt x="8" y="28"/>
                    <a:pt x="8" y="29"/>
                    <a:pt x="8" y="30"/>
                  </a:cubicBezTo>
                  <a:cubicBezTo>
                    <a:pt x="7" y="31"/>
                    <a:pt x="8" y="32"/>
                    <a:pt x="8" y="33"/>
                  </a:cubicBezTo>
                  <a:cubicBezTo>
                    <a:pt x="9" y="34"/>
                    <a:pt x="9" y="34"/>
                    <a:pt x="9" y="34"/>
                  </a:cubicBezTo>
                  <a:cubicBezTo>
                    <a:pt x="10" y="34"/>
                    <a:pt x="11" y="33"/>
                    <a:pt x="11" y="33"/>
                  </a:cubicBezTo>
                  <a:cubicBezTo>
                    <a:pt x="11" y="32"/>
                    <a:pt x="12" y="31"/>
                    <a:pt x="13" y="30"/>
                  </a:cubicBezTo>
                  <a:cubicBezTo>
                    <a:pt x="13" y="30"/>
                    <a:pt x="13" y="29"/>
                    <a:pt x="13" y="28"/>
                  </a:cubicBezTo>
                  <a:cubicBezTo>
                    <a:pt x="12" y="28"/>
                    <a:pt x="13" y="27"/>
                    <a:pt x="13" y="27"/>
                  </a:cubicBezTo>
                  <a:cubicBezTo>
                    <a:pt x="13" y="25"/>
                    <a:pt x="13" y="25"/>
                    <a:pt x="13" y="25"/>
                  </a:cubicBezTo>
                  <a:cubicBezTo>
                    <a:pt x="12" y="22"/>
                    <a:pt x="12" y="22"/>
                    <a:pt x="12" y="22"/>
                  </a:cubicBezTo>
                  <a:cubicBezTo>
                    <a:pt x="14" y="19"/>
                    <a:pt x="14" y="19"/>
                    <a:pt x="14" y="19"/>
                  </a:cubicBezTo>
                  <a:cubicBezTo>
                    <a:pt x="15" y="19"/>
                    <a:pt x="15" y="19"/>
                    <a:pt x="15" y="19"/>
                  </a:cubicBezTo>
                  <a:cubicBezTo>
                    <a:pt x="17" y="17"/>
                    <a:pt x="17" y="17"/>
                    <a:pt x="17" y="17"/>
                  </a:cubicBezTo>
                  <a:cubicBezTo>
                    <a:pt x="18" y="17"/>
                    <a:pt x="18" y="17"/>
                    <a:pt x="18" y="17"/>
                  </a:cubicBezTo>
                  <a:cubicBezTo>
                    <a:pt x="18" y="17"/>
                    <a:pt x="18" y="17"/>
                    <a:pt x="20" y="17"/>
                  </a:cubicBezTo>
                  <a:cubicBezTo>
                    <a:pt x="21" y="17"/>
                    <a:pt x="21" y="17"/>
                    <a:pt x="21" y="18"/>
                  </a:cubicBezTo>
                  <a:cubicBezTo>
                    <a:pt x="21" y="18"/>
                    <a:pt x="22" y="18"/>
                    <a:pt x="23" y="18"/>
                  </a:cubicBezTo>
                  <a:cubicBezTo>
                    <a:pt x="23" y="18"/>
                    <a:pt x="23" y="17"/>
                    <a:pt x="23" y="17"/>
                  </a:cubicBezTo>
                  <a:cubicBezTo>
                    <a:pt x="23" y="16"/>
                    <a:pt x="22" y="16"/>
                    <a:pt x="22" y="16"/>
                  </a:cubicBezTo>
                  <a:cubicBezTo>
                    <a:pt x="22" y="15"/>
                    <a:pt x="22" y="15"/>
                    <a:pt x="22" y="15"/>
                  </a:cubicBezTo>
                  <a:cubicBezTo>
                    <a:pt x="24" y="14"/>
                    <a:pt x="24" y="14"/>
                    <a:pt x="24" y="14"/>
                  </a:cubicBezTo>
                  <a:cubicBezTo>
                    <a:pt x="25" y="12"/>
                    <a:pt x="25" y="12"/>
                    <a:pt x="25" y="12"/>
                  </a:cubicBezTo>
                  <a:cubicBezTo>
                    <a:pt x="26" y="11"/>
                    <a:pt x="26" y="11"/>
                    <a:pt x="26" y="11"/>
                  </a:cubicBezTo>
                  <a:cubicBezTo>
                    <a:pt x="26" y="10"/>
                    <a:pt x="26" y="10"/>
                    <a:pt x="26" y="10"/>
                  </a:cubicBezTo>
                  <a:cubicBezTo>
                    <a:pt x="26" y="10"/>
                    <a:pt x="27" y="10"/>
                    <a:pt x="28" y="9"/>
                  </a:cubicBezTo>
                  <a:cubicBezTo>
                    <a:pt x="29" y="9"/>
                    <a:pt x="28" y="8"/>
                    <a:pt x="28" y="8"/>
                  </a:cubicBezTo>
                  <a:cubicBezTo>
                    <a:pt x="28" y="7"/>
                    <a:pt x="28" y="7"/>
                    <a:pt x="28" y="7"/>
                  </a:cubicBezTo>
                  <a:cubicBezTo>
                    <a:pt x="28" y="7"/>
                    <a:pt x="29" y="7"/>
                    <a:pt x="30" y="7"/>
                  </a:cubicBezTo>
                  <a:cubicBezTo>
                    <a:pt x="30" y="6"/>
                    <a:pt x="29" y="6"/>
                    <a:pt x="29" y="5"/>
                  </a:cubicBezTo>
                  <a:cubicBezTo>
                    <a:pt x="29" y="5"/>
                    <a:pt x="30" y="4"/>
                    <a:pt x="30" y="4"/>
                  </a:cubicBezTo>
                  <a:cubicBezTo>
                    <a:pt x="30" y="4"/>
                    <a:pt x="32" y="6"/>
                    <a:pt x="32" y="6"/>
                  </a:cubicBezTo>
                  <a:cubicBezTo>
                    <a:pt x="33" y="6"/>
                    <a:pt x="33" y="5"/>
                    <a:pt x="34" y="5"/>
                  </a:cubicBezTo>
                  <a:cubicBezTo>
                    <a:pt x="34" y="5"/>
                    <a:pt x="33" y="4"/>
                    <a:pt x="33" y="4"/>
                  </a:cubicBezTo>
                  <a:close/>
                </a:path>
              </a:pathLst>
            </a:custGeom>
            <a:grpFill/>
            <a:ln w="6350" cap="flat">
              <a:solidFill>
                <a:schemeClr val="bg1">
                  <a:alpha val="25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27725" tIns="13862" rIns="27725" bIns="13862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d-ID" sz="546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/>
                <a:ea typeface="+mn-ea"/>
                <a:cs typeface="+mn-cs"/>
              </a:endParaRPr>
            </a:p>
          </p:txBody>
        </p:sp>
        <p:sp>
          <p:nvSpPr>
            <p:cNvPr id="28" name="Freeform 231">
              <a:extLst>
                <a:ext uri="{FF2B5EF4-FFF2-40B4-BE49-F238E27FC236}">
                  <a16:creationId xmlns:a16="http://schemas.microsoft.com/office/drawing/2014/main" id="{7EF506E8-CE78-FFFF-B14C-4DC925DBA5E2}"/>
                </a:ext>
              </a:extLst>
            </p:cNvPr>
            <p:cNvSpPr>
              <a:spLocks/>
            </p:cNvSpPr>
            <p:nvPr/>
          </p:nvSpPr>
          <p:spPr bwMode="auto">
            <a:xfrm>
              <a:off x="5269727" y="2248583"/>
              <a:ext cx="25400" cy="22225"/>
            </a:xfrm>
            <a:custGeom>
              <a:avLst/>
              <a:gdLst>
                <a:gd name="T0" fmla="*/ 6 w 8"/>
                <a:gd name="T1" fmla="*/ 3 h 7"/>
                <a:gd name="T2" fmla="*/ 5 w 8"/>
                <a:gd name="T3" fmla="*/ 1 h 7"/>
                <a:gd name="T4" fmla="*/ 3 w 8"/>
                <a:gd name="T5" fmla="*/ 0 h 7"/>
                <a:gd name="T6" fmla="*/ 1 w 8"/>
                <a:gd name="T7" fmla="*/ 1 h 7"/>
                <a:gd name="T8" fmla="*/ 1 w 8"/>
                <a:gd name="T9" fmla="*/ 3 h 7"/>
                <a:gd name="T10" fmla="*/ 0 w 8"/>
                <a:gd name="T11" fmla="*/ 4 h 7"/>
                <a:gd name="T12" fmla="*/ 1 w 8"/>
                <a:gd name="T13" fmla="*/ 5 h 7"/>
                <a:gd name="T14" fmla="*/ 3 w 8"/>
                <a:gd name="T15" fmla="*/ 5 h 7"/>
                <a:gd name="T16" fmla="*/ 7 w 8"/>
                <a:gd name="T17" fmla="*/ 5 h 7"/>
                <a:gd name="T18" fmla="*/ 7 w 8"/>
                <a:gd name="T19" fmla="*/ 4 h 7"/>
                <a:gd name="T20" fmla="*/ 6 w 8"/>
                <a:gd name="T21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8" h="7">
                  <a:moveTo>
                    <a:pt x="6" y="3"/>
                  </a:moveTo>
                  <a:cubicBezTo>
                    <a:pt x="6" y="2"/>
                    <a:pt x="6" y="2"/>
                    <a:pt x="5" y="1"/>
                  </a:cubicBezTo>
                  <a:cubicBezTo>
                    <a:pt x="4" y="0"/>
                    <a:pt x="4" y="1"/>
                    <a:pt x="3" y="0"/>
                  </a:cubicBezTo>
                  <a:cubicBezTo>
                    <a:pt x="2" y="0"/>
                    <a:pt x="1" y="1"/>
                    <a:pt x="1" y="1"/>
                  </a:cubicBezTo>
                  <a:cubicBezTo>
                    <a:pt x="0" y="1"/>
                    <a:pt x="1" y="3"/>
                    <a:pt x="1" y="3"/>
                  </a:cubicBezTo>
                  <a:cubicBezTo>
                    <a:pt x="1" y="3"/>
                    <a:pt x="0" y="4"/>
                    <a:pt x="0" y="4"/>
                  </a:cubicBezTo>
                  <a:cubicBezTo>
                    <a:pt x="1" y="5"/>
                    <a:pt x="1" y="5"/>
                    <a:pt x="1" y="5"/>
                  </a:cubicBezTo>
                  <a:cubicBezTo>
                    <a:pt x="1" y="5"/>
                    <a:pt x="2" y="5"/>
                    <a:pt x="3" y="5"/>
                  </a:cubicBezTo>
                  <a:cubicBezTo>
                    <a:pt x="6" y="6"/>
                    <a:pt x="6" y="7"/>
                    <a:pt x="7" y="5"/>
                  </a:cubicBezTo>
                  <a:cubicBezTo>
                    <a:pt x="8" y="5"/>
                    <a:pt x="7" y="5"/>
                    <a:pt x="7" y="4"/>
                  </a:cubicBezTo>
                  <a:cubicBezTo>
                    <a:pt x="7" y="4"/>
                    <a:pt x="6" y="3"/>
                    <a:pt x="6" y="3"/>
                  </a:cubicBezTo>
                  <a:close/>
                </a:path>
              </a:pathLst>
            </a:custGeom>
            <a:grpFill/>
            <a:ln w="6350" cap="flat">
              <a:solidFill>
                <a:schemeClr val="bg1">
                  <a:alpha val="25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27725" tIns="13862" rIns="27725" bIns="13862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d-ID" sz="546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/>
                <a:ea typeface="+mn-ea"/>
                <a:cs typeface="+mn-cs"/>
              </a:endParaRPr>
            </a:p>
          </p:txBody>
        </p:sp>
        <p:sp>
          <p:nvSpPr>
            <p:cNvPr id="29" name="Freeform 232">
              <a:extLst>
                <a:ext uri="{FF2B5EF4-FFF2-40B4-BE49-F238E27FC236}">
                  <a16:creationId xmlns:a16="http://schemas.microsoft.com/office/drawing/2014/main" id="{D2C180D2-B5C1-604E-0DF3-50995CBBD135}"/>
                </a:ext>
              </a:extLst>
            </p:cNvPr>
            <p:cNvSpPr>
              <a:spLocks/>
            </p:cNvSpPr>
            <p:nvPr/>
          </p:nvSpPr>
          <p:spPr bwMode="auto">
            <a:xfrm>
              <a:off x="5168127" y="2308909"/>
              <a:ext cx="544512" cy="322262"/>
            </a:xfrm>
            <a:custGeom>
              <a:avLst/>
              <a:gdLst>
                <a:gd name="T0" fmla="*/ 168 w 171"/>
                <a:gd name="T1" fmla="*/ 52 h 101"/>
                <a:gd name="T2" fmla="*/ 166 w 171"/>
                <a:gd name="T3" fmla="*/ 48 h 101"/>
                <a:gd name="T4" fmla="*/ 163 w 171"/>
                <a:gd name="T5" fmla="*/ 43 h 101"/>
                <a:gd name="T6" fmla="*/ 157 w 171"/>
                <a:gd name="T7" fmla="*/ 35 h 101"/>
                <a:gd name="T8" fmla="*/ 152 w 171"/>
                <a:gd name="T9" fmla="*/ 31 h 101"/>
                <a:gd name="T10" fmla="*/ 151 w 171"/>
                <a:gd name="T11" fmla="*/ 16 h 101"/>
                <a:gd name="T12" fmla="*/ 143 w 171"/>
                <a:gd name="T13" fmla="*/ 13 h 101"/>
                <a:gd name="T14" fmla="*/ 140 w 171"/>
                <a:gd name="T15" fmla="*/ 10 h 101"/>
                <a:gd name="T16" fmla="*/ 137 w 171"/>
                <a:gd name="T17" fmla="*/ 10 h 101"/>
                <a:gd name="T18" fmla="*/ 128 w 171"/>
                <a:gd name="T19" fmla="*/ 9 h 101"/>
                <a:gd name="T20" fmla="*/ 123 w 171"/>
                <a:gd name="T21" fmla="*/ 13 h 101"/>
                <a:gd name="T22" fmla="*/ 115 w 171"/>
                <a:gd name="T23" fmla="*/ 14 h 101"/>
                <a:gd name="T24" fmla="*/ 103 w 171"/>
                <a:gd name="T25" fmla="*/ 5 h 101"/>
                <a:gd name="T26" fmla="*/ 92 w 171"/>
                <a:gd name="T27" fmla="*/ 3 h 101"/>
                <a:gd name="T28" fmla="*/ 83 w 171"/>
                <a:gd name="T29" fmla="*/ 0 h 101"/>
                <a:gd name="T30" fmla="*/ 72 w 171"/>
                <a:gd name="T31" fmla="*/ 8 h 101"/>
                <a:gd name="T32" fmla="*/ 66 w 171"/>
                <a:gd name="T33" fmla="*/ 12 h 101"/>
                <a:gd name="T34" fmla="*/ 70 w 171"/>
                <a:gd name="T35" fmla="*/ 28 h 101"/>
                <a:gd name="T36" fmla="*/ 70 w 171"/>
                <a:gd name="T37" fmla="*/ 45 h 101"/>
                <a:gd name="T38" fmla="*/ 65 w 171"/>
                <a:gd name="T39" fmla="*/ 51 h 101"/>
                <a:gd name="T40" fmla="*/ 53 w 171"/>
                <a:gd name="T41" fmla="*/ 53 h 101"/>
                <a:gd name="T42" fmla="*/ 45 w 171"/>
                <a:gd name="T43" fmla="*/ 45 h 101"/>
                <a:gd name="T44" fmla="*/ 36 w 171"/>
                <a:gd name="T45" fmla="*/ 35 h 101"/>
                <a:gd name="T46" fmla="*/ 28 w 171"/>
                <a:gd name="T47" fmla="*/ 24 h 101"/>
                <a:gd name="T48" fmla="*/ 19 w 171"/>
                <a:gd name="T49" fmla="*/ 31 h 101"/>
                <a:gd name="T50" fmla="*/ 8 w 171"/>
                <a:gd name="T51" fmla="*/ 39 h 101"/>
                <a:gd name="T52" fmla="*/ 5 w 171"/>
                <a:gd name="T53" fmla="*/ 64 h 101"/>
                <a:gd name="T54" fmla="*/ 0 w 171"/>
                <a:gd name="T55" fmla="*/ 75 h 101"/>
                <a:gd name="T56" fmla="*/ 1 w 171"/>
                <a:gd name="T57" fmla="*/ 92 h 101"/>
                <a:gd name="T58" fmla="*/ 6 w 171"/>
                <a:gd name="T59" fmla="*/ 99 h 101"/>
                <a:gd name="T60" fmla="*/ 10 w 171"/>
                <a:gd name="T61" fmla="*/ 92 h 101"/>
                <a:gd name="T62" fmla="*/ 19 w 171"/>
                <a:gd name="T63" fmla="*/ 87 h 101"/>
                <a:gd name="T64" fmla="*/ 32 w 171"/>
                <a:gd name="T65" fmla="*/ 81 h 101"/>
                <a:gd name="T66" fmla="*/ 46 w 171"/>
                <a:gd name="T67" fmla="*/ 76 h 101"/>
                <a:gd name="T68" fmla="*/ 52 w 171"/>
                <a:gd name="T69" fmla="*/ 80 h 101"/>
                <a:gd name="T70" fmla="*/ 62 w 171"/>
                <a:gd name="T71" fmla="*/ 76 h 101"/>
                <a:gd name="T72" fmla="*/ 65 w 171"/>
                <a:gd name="T73" fmla="*/ 75 h 101"/>
                <a:gd name="T74" fmla="*/ 75 w 171"/>
                <a:gd name="T75" fmla="*/ 76 h 101"/>
                <a:gd name="T76" fmla="*/ 80 w 171"/>
                <a:gd name="T77" fmla="*/ 73 h 101"/>
                <a:gd name="T78" fmla="*/ 89 w 171"/>
                <a:gd name="T79" fmla="*/ 68 h 101"/>
                <a:gd name="T80" fmla="*/ 97 w 171"/>
                <a:gd name="T81" fmla="*/ 71 h 101"/>
                <a:gd name="T82" fmla="*/ 107 w 171"/>
                <a:gd name="T83" fmla="*/ 74 h 101"/>
                <a:gd name="T84" fmla="*/ 118 w 171"/>
                <a:gd name="T85" fmla="*/ 76 h 101"/>
                <a:gd name="T86" fmla="*/ 127 w 171"/>
                <a:gd name="T87" fmla="*/ 80 h 101"/>
                <a:gd name="T88" fmla="*/ 133 w 171"/>
                <a:gd name="T89" fmla="*/ 87 h 101"/>
                <a:gd name="T90" fmla="*/ 146 w 171"/>
                <a:gd name="T91" fmla="*/ 86 h 101"/>
                <a:gd name="T92" fmla="*/ 153 w 171"/>
                <a:gd name="T93" fmla="*/ 78 h 101"/>
                <a:gd name="T94" fmla="*/ 158 w 171"/>
                <a:gd name="T95" fmla="*/ 78 h 101"/>
                <a:gd name="T96" fmla="*/ 162 w 171"/>
                <a:gd name="T97" fmla="*/ 74 h 101"/>
                <a:gd name="T98" fmla="*/ 171 w 171"/>
                <a:gd name="T99" fmla="*/ 61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171" h="101">
                  <a:moveTo>
                    <a:pt x="171" y="58"/>
                  </a:moveTo>
                  <a:cubicBezTo>
                    <a:pt x="171" y="55"/>
                    <a:pt x="171" y="55"/>
                    <a:pt x="171" y="55"/>
                  </a:cubicBezTo>
                  <a:cubicBezTo>
                    <a:pt x="170" y="54"/>
                    <a:pt x="168" y="52"/>
                    <a:pt x="168" y="52"/>
                  </a:cubicBezTo>
                  <a:cubicBezTo>
                    <a:pt x="168" y="51"/>
                    <a:pt x="168" y="50"/>
                    <a:pt x="167" y="48"/>
                  </a:cubicBezTo>
                  <a:cubicBezTo>
                    <a:pt x="167" y="48"/>
                    <a:pt x="167" y="48"/>
                    <a:pt x="167" y="48"/>
                  </a:cubicBezTo>
                  <a:cubicBezTo>
                    <a:pt x="167" y="48"/>
                    <a:pt x="166" y="48"/>
                    <a:pt x="166" y="48"/>
                  </a:cubicBezTo>
                  <a:cubicBezTo>
                    <a:pt x="165" y="47"/>
                    <a:pt x="164" y="46"/>
                    <a:pt x="164" y="46"/>
                  </a:cubicBezTo>
                  <a:cubicBezTo>
                    <a:pt x="163" y="45"/>
                    <a:pt x="163" y="45"/>
                    <a:pt x="163" y="45"/>
                  </a:cubicBezTo>
                  <a:cubicBezTo>
                    <a:pt x="163" y="43"/>
                    <a:pt x="163" y="43"/>
                    <a:pt x="163" y="43"/>
                  </a:cubicBezTo>
                  <a:cubicBezTo>
                    <a:pt x="162" y="43"/>
                    <a:pt x="162" y="43"/>
                    <a:pt x="162" y="43"/>
                  </a:cubicBezTo>
                  <a:cubicBezTo>
                    <a:pt x="156" y="38"/>
                    <a:pt x="156" y="38"/>
                    <a:pt x="156" y="38"/>
                  </a:cubicBezTo>
                  <a:cubicBezTo>
                    <a:pt x="157" y="35"/>
                    <a:pt x="157" y="35"/>
                    <a:pt x="157" y="35"/>
                  </a:cubicBezTo>
                  <a:cubicBezTo>
                    <a:pt x="157" y="35"/>
                    <a:pt x="157" y="35"/>
                    <a:pt x="157" y="35"/>
                  </a:cubicBezTo>
                  <a:cubicBezTo>
                    <a:pt x="152" y="38"/>
                    <a:pt x="152" y="38"/>
                    <a:pt x="152" y="38"/>
                  </a:cubicBezTo>
                  <a:cubicBezTo>
                    <a:pt x="152" y="31"/>
                    <a:pt x="152" y="31"/>
                    <a:pt x="152" y="31"/>
                  </a:cubicBezTo>
                  <a:cubicBezTo>
                    <a:pt x="150" y="25"/>
                    <a:pt x="150" y="25"/>
                    <a:pt x="150" y="25"/>
                  </a:cubicBezTo>
                  <a:cubicBezTo>
                    <a:pt x="152" y="22"/>
                    <a:pt x="152" y="22"/>
                    <a:pt x="152" y="22"/>
                  </a:cubicBezTo>
                  <a:cubicBezTo>
                    <a:pt x="151" y="16"/>
                    <a:pt x="151" y="16"/>
                    <a:pt x="151" y="16"/>
                  </a:cubicBezTo>
                  <a:cubicBezTo>
                    <a:pt x="151" y="16"/>
                    <a:pt x="150" y="16"/>
                    <a:pt x="150" y="16"/>
                  </a:cubicBezTo>
                  <a:cubicBezTo>
                    <a:pt x="149" y="16"/>
                    <a:pt x="148" y="16"/>
                    <a:pt x="146" y="14"/>
                  </a:cubicBezTo>
                  <a:cubicBezTo>
                    <a:pt x="143" y="13"/>
                    <a:pt x="143" y="13"/>
                    <a:pt x="143" y="13"/>
                  </a:cubicBezTo>
                  <a:cubicBezTo>
                    <a:pt x="142" y="10"/>
                    <a:pt x="142" y="10"/>
                    <a:pt x="142" y="10"/>
                  </a:cubicBezTo>
                  <a:cubicBezTo>
                    <a:pt x="141" y="9"/>
                    <a:pt x="141" y="9"/>
                    <a:pt x="141" y="9"/>
                  </a:cubicBezTo>
                  <a:cubicBezTo>
                    <a:pt x="140" y="10"/>
                    <a:pt x="140" y="10"/>
                    <a:pt x="140" y="10"/>
                  </a:cubicBezTo>
                  <a:cubicBezTo>
                    <a:pt x="139" y="10"/>
                    <a:pt x="139" y="10"/>
                    <a:pt x="139" y="10"/>
                  </a:cubicBezTo>
                  <a:cubicBezTo>
                    <a:pt x="139" y="10"/>
                    <a:pt x="139" y="10"/>
                    <a:pt x="139" y="10"/>
                  </a:cubicBezTo>
                  <a:cubicBezTo>
                    <a:pt x="137" y="10"/>
                    <a:pt x="137" y="10"/>
                    <a:pt x="137" y="10"/>
                  </a:cubicBezTo>
                  <a:cubicBezTo>
                    <a:pt x="137" y="10"/>
                    <a:pt x="137" y="10"/>
                    <a:pt x="137" y="10"/>
                  </a:cubicBezTo>
                  <a:cubicBezTo>
                    <a:pt x="133" y="10"/>
                    <a:pt x="133" y="10"/>
                    <a:pt x="133" y="10"/>
                  </a:cubicBezTo>
                  <a:cubicBezTo>
                    <a:pt x="128" y="9"/>
                    <a:pt x="128" y="9"/>
                    <a:pt x="128" y="9"/>
                  </a:cubicBezTo>
                  <a:cubicBezTo>
                    <a:pt x="126" y="11"/>
                    <a:pt x="126" y="11"/>
                    <a:pt x="126" y="11"/>
                  </a:cubicBezTo>
                  <a:cubicBezTo>
                    <a:pt x="125" y="11"/>
                    <a:pt x="125" y="11"/>
                    <a:pt x="125" y="11"/>
                  </a:cubicBezTo>
                  <a:cubicBezTo>
                    <a:pt x="124" y="12"/>
                    <a:pt x="124" y="12"/>
                    <a:pt x="123" y="13"/>
                  </a:cubicBezTo>
                  <a:cubicBezTo>
                    <a:pt x="123" y="14"/>
                    <a:pt x="121" y="14"/>
                    <a:pt x="121" y="15"/>
                  </a:cubicBezTo>
                  <a:cubicBezTo>
                    <a:pt x="120" y="15"/>
                    <a:pt x="119" y="15"/>
                    <a:pt x="118" y="15"/>
                  </a:cubicBezTo>
                  <a:cubicBezTo>
                    <a:pt x="117" y="15"/>
                    <a:pt x="116" y="15"/>
                    <a:pt x="115" y="14"/>
                  </a:cubicBezTo>
                  <a:cubicBezTo>
                    <a:pt x="112" y="13"/>
                    <a:pt x="112" y="13"/>
                    <a:pt x="112" y="13"/>
                  </a:cubicBezTo>
                  <a:cubicBezTo>
                    <a:pt x="110" y="9"/>
                    <a:pt x="110" y="9"/>
                    <a:pt x="110" y="9"/>
                  </a:cubicBezTo>
                  <a:cubicBezTo>
                    <a:pt x="103" y="5"/>
                    <a:pt x="103" y="5"/>
                    <a:pt x="103" y="5"/>
                  </a:cubicBezTo>
                  <a:cubicBezTo>
                    <a:pt x="100" y="4"/>
                    <a:pt x="100" y="4"/>
                    <a:pt x="100" y="4"/>
                  </a:cubicBezTo>
                  <a:cubicBezTo>
                    <a:pt x="96" y="3"/>
                    <a:pt x="96" y="3"/>
                    <a:pt x="96" y="3"/>
                  </a:cubicBezTo>
                  <a:cubicBezTo>
                    <a:pt x="92" y="3"/>
                    <a:pt x="92" y="3"/>
                    <a:pt x="92" y="3"/>
                  </a:cubicBezTo>
                  <a:cubicBezTo>
                    <a:pt x="89" y="1"/>
                    <a:pt x="89" y="1"/>
                    <a:pt x="89" y="1"/>
                  </a:cubicBezTo>
                  <a:cubicBezTo>
                    <a:pt x="86" y="2"/>
                    <a:pt x="86" y="2"/>
                    <a:pt x="86" y="2"/>
                  </a:cubicBezTo>
                  <a:cubicBezTo>
                    <a:pt x="83" y="0"/>
                    <a:pt x="83" y="0"/>
                    <a:pt x="83" y="0"/>
                  </a:cubicBezTo>
                  <a:cubicBezTo>
                    <a:pt x="80" y="2"/>
                    <a:pt x="80" y="2"/>
                    <a:pt x="80" y="2"/>
                  </a:cubicBezTo>
                  <a:cubicBezTo>
                    <a:pt x="77" y="5"/>
                    <a:pt x="77" y="5"/>
                    <a:pt x="77" y="5"/>
                  </a:cubicBezTo>
                  <a:cubicBezTo>
                    <a:pt x="72" y="8"/>
                    <a:pt x="72" y="8"/>
                    <a:pt x="72" y="8"/>
                  </a:cubicBezTo>
                  <a:cubicBezTo>
                    <a:pt x="72" y="9"/>
                    <a:pt x="70" y="11"/>
                    <a:pt x="68" y="12"/>
                  </a:cubicBezTo>
                  <a:cubicBezTo>
                    <a:pt x="66" y="13"/>
                    <a:pt x="66" y="13"/>
                    <a:pt x="66" y="13"/>
                  </a:cubicBezTo>
                  <a:cubicBezTo>
                    <a:pt x="66" y="12"/>
                    <a:pt x="66" y="12"/>
                    <a:pt x="66" y="12"/>
                  </a:cubicBezTo>
                  <a:cubicBezTo>
                    <a:pt x="66" y="13"/>
                    <a:pt x="66" y="14"/>
                    <a:pt x="66" y="15"/>
                  </a:cubicBezTo>
                  <a:cubicBezTo>
                    <a:pt x="69" y="21"/>
                    <a:pt x="69" y="21"/>
                    <a:pt x="69" y="21"/>
                  </a:cubicBezTo>
                  <a:cubicBezTo>
                    <a:pt x="69" y="21"/>
                    <a:pt x="70" y="26"/>
                    <a:pt x="70" y="28"/>
                  </a:cubicBezTo>
                  <a:cubicBezTo>
                    <a:pt x="70" y="29"/>
                    <a:pt x="71" y="30"/>
                    <a:pt x="72" y="32"/>
                  </a:cubicBezTo>
                  <a:cubicBezTo>
                    <a:pt x="73" y="35"/>
                    <a:pt x="74" y="36"/>
                    <a:pt x="74" y="37"/>
                  </a:cubicBezTo>
                  <a:cubicBezTo>
                    <a:pt x="74" y="38"/>
                    <a:pt x="71" y="44"/>
                    <a:pt x="70" y="45"/>
                  </a:cubicBezTo>
                  <a:cubicBezTo>
                    <a:pt x="70" y="45"/>
                    <a:pt x="69" y="46"/>
                    <a:pt x="68" y="48"/>
                  </a:cubicBezTo>
                  <a:cubicBezTo>
                    <a:pt x="67" y="49"/>
                    <a:pt x="67" y="49"/>
                    <a:pt x="67" y="49"/>
                  </a:cubicBezTo>
                  <a:cubicBezTo>
                    <a:pt x="67" y="50"/>
                    <a:pt x="66" y="50"/>
                    <a:pt x="65" y="51"/>
                  </a:cubicBezTo>
                  <a:cubicBezTo>
                    <a:pt x="64" y="52"/>
                    <a:pt x="62" y="54"/>
                    <a:pt x="62" y="54"/>
                  </a:cubicBezTo>
                  <a:cubicBezTo>
                    <a:pt x="61" y="55"/>
                    <a:pt x="57" y="54"/>
                    <a:pt x="56" y="54"/>
                  </a:cubicBezTo>
                  <a:cubicBezTo>
                    <a:pt x="53" y="53"/>
                    <a:pt x="53" y="53"/>
                    <a:pt x="53" y="53"/>
                  </a:cubicBezTo>
                  <a:cubicBezTo>
                    <a:pt x="53" y="53"/>
                    <a:pt x="49" y="51"/>
                    <a:pt x="48" y="49"/>
                  </a:cubicBezTo>
                  <a:cubicBezTo>
                    <a:pt x="48" y="48"/>
                    <a:pt x="47" y="47"/>
                    <a:pt x="46" y="47"/>
                  </a:cubicBezTo>
                  <a:cubicBezTo>
                    <a:pt x="46" y="46"/>
                    <a:pt x="45" y="45"/>
                    <a:pt x="45" y="45"/>
                  </a:cubicBezTo>
                  <a:cubicBezTo>
                    <a:pt x="43" y="42"/>
                    <a:pt x="44" y="41"/>
                    <a:pt x="44" y="41"/>
                  </a:cubicBezTo>
                  <a:cubicBezTo>
                    <a:pt x="42" y="38"/>
                    <a:pt x="42" y="38"/>
                    <a:pt x="42" y="38"/>
                  </a:cubicBezTo>
                  <a:cubicBezTo>
                    <a:pt x="36" y="35"/>
                    <a:pt x="36" y="35"/>
                    <a:pt x="36" y="35"/>
                  </a:cubicBezTo>
                  <a:cubicBezTo>
                    <a:pt x="33" y="33"/>
                    <a:pt x="33" y="33"/>
                    <a:pt x="33" y="33"/>
                  </a:cubicBezTo>
                  <a:cubicBezTo>
                    <a:pt x="29" y="31"/>
                    <a:pt x="29" y="31"/>
                    <a:pt x="29" y="31"/>
                  </a:cubicBezTo>
                  <a:cubicBezTo>
                    <a:pt x="29" y="29"/>
                    <a:pt x="28" y="25"/>
                    <a:pt x="28" y="24"/>
                  </a:cubicBezTo>
                  <a:cubicBezTo>
                    <a:pt x="28" y="24"/>
                    <a:pt x="27" y="25"/>
                    <a:pt x="27" y="25"/>
                  </a:cubicBezTo>
                  <a:cubicBezTo>
                    <a:pt x="26" y="26"/>
                    <a:pt x="25" y="26"/>
                    <a:pt x="25" y="26"/>
                  </a:cubicBezTo>
                  <a:cubicBezTo>
                    <a:pt x="24" y="26"/>
                    <a:pt x="21" y="29"/>
                    <a:pt x="19" y="31"/>
                  </a:cubicBezTo>
                  <a:cubicBezTo>
                    <a:pt x="15" y="35"/>
                    <a:pt x="15" y="35"/>
                    <a:pt x="15" y="35"/>
                  </a:cubicBezTo>
                  <a:cubicBezTo>
                    <a:pt x="15" y="35"/>
                    <a:pt x="10" y="35"/>
                    <a:pt x="9" y="36"/>
                  </a:cubicBezTo>
                  <a:cubicBezTo>
                    <a:pt x="9" y="36"/>
                    <a:pt x="8" y="37"/>
                    <a:pt x="8" y="39"/>
                  </a:cubicBezTo>
                  <a:cubicBezTo>
                    <a:pt x="5" y="53"/>
                    <a:pt x="5" y="53"/>
                    <a:pt x="5" y="53"/>
                  </a:cubicBezTo>
                  <a:cubicBezTo>
                    <a:pt x="6" y="58"/>
                    <a:pt x="6" y="58"/>
                    <a:pt x="6" y="58"/>
                  </a:cubicBezTo>
                  <a:cubicBezTo>
                    <a:pt x="6" y="58"/>
                    <a:pt x="5" y="64"/>
                    <a:pt x="5" y="64"/>
                  </a:cubicBezTo>
                  <a:cubicBezTo>
                    <a:pt x="5" y="65"/>
                    <a:pt x="5" y="65"/>
                    <a:pt x="3" y="67"/>
                  </a:cubicBezTo>
                  <a:cubicBezTo>
                    <a:pt x="2" y="69"/>
                    <a:pt x="0" y="71"/>
                    <a:pt x="0" y="71"/>
                  </a:cubicBezTo>
                  <a:cubicBezTo>
                    <a:pt x="0" y="72"/>
                    <a:pt x="0" y="75"/>
                    <a:pt x="0" y="75"/>
                  </a:cubicBezTo>
                  <a:cubicBezTo>
                    <a:pt x="0" y="75"/>
                    <a:pt x="1" y="83"/>
                    <a:pt x="2" y="84"/>
                  </a:cubicBezTo>
                  <a:cubicBezTo>
                    <a:pt x="3" y="86"/>
                    <a:pt x="3" y="89"/>
                    <a:pt x="3" y="89"/>
                  </a:cubicBezTo>
                  <a:cubicBezTo>
                    <a:pt x="1" y="92"/>
                    <a:pt x="1" y="92"/>
                    <a:pt x="1" y="92"/>
                  </a:cubicBezTo>
                  <a:cubicBezTo>
                    <a:pt x="1" y="95"/>
                    <a:pt x="3" y="100"/>
                    <a:pt x="3" y="101"/>
                  </a:cubicBezTo>
                  <a:cubicBezTo>
                    <a:pt x="4" y="101"/>
                    <a:pt x="4" y="101"/>
                    <a:pt x="4" y="101"/>
                  </a:cubicBezTo>
                  <a:cubicBezTo>
                    <a:pt x="4" y="100"/>
                    <a:pt x="6" y="100"/>
                    <a:pt x="6" y="99"/>
                  </a:cubicBezTo>
                  <a:cubicBezTo>
                    <a:pt x="6" y="99"/>
                    <a:pt x="7" y="99"/>
                    <a:pt x="8" y="99"/>
                  </a:cubicBezTo>
                  <a:cubicBezTo>
                    <a:pt x="8" y="95"/>
                    <a:pt x="8" y="95"/>
                    <a:pt x="8" y="95"/>
                  </a:cubicBezTo>
                  <a:cubicBezTo>
                    <a:pt x="10" y="92"/>
                    <a:pt x="10" y="92"/>
                    <a:pt x="10" y="92"/>
                  </a:cubicBezTo>
                  <a:cubicBezTo>
                    <a:pt x="13" y="91"/>
                    <a:pt x="13" y="91"/>
                    <a:pt x="13" y="91"/>
                  </a:cubicBezTo>
                  <a:cubicBezTo>
                    <a:pt x="15" y="87"/>
                    <a:pt x="15" y="87"/>
                    <a:pt x="15" y="87"/>
                  </a:cubicBezTo>
                  <a:cubicBezTo>
                    <a:pt x="19" y="87"/>
                    <a:pt x="19" y="87"/>
                    <a:pt x="19" y="87"/>
                  </a:cubicBezTo>
                  <a:cubicBezTo>
                    <a:pt x="23" y="84"/>
                    <a:pt x="23" y="84"/>
                    <a:pt x="23" y="84"/>
                  </a:cubicBezTo>
                  <a:cubicBezTo>
                    <a:pt x="26" y="81"/>
                    <a:pt x="26" y="81"/>
                    <a:pt x="26" y="81"/>
                  </a:cubicBezTo>
                  <a:cubicBezTo>
                    <a:pt x="32" y="81"/>
                    <a:pt x="32" y="81"/>
                    <a:pt x="32" y="81"/>
                  </a:cubicBezTo>
                  <a:cubicBezTo>
                    <a:pt x="33" y="81"/>
                    <a:pt x="34" y="81"/>
                    <a:pt x="37" y="80"/>
                  </a:cubicBezTo>
                  <a:cubicBezTo>
                    <a:pt x="37" y="80"/>
                    <a:pt x="41" y="79"/>
                    <a:pt x="43" y="79"/>
                  </a:cubicBezTo>
                  <a:cubicBezTo>
                    <a:pt x="46" y="76"/>
                    <a:pt x="46" y="76"/>
                    <a:pt x="46" y="76"/>
                  </a:cubicBezTo>
                  <a:cubicBezTo>
                    <a:pt x="47" y="77"/>
                    <a:pt x="47" y="77"/>
                    <a:pt x="47" y="77"/>
                  </a:cubicBezTo>
                  <a:cubicBezTo>
                    <a:pt x="48" y="77"/>
                    <a:pt x="51" y="78"/>
                    <a:pt x="51" y="79"/>
                  </a:cubicBezTo>
                  <a:cubicBezTo>
                    <a:pt x="52" y="80"/>
                    <a:pt x="52" y="80"/>
                    <a:pt x="52" y="80"/>
                  </a:cubicBezTo>
                  <a:cubicBezTo>
                    <a:pt x="52" y="80"/>
                    <a:pt x="53" y="79"/>
                    <a:pt x="53" y="79"/>
                  </a:cubicBezTo>
                  <a:cubicBezTo>
                    <a:pt x="53" y="78"/>
                    <a:pt x="53" y="78"/>
                    <a:pt x="53" y="78"/>
                  </a:cubicBezTo>
                  <a:cubicBezTo>
                    <a:pt x="62" y="76"/>
                    <a:pt x="62" y="76"/>
                    <a:pt x="62" y="76"/>
                  </a:cubicBezTo>
                  <a:cubicBezTo>
                    <a:pt x="63" y="76"/>
                    <a:pt x="64" y="75"/>
                    <a:pt x="65" y="75"/>
                  </a:cubicBezTo>
                  <a:cubicBezTo>
                    <a:pt x="65" y="75"/>
                    <a:pt x="65" y="75"/>
                    <a:pt x="65" y="75"/>
                  </a:cubicBezTo>
                  <a:cubicBezTo>
                    <a:pt x="65" y="75"/>
                    <a:pt x="65" y="75"/>
                    <a:pt x="65" y="75"/>
                  </a:cubicBezTo>
                  <a:cubicBezTo>
                    <a:pt x="66" y="75"/>
                    <a:pt x="68" y="76"/>
                    <a:pt x="71" y="76"/>
                  </a:cubicBezTo>
                  <a:cubicBezTo>
                    <a:pt x="75" y="76"/>
                    <a:pt x="75" y="76"/>
                    <a:pt x="75" y="76"/>
                  </a:cubicBezTo>
                  <a:cubicBezTo>
                    <a:pt x="75" y="76"/>
                    <a:pt x="75" y="76"/>
                    <a:pt x="75" y="76"/>
                  </a:cubicBezTo>
                  <a:cubicBezTo>
                    <a:pt x="77" y="77"/>
                    <a:pt x="77" y="77"/>
                    <a:pt x="78" y="77"/>
                  </a:cubicBezTo>
                  <a:cubicBezTo>
                    <a:pt x="78" y="76"/>
                    <a:pt x="79" y="75"/>
                    <a:pt x="80" y="74"/>
                  </a:cubicBezTo>
                  <a:cubicBezTo>
                    <a:pt x="80" y="73"/>
                    <a:pt x="80" y="73"/>
                    <a:pt x="80" y="73"/>
                  </a:cubicBezTo>
                  <a:cubicBezTo>
                    <a:pt x="85" y="74"/>
                    <a:pt x="85" y="74"/>
                    <a:pt x="85" y="74"/>
                  </a:cubicBezTo>
                  <a:cubicBezTo>
                    <a:pt x="85" y="74"/>
                    <a:pt x="85" y="74"/>
                    <a:pt x="85" y="74"/>
                  </a:cubicBezTo>
                  <a:cubicBezTo>
                    <a:pt x="88" y="69"/>
                    <a:pt x="88" y="68"/>
                    <a:pt x="89" y="68"/>
                  </a:cubicBezTo>
                  <a:cubicBezTo>
                    <a:pt x="89" y="68"/>
                    <a:pt x="92" y="66"/>
                    <a:pt x="92" y="66"/>
                  </a:cubicBezTo>
                  <a:cubicBezTo>
                    <a:pt x="94" y="65"/>
                    <a:pt x="94" y="65"/>
                    <a:pt x="94" y="65"/>
                  </a:cubicBezTo>
                  <a:cubicBezTo>
                    <a:pt x="97" y="71"/>
                    <a:pt x="97" y="71"/>
                    <a:pt x="97" y="71"/>
                  </a:cubicBezTo>
                  <a:cubicBezTo>
                    <a:pt x="101" y="74"/>
                    <a:pt x="101" y="74"/>
                    <a:pt x="101" y="74"/>
                  </a:cubicBezTo>
                  <a:cubicBezTo>
                    <a:pt x="103" y="76"/>
                    <a:pt x="103" y="76"/>
                    <a:pt x="103" y="76"/>
                  </a:cubicBezTo>
                  <a:cubicBezTo>
                    <a:pt x="107" y="74"/>
                    <a:pt x="107" y="74"/>
                    <a:pt x="107" y="74"/>
                  </a:cubicBezTo>
                  <a:cubicBezTo>
                    <a:pt x="114" y="74"/>
                    <a:pt x="114" y="74"/>
                    <a:pt x="114" y="74"/>
                  </a:cubicBezTo>
                  <a:cubicBezTo>
                    <a:pt x="116" y="76"/>
                    <a:pt x="116" y="76"/>
                    <a:pt x="116" y="76"/>
                  </a:cubicBezTo>
                  <a:cubicBezTo>
                    <a:pt x="118" y="76"/>
                    <a:pt x="118" y="76"/>
                    <a:pt x="118" y="76"/>
                  </a:cubicBezTo>
                  <a:cubicBezTo>
                    <a:pt x="122" y="77"/>
                    <a:pt x="122" y="77"/>
                    <a:pt x="122" y="77"/>
                  </a:cubicBezTo>
                  <a:cubicBezTo>
                    <a:pt x="124" y="80"/>
                    <a:pt x="124" y="80"/>
                    <a:pt x="124" y="80"/>
                  </a:cubicBezTo>
                  <a:cubicBezTo>
                    <a:pt x="127" y="80"/>
                    <a:pt x="127" y="80"/>
                    <a:pt x="127" y="80"/>
                  </a:cubicBezTo>
                  <a:cubicBezTo>
                    <a:pt x="130" y="84"/>
                    <a:pt x="130" y="84"/>
                    <a:pt x="130" y="84"/>
                  </a:cubicBezTo>
                  <a:cubicBezTo>
                    <a:pt x="132" y="84"/>
                    <a:pt x="132" y="84"/>
                    <a:pt x="132" y="84"/>
                  </a:cubicBezTo>
                  <a:cubicBezTo>
                    <a:pt x="133" y="87"/>
                    <a:pt x="133" y="87"/>
                    <a:pt x="133" y="87"/>
                  </a:cubicBezTo>
                  <a:cubicBezTo>
                    <a:pt x="141" y="88"/>
                    <a:pt x="141" y="88"/>
                    <a:pt x="141" y="88"/>
                  </a:cubicBezTo>
                  <a:cubicBezTo>
                    <a:pt x="141" y="88"/>
                    <a:pt x="142" y="87"/>
                    <a:pt x="143" y="87"/>
                  </a:cubicBezTo>
                  <a:cubicBezTo>
                    <a:pt x="144" y="86"/>
                    <a:pt x="145" y="86"/>
                    <a:pt x="146" y="86"/>
                  </a:cubicBezTo>
                  <a:cubicBezTo>
                    <a:pt x="147" y="82"/>
                    <a:pt x="147" y="82"/>
                    <a:pt x="147" y="82"/>
                  </a:cubicBezTo>
                  <a:cubicBezTo>
                    <a:pt x="149" y="80"/>
                    <a:pt x="149" y="80"/>
                    <a:pt x="149" y="80"/>
                  </a:cubicBezTo>
                  <a:cubicBezTo>
                    <a:pt x="149" y="79"/>
                    <a:pt x="151" y="78"/>
                    <a:pt x="153" y="78"/>
                  </a:cubicBezTo>
                  <a:cubicBezTo>
                    <a:pt x="155" y="78"/>
                    <a:pt x="155" y="78"/>
                    <a:pt x="155" y="78"/>
                  </a:cubicBezTo>
                  <a:cubicBezTo>
                    <a:pt x="157" y="78"/>
                    <a:pt x="157" y="78"/>
                    <a:pt x="157" y="78"/>
                  </a:cubicBezTo>
                  <a:cubicBezTo>
                    <a:pt x="158" y="78"/>
                    <a:pt x="158" y="78"/>
                    <a:pt x="158" y="78"/>
                  </a:cubicBezTo>
                  <a:cubicBezTo>
                    <a:pt x="163" y="78"/>
                    <a:pt x="163" y="78"/>
                    <a:pt x="163" y="78"/>
                  </a:cubicBezTo>
                  <a:cubicBezTo>
                    <a:pt x="163" y="78"/>
                    <a:pt x="163" y="78"/>
                    <a:pt x="163" y="78"/>
                  </a:cubicBezTo>
                  <a:cubicBezTo>
                    <a:pt x="162" y="74"/>
                    <a:pt x="162" y="74"/>
                    <a:pt x="162" y="74"/>
                  </a:cubicBezTo>
                  <a:cubicBezTo>
                    <a:pt x="166" y="69"/>
                    <a:pt x="166" y="69"/>
                    <a:pt x="166" y="69"/>
                  </a:cubicBezTo>
                  <a:cubicBezTo>
                    <a:pt x="167" y="63"/>
                    <a:pt x="167" y="63"/>
                    <a:pt x="167" y="63"/>
                  </a:cubicBezTo>
                  <a:cubicBezTo>
                    <a:pt x="171" y="61"/>
                    <a:pt x="171" y="61"/>
                    <a:pt x="171" y="61"/>
                  </a:cubicBezTo>
                  <a:cubicBezTo>
                    <a:pt x="171" y="60"/>
                    <a:pt x="171" y="59"/>
                    <a:pt x="171" y="58"/>
                  </a:cubicBezTo>
                  <a:close/>
                </a:path>
              </a:pathLst>
            </a:custGeom>
            <a:grpFill/>
            <a:ln w="6350" cap="flat">
              <a:solidFill>
                <a:schemeClr val="bg1">
                  <a:alpha val="25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27725" tIns="13862" rIns="27725" bIns="13862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d-ID" sz="546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/>
                <a:ea typeface="+mn-ea"/>
                <a:cs typeface="+mn-cs"/>
              </a:endParaRPr>
            </a:p>
          </p:txBody>
        </p:sp>
        <p:sp>
          <p:nvSpPr>
            <p:cNvPr id="30" name="Freeform 235">
              <a:extLst>
                <a:ext uri="{FF2B5EF4-FFF2-40B4-BE49-F238E27FC236}">
                  <a16:creationId xmlns:a16="http://schemas.microsoft.com/office/drawing/2014/main" id="{CBD311EA-FF7E-9C4A-5A7D-7F4D5C88CE03}"/>
                </a:ext>
              </a:extLst>
            </p:cNvPr>
            <p:cNvSpPr>
              <a:spLocks/>
            </p:cNvSpPr>
            <p:nvPr/>
          </p:nvSpPr>
          <p:spPr bwMode="auto">
            <a:xfrm>
              <a:off x="5439590" y="2508932"/>
              <a:ext cx="722313" cy="676274"/>
            </a:xfrm>
            <a:custGeom>
              <a:avLst/>
              <a:gdLst>
                <a:gd name="T0" fmla="*/ 21 w 227"/>
                <a:gd name="T1" fmla="*/ 158 h 212"/>
                <a:gd name="T2" fmla="*/ 20 w 227"/>
                <a:gd name="T3" fmla="*/ 168 h 212"/>
                <a:gd name="T4" fmla="*/ 10 w 227"/>
                <a:gd name="T5" fmla="*/ 180 h 212"/>
                <a:gd name="T6" fmla="*/ 14 w 227"/>
                <a:gd name="T7" fmla="*/ 190 h 212"/>
                <a:gd name="T8" fmla="*/ 21 w 227"/>
                <a:gd name="T9" fmla="*/ 199 h 212"/>
                <a:gd name="T10" fmla="*/ 21 w 227"/>
                <a:gd name="T11" fmla="*/ 212 h 212"/>
                <a:gd name="T12" fmla="*/ 32 w 227"/>
                <a:gd name="T13" fmla="*/ 209 h 212"/>
                <a:gd name="T14" fmla="*/ 37 w 227"/>
                <a:gd name="T15" fmla="*/ 201 h 212"/>
                <a:gd name="T16" fmla="*/ 60 w 227"/>
                <a:gd name="T17" fmla="*/ 190 h 212"/>
                <a:gd name="T18" fmla="*/ 95 w 227"/>
                <a:gd name="T19" fmla="*/ 188 h 212"/>
                <a:gd name="T20" fmla="*/ 112 w 227"/>
                <a:gd name="T21" fmla="*/ 188 h 212"/>
                <a:gd name="T22" fmla="*/ 121 w 227"/>
                <a:gd name="T23" fmla="*/ 190 h 212"/>
                <a:gd name="T24" fmla="*/ 130 w 227"/>
                <a:gd name="T25" fmla="*/ 189 h 212"/>
                <a:gd name="T26" fmla="*/ 145 w 227"/>
                <a:gd name="T27" fmla="*/ 187 h 212"/>
                <a:gd name="T28" fmla="*/ 164 w 227"/>
                <a:gd name="T29" fmla="*/ 180 h 212"/>
                <a:gd name="T30" fmla="*/ 175 w 227"/>
                <a:gd name="T31" fmla="*/ 184 h 212"/>
                <a:gd name="T32" fmla="*/ 191 w 227"/>
                <a:gd name="T33" fmla="*/ 177 h 212"/>
                <a:gd name="T34" fmla="*/ 203 w 227"/>
                <a:gd name="T35" fmla="*/ 182 h 212"/>
                <a:gd name="T36" fmla="*/ 202 w 227"/>
                <a:gd name="T37" fmla="*/ 143 h 212"/>
                <a:gd name="T38" fmla="*/ 218 w 227"/>
                <a:gd name="T39" fmla="*/ 137 h 212"/>
                <a:gd name="T40" fmla="*/ 213 w 227"/>
                <a:gd name="T41" fmla="*/ 130 h 212"/>
                <a:gd name="T42" fmla="*/ 206 w 227"/>
                <a:gd name="T43" fmla="*/ 118 h 212"/>
                <a:gd name="T44" fmla="*/ 201 w 227"/>
                <a:gd name="T45" fmla="*/ 111 h 212"/>
                <a:gd name="T46" fmla="*/ 203 w 227"/>
                <a:gd name="T47" fmla="*/ 94 h 212"/>
                <a:gd name="T48" fmla="*/ 217 w 227"/>
                <a:gd name="T49" fmla="*/ 93 h 212"/>
                <a:gd name="T50" fmla="*/ 227 w 227"/>
                <a:gd name="T51" fmla="*/ 82 h 212"/>
                <a:gd name="T52" fmla="*/ 216 w 227"/>
                <a:gd name="T53" fmla="*/ 73 h 212"/>
                <a:gd name="T54" fmla="*/ 208 w 227"/>
                <a:gd name="T55" fmla="*/ 70 h 212"/>
                <a:gd name="T56" fmla="*/ 196 w 227"/>
                <a:gd name="T57" fmla="*/ 61 h 212"/>
                <a:gd name="T58" fmla="*/ 179 w 227"/>
                <a:gd name="T59" fmla="*/ 50 h 212"/>
                <a:gd name="T60" fmla="*/ 174 w 227"/>
                <a:gd name="T61" fmla="*/ 43 h 212"/>
                <a:gd name="T62" fmla="*/ 164 w 227"/>
                <a:gd name="T63" fmla="*/ 29 h 212"/>
                <a:gd name="T64" fmla="*/ 158 w 227"/>
                <a:gd name="T65" fmla="*/ 15 h 212"/>
                <a:gd name="T66" fmla="*/ 154 w 227"/>
                <a:gd name="T67" fmla="*/ 6 h 212"/>
                <a:gd name="T68" fmla="*/ 136 w 227"/>
                <a:gd name="T69" fmla="*/ 2 h 212"/>
                <a:gd name="T70" fmla="*/ 124 w 227"/>
                <a:gd name="T71" fmla="*/ 11 h 212"/>
                <a:gd name="T72" fmla="*/ 119 w 227"/>
                <a:gd name="T73" fmla="*/ 7 h 212"/>
                <a:gd name="T74" fmla="*/ 108 w 227"/>
                <a:gd name="T75" fmla="*/ 5 h 212"/>
                <a:gd name="T76" fmla="*/ 97 w 227"/>
                <a:gd name="T77" fmla="*/ 2 h 212"/>
                <a:gd name="T78" fmla="*/ 92 w 227"/>
                <a:gd name="T79" fmla="*/ 4 h 212"/>
                <a:gd name="T80" fmla="*/ 86 w 227"/>
                <a:gd name="T81" fmla="*/ 1 h 212"/>
                <a:gd name="T82" fmla="*/ 79 w 227"/>
                <a:gd name="T83" fmla="*/ 11 h 212"/>
                <a:gd name="T84" fmla="*/ 69 w 227"/>
                <a:gd name="T85" fmla="*/ 18 h 212"/>
                <a:gd name="T86" fmla="*/ 59 w 227"/>
                <a:gd name="T87" fmla="*/ 26 h 212"/>
                <a:gd name="T88" fmla="*/ 57 w 227"/>
                <a:gd name="T89" fmla="*/ 42 h 212"/>
                <a:gd name="T90" fmla="*/ 63 w 227"/>
                <a:gd name="T91" fmla="*/ 47 h 212"/>
                <a:gd name="T92" fmla="*/ 54 w 227"/>
                <a:gd name="T93" fmla="*/ 59 h 212"/>
                <a:gd name="T94" fmla="*/ 45 w 227"/>
                <a:gd name="T95" fmla="*/ 70 h 212"/>
                <a:gd name="T96" fmla="*/ 47 w 227"/>
                <a:gd name="T97" fmla="*/ 89 h 212"/>
                <a:gd name="T98" fmla="*/ 46 w 227"/>
                <a:gd name="T99" fmla="*/ 96 h 212"/>
                <a:gd name="T100" fmla="*/ 37 w 227"/>
                <a:gd name="T101" fmla="*/ 96 h 212"/>
                <a:gd name="T102" fmla="*/ 29 w 227"/>
                <a:gd name="T103" fmla="*/ 102 h 212"/>
                <a:gd name="T104" fmla="*/ 18 w 227"/>
                <a:gd name="T105" fmla="*/ 113 h 212"/>
                <a:gd name="T106" fmla="*/ 1 w 227"/>
                <a:gd name="T107" fmla="*/ 118 h 2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227" h="212">
                  <a:moveTo>
                    <a:pt x="11" y="138"/>
                  </a:moveTo>
                  <a:cubicBezTo>
                    <a:pt x="17" y="147"/>
                    <a:pt x="17" y="147"/>
                    <a:pt x="17" y="147"/>
                  </a:cubicBezTo>
                  <a:cubicBezTo>
                    <a:pt x="18" y="153"/>
                    <a:pt x="18" y="153"/>
                    <a:pt x="18" y="153"/>
                  </a:cubicBezTo>
                  <a:cubicBezTo>
                    <a:pt x="19" y="155"/>
                    <a:pt x="20" y="157"/>
                    <a:pt x="21" y="158"/>
                  </a:cubicBezTo>
                  <a:cubicBezTo>
                    <a:pt x="21" y="158"/>
                    <a:pt x="21" y="159"/>
                    <a:pt x="21" y="160"/>
                  </a:cubicBezTo>
                  <a:cubicBezTo>
                    <a:pt x="21" y="161"/>
                    <a:pt x="21" y="161"/>
                    <a:pt x="21" y="162"/>
                  </a:cubicBezTo>
                  <a:cubicBezTo>
                    <a:pt x="21" y="162"/>
                    <a:pt x="21" y="162"/>
                    <a:pt x="21" y="162"/>
                  </a:cubicBezTo>
                  <a:cubicBezTo>
                    <a:pt x="22" y="165"/>
                    <a:pt x="22" y="167"/>
                    <a:pt x="20" y="168"/>
                  </a:cubicBezTo>
                  <a:cubicBezTo>
                    <a:pt x="20" y="169"/>
                    <a:pt x="19" y="171"/>
                    <a:pt x="17" y="173"/>
                  </a:cubicBezTo>
                  <a:cubicBezTo>
                    <a:pt x="17" y="173"/>
                    <a:pt x="17" y="173"/>
                    <a:pt x="17" y="173"/>
                  </a:cubicBezTo>
                  <a:cubicBezTo>
                    <a:pt x="13" y="175"/>
                    <a:pt x="13" y="175"/>
                    <a:pt x="13" y="175"/>
                  </a:cubicBezTo>
                  <a:cubicBezTo>
                    <a:pt x="10" y="180"/>
                    <a:pt x="10" y="180"/>
                    <a:pt x="10" y="180"/>
                  </a:cubicBezTo>
                  <a:cubicBezTo>
                    <a:pt x="7" y="187"/>
                    <a:pt x="7" y="187"/>
                    <a:pt x="7" y="187"/>
                  </a:cubicBezTo>
                  <a:cubicBezTo>
                    <a:pt x="7" y="189"/>
                    <a:pt x="7" y="189"/>
                    <a:pt x="7" y="189"/>
                  </a:cubicBezTo>
                  <a:cubicBezTo>
                    <a:pt x="7" y="189"/>
                    <a:pt x="7" y="189"/>
                    <a:pt x="7" y="189"/>
                  </a:cubicBezTo>
                  <a:cubicBezTo>
                    <a:pt x="8" y="189"/>
                    <a:pt x="14" y="190"/>
                    <a:pt x="14" y="190"/>
                  </a:cubicBezTo>
                  <a:cubicBezTo>
                    <a:pt x="14" y="190"/>
                    <a:pt x="14" y="190"/>
                    <a:pt x="14" y="190"/>
                  </a:cubicBezTo>
                  <a:cubicBezTo>
                    <a:pt x="20" y="193"/>
                    <a:pt x="20" y="193"/>
                    <a:pt x="20" y="193"/>
                  </a:cubicBezTo>
                  <a:cubicBezTo>
                    <a:pt x="21" y="198"/>
                    <a:pt x="21" y="198"/>
                    <a:pt x="21" y="198"/>
                  </a:cubicBezTo>
                  <a:cubicBezTo>
                    <a:pt x="21" y="199"/>
                    <a:pt x="21" y="199"/>
                    <a:pt x="21" y="199"/>
                  </a:cubicBezTo>
                  <a:cubicBezTo>
                    <a:pt x="21" y="205"/>
                    <a:pt x="21" y="205"/>
                    <a:pt x="21" y="206"/>
                  </a:cubicBezTo>
                  <a:cubicBezTo>
                    <a:pt x="21" y="206"/>
                    <a:pt x="21" y="210"/>
                    <a:pt x="21" y="211"/>
                  </a:cubicBezTo>
                  <a:cubicBezTo>
                    <a:pt x="21" y="211"/>
                    <a:pt x="21" y="211"/>
                    <a:pt x="21" y="211"/>
                  </a:cubicBezTo>
                  <a:cubicBezTo>
                    <a:pt x="21" y="211"/>
                    <a:pt x="21" y="212"/>
                    <a:pt x="21" y="212"/>
                  </a:cubicBezTo>
                  <a:cubicBezTo>
                    <a:pt x="24" y="210"/>
                    <a:pt x="24" y="210"/>
                    <a:pt x="24" y="210"/>
                  </a:cubicBezTo>
                  <a:cubicBezTo>
                    <a:pt x="25" y="211"/>
                    <a:pt x="25" y="211"/>
                    <a:pt x="25" y="211"/>
                  </a:cubicBezTo>
                  <a:cubicBezTo>
                    <a:pt x="25" y="211"/>
                    <a:pt x="27" y="211"/>
                    <a:pt x="29" y="212"/>
                  </a:cubicBezTo>
                  <a:cubicBezTo>
                    <a:pt x="30" y="210"/>
                    <a:pt x="31" y="209"/>
                    <a:pt x="32" y="209"/>
                  </a:cubicBezTo>
                  <a:cubicBezTo>
                    <a:pt x="32" y="209"/>
                    <a:pt x="32" y="209"/>
                    <a:pt x="32" y="210"/>
                  </a:cubicBezTo>
                  <a:cubicBezTo>
                    <a:pt x="33" y="209"/>
                    <a:pt x="34" y="206"/>
                    <a:pt x="34" y="206"/>
                  </a:cubicBezTo>
                  <a:cubicBezTo>
                    <a:pt x="35" y="203"/>
                    <a:pt x="35" y="203"/>
                    <a:pt x="35" y="203"/>
                  </a:cubicBezTo>
                  <a:cubicBezTo>
                    <a:pt x="37" y="201"/>
                    <a:pt x="37" y="201"/>
                    <a:pt x="37" y="201"/>
                  </a:cubicBezTo>
                  <a:cubicBezTo>
                    <a:pt x="37" y="199"/>
                    <a:pt x="37" y="199"/>
                    <a:pt x="37" y="199"/>
                  </a:cubicBezTo>
                  <a:cubicBezTo>
                    <a:pt x="42" y="196"/>
                    <a:pt x="42" y="196"/>
                    <a:pt x="42" y="196"/>
                  </a:cubicBezTo>
                  <a:cubicBezTo>
                    <a:pt x="54" y="194"/>
                    <a:pt x="54" y="194"/>
                    <a:pt x="54" y="194"/>
                  </a:cubicBezTo>
                  <a:cubicBezTo>
                    <a:pt x="60" y="190"/>
                    <a:pt x="60" y="190"/>
                    <a:pt x="60" y="190"/>
                  </a:cubicBezTo>
                  <a:cubicBezTo>
                    <a:pt x="68" y="191"/>
                    <a:pt x="68" y="191"/>
                    <a:pt x="68" y="191"/>
                  </a:cubicBezTo>
                  <a:cubicBezTo>
                    <a:pt x="88" y="190"/>
                    <a:pt x="88" y="190"/>
                    <a:pt x="88" y="190"/>
                  </a:cubicBezTo>
                  <a:cubicBezTo>
                    <a:pt x="95" y="188"/>
                    <a:pt x="95" y="188"/>
                    <a:pt x="95" y="188"/>
                  </a:cubicBezTo>
                  <a:cubicBezTo>
                    <a:pt x="95" y="188"/>
                    <a:pt x="95" y="188"/>
                    <a:pt x="95" y="188"/>
                  </a:cubicBezTo>
                  <a:cubicBezTo>
                    <a:pt x="95" y="188"/>
                    <a:pt x="96" y="188"/>
                    <a:pt x="96" y="188"/>
                  </a:cubicBezTo>
                  <a:cubicBezTo>
                    <a:pt x="97" y="189"/>
                    <a:pt x="100" y="189"/>
                    <a:pt x="101" y="189"/>
                  </a:cubicBezTo>
                  <a:cubicBezTo>
                    <a:pt x="103" y="189"/>
                    <a:pt x="111" y="188"/>
                    <a:pt x="112" y="188"/>
                  </a:cubicBezTo>
                  <a:cubicBezTo>
                    <a:pt x="112" y="188"/>
                    <a:pt x="112" y="188"/>
                    <a:pt x="112" y="188"/>
                  </a:cubicBezTo>
                  <a:cubicBezTo>
                    <a:pt x="116" y="191"/>
                    <a:pt x="116" y="191"/>
                    <a:pt x="116" y="191"/>
                  </a:cubicBezTo>
                  <a:cubicBezTo>
                    <a:pt x="118" y="193"/>
                    <a:pt x="118" y="193"/>
                    <a:pt x="118" y="193"/>
                  </a:cubicBezTo>
                  <a:cubicBezTo>
                    <a:pt x="119" y="192"/>
                    <a:pt x="120" y="191"/>
                    <a:pt x="121" y="190"/>
                  </a:cubicBezTo>
                  <a:cubicBezTo>
                    <a:pt x="121" y="190"/>
                    <a:pt x="121" y="190"/>
                    <a:pt x="121" y="190"/>
                  </a:cubicBezTo>
                  <a:cubicBezTo>
                    <a:pt x="122" y="190"/>
                    <a:pt x="122" y="190"/>
                    <a:pt x="122" y="190"/>
                  </a:cubicBezTo>
                  <a:cubicBezTo>
                    <a:pt x="124" y="190"/>
                    <a:pt x="127" y="192"/>
                    <a:pt x="127" y="192"/>
                  </a:cubicBezTo>
                  <a:cubicBezTo>
                    <a:pt x="129" y="193"/>
                    <a:pt x="129" y="193"/>
                    <a:pt x="129" y="193"/>
                  </a:cubicBezTo>
                  <a:cubicBezTo>
                    <a:pt x="130" y="189"/>
                    <a:pt x="130" y="189"/>
                    <a:pt x="130" y="189"/>
                  </a:cubicBezTo>
                  <a:cubicBezTo>
                    <a:pt x="135" y="190"/>
                    <a:pt x="135" y="190"/>
                    <a:pt x="135" y="190"/>
                  </a:cubicBezTo>
                  <a:cubicBezTo>
                    <a:pt x="140" y="185"/>
                    <a:pt x="140" y="185"/>
                    <a:pt x="140" y="185"/>
                  </a:cubicBezTo>
                  <a:cubicBezTo>
                    <a:pt x="143" y="186"/>
                    <a:pt x="143" y="186"/>
                    <a:pt x="143" y="186"/>
                  </a:cubicBezTo>
                  <a:cubicBezTo>
                    <a:pt x="145" y="187"/>
                    <a:pt x="145" y="187"/>
                    <a:pt x="145" y="187"/>
                  </a:cubicBezTo>
                  <a:cubicBezTo>
                    <a:pt x="149" y="184"/>
                    <a:pt x="149" y="184"/>
                    <a:pt x="149" y="184"/>
                  </a:cubicBezTo>
                  <a:cubicBezTo>
                    <a:pt x="153" y="187"/>
                    <a:pt x="153" y="187"/>
                    <a:pt x="153" y="187"/>
                  </a:cubicBezTo>
                  <a:cubicBezTo>
                    <a:pt x="153" y="185"/>
                    <a:pt x="155" y="184"/>
                    <a:pt x="158" y="183"/>
                  </a:cubicBezTo>
                  <a:cubicBezTo>
                    <a:pt x="159" y="182"/>
                    <a:pt x="162" y="180"/>
                    <a:pt x="164" y="180"/>
                  </a:cubicBezTo>
                  <a:cubicBezTo>
                    <a:pt x="166" y="180"/>
                    <a:pt x="168" y="181"/>
                    <a:pt x="168" y="182"/>
                  </a:cubicBezTo>
                  <a:cubicBezTo>
                    <a:pt x="169" y="183"/>
                    <a:pt x="170" y="183"/>
                    <a:pt x="171" y="185"/>
                  </a:cubicBezTo>
                  <a:cubicBezTo>
                    <a:pt x="172" y="186"/>
                    <a:pt x="172" y="186"/>
                    <a:pt x="172" y="186"/>
                  </a:cubicBezTo>
                  <a:cubicBezTo>
                    <a:pt x="175" y="184"/>
                    <a:pt x="175" y="184"/>
                    <a:pt x="175" y="184"/>
                  </a:cubicBezTo>
                  <a:cubicBezTo>
                    <a:pt x="177" y="181"/>
                    <a:pt x="177" y="181"/>
                    <a:pt x="177" y="181"/>
                  </a:cubicBezTo>
                  <a:cubicBezTo>
                    <a:pt x="180" y="181"/>
                    <a:pt x="180" y="181"/>
                    <a:pt x="180" y="181"/>
                  </a:cubicBezTo>
                  <a:cubicBezTo>
                    <a:pt x="184" y="179"/>
                    <a:pt x="184" y="179"/>
                    <a:pt x="184" y="179"/>
                  </a:cubicBezTo>
                  <a:cubicBezTo>
                    <a:pt x="191" y="177"/>
                    <a:pt x="191" y="177"/>
                    <a:pt x="191" y="177"/>
                  </a:cubicBezTo>
                  <a:cubicBezTo>
                    <a:pt x="197" y="179"/>
                    <a:pt x="197" y="179"/>
                    <a:pt x="197" y="179"/>
                  </a:cubicBezTo>
                  <a:cubicBezTo>
                    <a:pt x="200" y="183"/>
                    <a:pt x="200" y="183"/>
                    <a:pt x="200" y="183"/>
                  </a:cubicBezTo>
                  <a:cubicBezTo>
                    <a:pt x="202" y="183"/>
                    <a:pt x="202" y="183"/>
                    <a:pt x="202" y="183"/>
                  </a:cubicBezTo>
                  <a:cubicBezTo>
                    <a:pt x="203" y="182"/>
                    <a:pt x="203" y="182"/>
                    <a:pt x="203" y="182"/>
                  </a:cubicBezTo>
                  <a:cubicBezTo>
                    <a:pt x="201" y="179"/>
                    <a:pt x="201" y="179"/>
                    <a:pt x="201" y="179"/>
                  </a:cubicBezTo>
                  <a:cubicBezTo>
                    <a:pt x="196" y="168"/>
                    <a:pt x="196" y="168"/>
                    <a:pt x="196" y="168"/>
                  </a:cubicBezTo>
                  <a:cubicBezTo>
                    <a:pt x="201" y="153"/>
                    <a:pt x="201" y="153"/>
                    <a:pt x="201" y="153"/>
                  </a:cubicBezTo>
                  <a:cubicBezTo>
                    <a:pt x="202" y="143"/>
                    <a:pt x="202" y="143"/>
                    <a:pt x="202" y="143"/>
                  </a:cubicBezTo>
                  <a:cubicBezTo>
                    <a:pt x="213" y="142"/>
                    <a:pt x="213" y="142"/>
                    <a:pt x="213" y="142"/>
                  </a:cubicBezTo>
                  <a:cubicBezTo>
                    <a:pt x="216" y="138"/>
                    <a:pt x="216" y="138"/>
                    <a:pt x="216" y="138"/>
                  </a:cubicBezTo>
                  <a:cubicBezTo>
                    <a:pt x="219" y="137"/>
                    <a:pt x="219" y="137"/>
                    <a:pt x="219" y="137"/>
                  </a:cubicBezTo>
                  <a:cubicBezTo>
                    <a:pt x="218" y="137"/>
                    <a:pt x="218" y="137"/>
                    <a:pt x="218" y="137"/>
                  </a:cubicBezTo>
                  <a:cubicBezTo>
                    <a:pt x="218" y="135"/>
                    <a:pt x="218" y="135"/>
                    <a:pt x="218" y="135"/>
                  </a:cubicBezTo>
                  <a:cubicBezTo>
                    <a:pt x="216" y="135"/>
                    <a:pt x="216" y="135"/>
                    <a:pt x="216" y="135"/>
                  </a:cubicBezTo>
                  <a:cubicBezTo>
                    <a:pt x="212" y="133"/>
                    <a:pt x="212" y="133"/>
                    <a:pt x="212" y="133"/>
                  </a:cubicBezTo>
                  <a:cubicBezTo>
                    <a:pt x="213" y="130"/>
                    <a:pt x="213" y="130"/>
                    <a:pt x="213" y="130"/>
                  </a:cubicBezTo>
                  <a:cubicBezTo>
                    <a:pt x="210" y="123"/>
                    <a:pt x="210" y="123"/>
                    <a:pt x="210" y="123"/>
                  </a:cubicBezTo>
                  <a:cubicBezTo>
                    <a:pt x="210" y="122"/>
                    <a:pt x="210" y="122"/>
                    <a:pt x="210" y="122"/>
                  </a:cubicBezTo>
                  <a:cubicBezTo>
                    <a:pt x="209" y="122"/>
                    <a:pt x="209" y="122"/>
                    <a:pt x="209" y="122"/>
                  </a:cubicBezTo>
                  <a:cubicBezTo>
                    <a:pt x="206" y="118"/>
                    <a:pt x="206" y="118"/>
                    <a:pt x="206" y="118"/>
                  </a:cubicBezTo>
                  <a:cubicBezTo>
                    <a:pt x="208" y="115"/>
                    <a:pt x="208" y="115"/>
                    <a:pt x="208" y="115"/>
                  </a:cubicBezTo>
                  <a:cubicBezTo>
                    <a:pt x="207" y="114"/>
                    <a:pt x="207" y="114"/>
                    <a:pt x="207" y="114"/>
                  </a:cubicBezTo>
                  <a:cubicBezTo>
                    <a:pt x="205" y="112"/>
                    <a:pt x="205" y="112"/>
                    <a:pt x="205" y="112"/>
                  </a:cubicBezTo>
                  <a:cubicBezTo>
                    <a:pt x="201" y="111"/>
                    <a:pt x="201" y="111"/>
                    <a:pt x="201" y="111"/>
                  </a:cubicBezTo>
                  <a:cubicBezTo>
                    <a:pt x="197" y="107"/>
                    <a:pt x="197" y="107"/>
                    <a:pt x="197" y="107"/>
                  </a:cubicBezTo>
                  <a:cubicBezTo>
                    <a:pt x="196" y="104"/>
                    <a:pt x="196" y="104"/>
                    <a:pt x="196" y="104"/>
                  </a:cubicBezTo>
                  <a:cubicBezTo>
                    <a:pt x="198" y="97"/>
                    <a:pt x="198" y="97"/>
                    <a:pt x="198" y="97"/>
                  </a:cubicBezTo>
                  <a:cubicBezTo>
                    <a:pt x="199" y="96"/>
                    <a:pt x="200" y="95"/>
                    <a:pt x="203" y="94"/>
                  </a:cubicBezTo>
                  <a:cubicBezTo>
                    <a:pt x="204" y="93"/>
                    <a:pt x="205" y="93"/>
                    <a:pt x="206" y="93"/>
                  </a:cubicBezTo>
                  <a:cubicBezTo>
                    <a:pt x="207" y="93"/>
                    <a:pt x="208" y="93"/>
                    <a:pt x="209" y="94"/>
                  </a:cubicBezTo>
                  <a:cubicBezTo>
                    <a:pt x="213" y="95"/>
                    <a:pt x="213" y="95"/>
                    <a:pt x="213" y="95"/>
                  </a:cubicBezTo>
                  <a:cubicBezTo>
                    <a:pt x="217" y="93"/>
                    <a:pt x="217" y="93"/>
                    <a:pt x="217" y="93"/>
                  </a:cubicBezTo>
                  <a:cubicBezTo>
                    <a:pt x="219" y="92"/>
                    <a:pt x="222" y="90"/>
                    <a:pt x="223" y="89"/>
                  </a:cubicBezTo>
                  <a:cubicBezTo>
                    <a:pt x="223" y="88"/>
                    <a:pt x="223" y="87"/>
                    <a:pt x="222" y="86"/>
                  </a:cubicBezTo>
                  <a:cubicBezTo>
                    <a:pt x="221" y="84"/>
                    <a:pt x="221" y="84"/>
                    <a:pt x="221" y="84"/>
                  </a:cubicBezTo>
                  <a:cubicBezTo>
                    <a:pt x="227" y="82"/>
                    <a:pt x="227" y="82"/>
                    <a:pt x="227" y="82"/>
                  </a:cubicBezTo>
                  <a:cubicBezTo>
                    <a:pt x="227" y="81"/>
                    <a:pt x="227" y="81"/>
                    <a:pt x="227" y="81"/>
                  </a:cubicBezTo>
                  <a:cubicBezTo>
                    <a:pt x="227" y="79"/>
                    <a:pt x="227" y="79"/>
                    <a:pt x="227" y="79"/>
                  </a:cubicBezTo>
                  <a:cubicBezTo>
                    <a:pt x="222" y="77"/>
                    <a:pt x="222" y="77"/>
                    <a:pt x="222" y="77"/>
                  </a:cubicBezTo>
                  <a:cubicBezTo>
                    <a:pt x="216" y="73"/>
                    <a:pt x="216" y="73"/>
                    <a:pt x="216" y="73"/>
                  </a:cubicBezTo>
                  <a:cubicBezTo>
                    <a:pt x="217" y="71"/>
                    <a:pt x="217" y="71"/>
                    <a:pt x="217" y="71"/>
                  </a:cubicBezTo>
                  <a:cubicBezTo>
                    <a:pt x="217" y="71"/>
                    <a:pt x="217" y="71"/>
                    <a:pt x="217" y="71"/>
                  </a:cubicBezTo>
                  <a:cubicBezTo>
                    <a:pt x="209" y="69"/>
                    <a:pt x="209" y="69"/>
                    <a:pt x="209" y="69"/>
                  </a:cubicBezTo>
                  <a:cubicBezTo>
                    <a:pt x="208" y="70"/>
                    <a:pt x="208" y="70"/>
                    <a:pt x="208" y="70"/>
                  </a:cubicBezTo>
                  <a:cubicBezTo>
                    <a:pt x="206" y="72"/>
                    <a:pt x="206" y="72"/>
                    <a:pt x="206" y="72"/>
                  </a:cubicBezTo>
                  <a:cubicBezTo>
                    <a:pt x="199" y="72"/>
                    <a:pt x="199" y="72"/>
                    <a:pt x="199" y="72"/>
                  </a:cubicBezTo>
                  <a:cubicBezTo>
                    <a:pt x="198" y="64"/>
                    <a:pt x="198" y="64"/>
                    <a:pt x="198" y="64"/>
                  </a:cubicBezTo>
                  <a:cubicBezTo>
                    <a:pt x="196" y="61"/>
                    <a:pt x="196" y="61"/>
                    <a:pt x="196" y="61"/>
                  </a:cubicBezTo>
                  <a:cubicBezTo>
                    <a:pt x="193" y="60"/>
                    <a:pt x="193" y="60"/>
                    <a:pt x="193" y="60"/>
                  </a:cubicBezTo>
                  <a:cubicBezTo>
                    <a:pt x="184" y="58"/>
                    <a:pt x="184" y="58"/>
                    <a:pt x="184" y="58"/>
                  </a:cubicBezTo>
                  <a:cubicBezTo>
                    <a:pt x="179" y="52"/>
                    <a:pt x="179" y="52"/>
                    <a:pt x="179" y="52"/>
                  </a:cubicBezTo>
                  <a:cubicBezTo>
                    <a:pt x="179" y="50"/>
                    <a:pt x="179" y="50"/>
                    <a:pt x="179" y="50"/>
                  </a:cubicBezTo>
                  <a:cubicBezTo>
                    <a:pt x="179" y="50"/>
                    <a:pt x="177" y="50"/>
                    <a:pt x="177" y="50"/>
                  </a:cubicBezTo>
                  <a:cubicBezTo>
                    <a:pt x="175" y="49"/>
                    <a:pt x="174" y="48"/>
                    <a:pt x="174" y="48"/>
                  </a:cubicBezTo>
                  <a:cubicBezTo>
                    <a:pt x="173" y="46"/>
                    <a:pt x="174" y="45"/>
                    <a:pt x="174" y="44"/>
                  </a:cubicBezTo>
                  <a:cubicBezTo>
                    <a:pt x="174" y="43"/>
                    <a:pt x="174" y="43"/>
                    <a:pt x="174" y="43"/>
                  </a:cubicBezTo>
                  <a:cubicBezTo>
                    <a:pt x="173" y="43"/>
                    <a:pt x="173" y="43"/>
                    <a:pt x="173" y="43"/>
                  </a:cubicBezTo>
                  <a:cubicBezTo>
                    <a:pt x="168" y="40"/>
                    <a:pt x="168" y="40"/>
                    <a:pt x="168" y="40"/>
                  </a:cubicBezTo>
                  <a:cubicBezTo>
                    <a:pt x="162" y="38"/>
                    <a:pt x="162" y="38"/>
                    <a:pt x="162" y="38"/>
                  </a:cubicBezTo>
                  <a:cubicBezTo>
                    <a:pt x="164" y="29"/>
                    <a:pt x="164" y="29"/>
                    <a:pt x="164" y="29"/>
                  </a:cubicBezTo>
                  <a:cubicBezTo>
                    <a:pt x="165" y="24"/>
                    <a:pt x="165" y="24"/>
                    <a:pt x="165" y="24"/>
                  </a:cubicBezTo>
                  <a:cubicBezTo>
                    <a:pt x="163" y="22"/>
                    <a:pt x="163" y="22"/>
                    <a:pt x="163" y="22"/>
                  </a:cubicBezTo>
                  <a:cubicBezTo>
                    <a:pt x="159" y="19"/>
                    <a:pt x="159" y="19"/>
                    <a:pt x="159" y="19"/>
                  </a:cubicBezTo>
                  <a:cubicBezTo>
                    <a:pt x="158" y="15"/>
                    <a:pt x="158" y="15"/>
                    <a:pt x="158" y="15"/>
                  </a:cubicBezTo>
                  <a:cubicBezTo>
                    <a:pt x="158" y="6"/>
                    <a:pt x="158" y="6"/>
                    <a:pt x="158" y="6"/>
                  </a:cubicBezTo>
                  <a:cubicBezTo>
                    <a:pt x="158" y="6"/>
                    <a:pt x="158" y="6"/>
                    <a:pt x="158" y="6"/>
                  </a:cubicBezTo>
                  <a:cubicBezTo>
                    <a:pt x="155" y="8"/>
                    <a:pt x="155" y="8"/>
                    <a:pt x="155" y="8"/>
                  </a:cubicBezTo>
                  <a:cubicBezTo>
                    <a:pt x="154" y="6"/>
                    <a:pt x="154" y="6"/>
                    <a:pt x="154" y="6"/>
                  </a:cubicBezTo>
                  <a:cubicBezTo>
                    <a:pt x="152" y="6"/>
                    <a:pt x="152" y="6"/>
                    <a:pt x="152" y="6"/>
                  </a:cubicBezTo>
                  <a:cubicBezTo>
                    <a:pt x="146" y="2"/>
                    <a:pt x="146" y="2"/>
                    <a:pt x="146" y="2"/>
                  </a:cubicBezTo>
                  <a:cubicBezTo>
                    <a:pt x="141" y="0"/>
                    <a:pt x="141" y="0"/>
                    <a:pt x="141" y="0"/>
                  </a:cubicBezTo>
                  <a:cubicBezTo>
                    <a:pt x="140" y="1"/>
                    <a:pt x="138" y="2"/>
                    <a:pt x="136" y="2"/>
                  </a:cubicBezTo>
                  <a:cubicBezTo>
                    <a:pt x="135" y="2"/>
                    <a:pt x="135" y="3"/>
                    <a:pt x="135" y="3"/>
                  </a:cubicBezTo>
                  <a:cubicBezTo>
                    <a:pt x="134" y="3"/>
                    <a:pt x="133" y="4"/>
                    <a:pt x="132" y="4"/>
                  </a:cubicBezTo>
                  <a:cubicBezTo>
                    <a:pt x="132" y="4"/>
                    <a:pt x="131" y="5"/>
                    <a:pt x="131" y="6"/>
                  </a:cubicBezTo>
                  <a:cubicBezTo>
                    <a:pt x="130" y="9"/>
                    <a:pt x="126" y="11"/>
                    <a:pt x="124" y="11"/>
                  </a:cubicBezTo>
                  <a:cubicBezTo>
                    <a:pt x="124" y="11"/>
                    <a:pt x="124" y="11"/>
                    <a:pt x="124" y="11"/>
                  </a:cubicBezTo>
                  <a:cubicBezTo>
                    <a:pt x="122" y="11"/>
                    <a:pt x="120" y="9"/>
                    <a:pt x="119" y="7"/>
                  </a:cubicBezTo>
                  <a:cubicBezTo>
                    <a:pt x="119" y="7"/>
                    <a:pt x="119" y="7"/>
                    <a:pt x="119" y="7"/>
                  </a:cubicBezTo>
                  <a:cubicBezTo>
                    <a:pt x="119" y="7"/>
                    <a:pt x="119" y="7"/>
                    <a:pt x="119" y="7"/>
                  </a:cubicBezTo>
                  <a:cubicBezTo>
                    <a:pt x="118" y="1"/>
                    <a:pt x="118" y="1"/>
                    <a:pt x="118" y="1"/>
                  </a:cubicBezTo>
                  <a:cubicBezTo>
                    <a:pt x="114" y="1"/>
                    <a:pt x="114" y="1"/>
                    <a:pt x="114" y="1"/>
                  </a:cubicBezTo>
                  <a:cubicBezTo>
                    <a:pt x="110" y="3"/>
                    <a:pt x="110" y="3"/>
                    <a:pt x="110" y="3"/>
                  </a:cubicBezTo>
                  <a:cubicBezTo>
                    <a:pt x="108" y="5"/>
                    <a:pt x="108" y="5"/>
                    <a:pt x="108" y="5"/>
                  </a:cubicBezTo>
                  <a:cubicBezTo>
                    <a:pt x="102" y="4"/>
                    <a:pt x="102" y="4"/>
                    <a:pt x="102" y="4"/>
                  </a:cubicBezTo>
                  <a:cubicBezTo>
                    <a:pt x="100" y="1"/>
                    <a:pt x="100" y="1"/>
                    <a:pt x="100" y="1"/>
                  </a:cubicBezTo>
                  <a:cubicBezTo>
                    <a:pt x="99" y="1"/>
                    <a:pt x="99" y="1"/>
                    <a:pt x="99" y="1"/>
                  </a:cubicBezTo>
                  <a:cubicBezTo>
                    <a:pt x="97" y="2"/>
                    <a:pt x="97" y="2"/>
                    <a:pt x="97" y="2"/>
                  </a:cubicBezTo>
                  <a:cubicBezTo>
                    <a:pt x="96" y="3"/>
                    <a:pt x="95" y="4"/>
                    <a:pt x="94" y="4"/>
                  </a:cubicBezTo>
                  <a:cubicBezTo>
                    <a:pt x="94" y="4"/>
                    <a:pt x="94" y="4"/>
                    <a:pt x="94" y="4"/>
                  </a:cubicBezTo>
                  <a:cubicBezTo>
                    <a:pt x="93" y="4"/>
                    <a:pt x="93" y="4"/>
                    <a:pt x="93" y="4"/>
                  </a:cubicBezTo>
                  <a:cubicBezTo>
                    <a:pt x="93" y="4"/>
                    <a:pt x="92" y="4"/>
                    <a:pt x="92" y="4"/>
                  </a:cubicBezTo>
                  <a:cubicBezTo>
                    <a:pt x="92" y="4"/>
                    <a:pt x="91" y="4"/>
                    <a:pt x="91" y="4"/>
                  </a:cubicBezTo>
                  <a:cubicBezTo>
                    <a:pt x="91" y="4"/>
                    <a:pt x="91" y="4"/>
                    <a:pt x="91" y="4"/>
                  </a:cubicBezTo>
                  <a:cubicBezTo>
                    <a:pt x="90" y="4"/>
                    <a:pt x="89" y="3"/>
                    <a:pt x="87" y="1"/>
                  </a:cubicBezTo>
                  <a:cubicBezTo>
                    <a:pt x="86" y="1"/>
                    <a:pt x="86" y="1"/>
                    <a:pt x="86" y="1"/>
                  </a:cubicBezTo>
                  <a:cubicBezTo>
                    <a:pt x="86" y="0"/>
                    <a:pt x="86" y="0"/>
                    <a:pt x="86" y="0"/>
                  </a:cubicBezTo>
                  <a:cubicBezTo>
                    <a:pt x="84" y="2"/>
                    <a:pt x="84" y="2"/>
                    <a:pt x="84" y="2"/>
                  </a:cubicBezTo>
                  <a:cubicBezTo>
                    <a:pt x="83" y="7"/>
                    <a:pt x="83" y="7"/>
                    <a:pt x="83" y="7"/>
                  </a:cubicBezTo>
                  <a:cubicBezTo>
                    <a:pt x="79" y="11"/>
                    <a:pt x="79" y="11"/>
                    <a:pt x="79" y="11"/>
                  </a:cubicBezTo>
                  <a:cubicBezTo>
                    <a:pt x="80" y="15"/>
                    <a:pt x="80" y="15"/>
                    <a:pt x="80" y="15"/>
                  </a:cubicBezTo>
                  <a:cubicBezTo>
                    <a:pt x="79" y="17"/>
                    <a:pt x="79" y="17"/>
                    <a:pt x="79" y="17"/>
                  </a:cubicBezTo>
                  <a:cubicBezTo>
                    <a:pt x="73" y="17"/>
                    <a:pt x="73" y="17"/>
                    <a:pt x="73" y="17"/>
                  </a:cubicBezTo>
                  <a:cubicBezTo>
                    <a:pt x="73" y="17"/>
                    <a:pt x="72" y="18"/>
                    <a:pt x="69" y="18"/>
                  </a:cubicBezTo>
                  <a:cubicBezTo>
                    <a:pt x="65" y="17"/>
                    <a:pt x="66" y="18"/>
                    <a:pt x="66" y="18"/>
                  </a:cubicBezTo>
                  <a:cubicBezTo>
                    <a:pt x="64" y="20"/>
                    <a:pt x="64" y="20"/>
                    <a:pt x="64" y="20"/>
                  </a:cubicBezTo>
                  <a:cubicBezTo>
                    <a:pt x="63" y="25"/>
                    <a:pt x="63" y="25"/>
                    <a:pt x="63" y="25"/>
                  </a:cubicBezTo>
                  <a:cubicBezTo>
                    <a:pt x="63" y="25"/>
                    <a:pt x="61" y="25"/>
                    <a:pt x="59" y="26"/>
                  </a:cubicBezTo>
                  <a:cubicBezTo>
                    <a:pt x="56" y="27"/>
                    <a:pt x="57" y="28"/>
                    <a:pt x="57" y="28"/>
                  </a:cubicBezTo>
                  <a:cubicBezTo>
                    <a:pt x="58" y="35"/>
                    <a:pt x="58" y="35"/>
                    <a:pt x="58" y="35"/>
                  </a:cubicBezTo>
                  <a:cubicBezTo>
                    <a:pt x="57" y="39"/>
                    <a:pt x="57" y="39"/>
                    <a:pt x="57" y="39"/>
                  </a:cubicBezTo>
                  <a:cubicBezTo>
                    <a:pt x="57" y="42"/>
                    <a:pt x="57" y="42"/>
                    <a:pt x="57" y="42"/>
                  </a:cubicBezTo>
                  <a:cubicBezTo>
                    <a:pt x="59" y="43"/>
                    <a:pt x="59" y="43"/>
                    <a:pt x="59" y="43"/>
                  </a:cubicBezTo>
                  <a:cubicBezTo>
                    <a:pt x="64" y="42"/>
                    <a:pt x="64" y="42"/>
                    <a:pt x="64" y="42"/>
                  </a:cubicBezTo>
                  <a:cubicBezTo>
                    <a:pt x="65" y="46"/>
                    <a:pt x="65" y="46"/>
                    <a:pt x="65" y="46"/>
                  </a:cubicBezTo>
                  <a:cubicBezTo>
                    <a:pt x="63" y="47"/>
                    <a:pt x="63" y="47"/>
                    <a:pt x="63" y="47"/>
                  </a:cubicBezTo>
                  <a:cubicBezTo>
                    <a:pt x="63" y="51"/>
                    <a:pt x="63" y="51"/>
                    <a:pt x="63" y="51"/>
                  </a:cubicBezTo>
                  <a:cubicBezTo>
                    <a:pt x="57" y="50"/>
                    <a:pt x="57" y="50"/>
                    <a:pt x="57" y="50"/>
                  </a:cubicBezTo>
                  <a:cubicBezTo>
                    <a:pt x="54" y="53"/>
                    <a:pt x="54" y="53"/>
                    <a:pt x="54" y="53"/>
                  </a:cubicBezTo>
                  <a:cubicBezTo>
                    <a:pt x="54" y="59"/>
                    <a:pt x="54" y="59"/>
                    <a:pt x="54" y="59"/>
                  </a:cubicBezTo>
                  <a:cubicBezTo>
                    <a:pt x="48" y="61"/>
                    <a:pt x="48" y="61"/>
                    <a:pt x="48" y="61"/>
                  </a:cubicBezTo>
                  <a:cubicBezTo>
                    <a:pt x="47" y="64"/>
                    <a:pt x="47" y="64"/>
                    <a:pt x="47" y="64"/>
                  </a:cubicBezTo>
                  <a:cubicBezTo>
                    <a:pt x="46" y="67"/>
                    <a:pt x="46" y="67"/>
                    <a:pt x="46" y="67"/>
                  </a:cubicBezTo>
                  <a:cubicBezTo>
                    <a:pt x="45" y="70"/>
                    <a:pt x="45" y="70"/>
                    <a:pt x="45" y="70"/>
                  </a:cubicBezTo>
                  <a:cubicBezTo>
                    <a:pt x="47" y="77"/>
                    <a:pt x="47" y="77"/>
                    <a:pt x="47" y="77"/>
                  </a:cubicBezTo>
                  <a:cubicBezTo>
                    <a:pt x="47" y="81"/>
                    <a:pt x="47" y="81"/>
                    <a:pt x="47" y="81"/>
                  </a:cubicBezTo>
                  <a:cubicBezTo>
                    <a:pt x="47" y="81"/>
                    <a:pt x="46" y="85"/>
                    <a:pt x="45" y="87"/>
                  </a:cubicBezTo>
                  <a:cubicBezTo>
                    <a:pt x="44" y="89"/>
                    <a:pt x="47" y="89"/>
                    <a:pt x="47" y="89"/>
                  </a:cubicBezTo>
                  <a:cubicBezTo>
                    <a:pt x="50" y="90"/>
                    <a:pt x="50" y="90"/>
                    <a:pt x="50" y="90"/>
                  </a:cubicBezTo>
                  <a:cubicBezTo>
                    <a:pt x="52" y="91"/>
                    <a:pt x="52" y="91"/>
                    <a:pt x="52" y="91"/>
                  </a:cubicBezTo>
                  <a:cubicBezTo>
                    <a:pt x="51" y="96"/>
                    <a:pt x="51" y="96"/>
                    <a:pt x="51" y="96"/>
                  </a:cubicBezTo>
                  <a:cubicBezTo>
                    <a:pt x="46" y="96"/>
                    <a:pt x="46" y="96"/>
                    <a:pt x="46" y="96"/>
                  </a:cubicBezTo>
                  <a:cubicBezTo>
                    <a:pt x="47" y="93"/>
                    <a:pt x="47" y="93"/>
                    <a:pt x="47" y="93"/>
                  </a:cubicBezTo>
                  <a:cubicBezTo>
                    <a:pt x="45" y="91"/>
                    <a:pt x="45" y="91"/>
                    <a:pt x="45" y="91"/>
                  </a:cubicBezTo>
                  <a:cubicBezTo>
                    <a:pt x="43" y="94"/>
                    <a:pt x="43" y="94"/>
                    <a:pt x="43" y="94"/>
                  </a:cubicBezTo>
                  <a:cubicBezTo>
                    <a:pt x="37" y="96"/>
                    <a:pt x="37" y="96"/>
                    <a:pt x="37" y="96"/>
                  </a:cubicBezTo>
                  <a:cubicBezTo>
                    <a:pt x="37" y="97"/>
                    <a:pt x="37" y="97"/>
                    <a:pt x="37" y="97"/>
                  </a:cubicBezTo>
                  <a:cubicBezTo>
                    <a:pt x="36" y="100"/>
                    <a:pt x="36" y="100"/>
                    <a:pt x="36" y="100"/>
                  </a:cubicBezTo>
                  <a:cubicBezTo>
                    <a:pt x="36" y="100"/>
                    <a:pt x="32" y="100"/>
                    <a:pt x="31" y="100"/>
                  </a:cubicBezTo>
                  <a:cubicBezTo>
                    <a:pt x="30" y="100"/>
                    <a:pt x="29" y="102"/>
                    <a:pt x="29" y="102"/>
                  </a:cubicBezTo>
                  <a:cubicBezTo>
                    <a:pt x="31" y="108"/>
                    <a:pt x="31" y="108"/>
                    <a:pt x="31" y="108"/>
                  </a:cubicBezTo>
                  <a:cubicBezTo>
                    <a:pt x="27" y="108"/>
                    <a:pt x="27" y="108"/>
                    <a:pt x="27" y="108"/>
                  </a:cubicBezTo>
                  <a:cubicBezTo>
                    <a:pt x="24" y="111"/>
                    <a:pt x="24" y="111"/>
                    <a:pt x="24" y="111"/>
                  </a:cubicBezTo>
                  <a:cubicBezTo>
                    <a:pt x="18" y="113"/>
                    <a:pt x="18" y="113"/>
                    <a:pt x="18" y="113"/>
                  </a:cubicBezTo>
                  <a:cubicBezTo>
                    <a:pt x="13" y="112"/>
                    <a:pt x="13" y="112"/>
                    <a:pt x="13" y="112"/>
                  </a:cubicBezTo>
                  <a:cubicBezTo>
                    <a:pt x="5" y="115"/>
                    <a:pt x="5" y="115"/>
                    <a:pt x="5" y="115"/>
                  </a:cubicBezTo>
                  <a:cubicBezTo>
                    <a:pt x="0" y="116"/>
                    <a:pt x="0" y="116"/>
                    <a:pt x="0" y="116"/>
                  </a:cubicBezTo>
                  <a:cubicBezTo>
                    <a:pt x="1" y="118"/>
                    <a:pt x="1" y="118"/>
                    <a:pt x="1" y="118"/>
                  </a:cubicBezTo>
                  <a:cubicBezTo>
                    <a:pt x="1" y="119"/>
                    <a:pt x="3" y="124"/>
                    <a:pt x="6" y="129"/>
                  </a:cubicBezTo>
                  <a:lnTo>
                    <a:pt x="11" y="138"/>
                  </a:lnTo>
                  <a:close/>
                </a:path>
              </a:pathLst>
            </a:custGeom>
            <a:grpFill/>
            <a:ln w="6350" cap="flat">
              <a:solidFill>
                <a:schemeClr val="bg1">
                  <a:alpha val="25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27725" tIns="13862" rIns="27725" bIns="13862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d-ID" sz="546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/>
                <a:ea typeface="+mn-ea"/>
                <a:cs typeface="+mn-cs"/>
              </a:endParaRPr>
            </a:p>
          </p:txBody>
        </p:sp>
        <p:sp>
          <p:nvSpPr>
            <p:cNvPr id="31" name="Freeform 236">
              <a:extLst>
                <a:ext uri="{FF2B5EF4-FFF2-40B4-BE49-F238E27FC236}">
                  <a16:creationId xmlns:a16="http://schemas.microsoft.com/office/drawing/2014/main" id="{1E286EF9-36F5-4806-8376-521249EA16BD}"/>
                </a:ext>
              </a:extLst>
            </p:cNvPr>
            <p:cNvSpPr>
              <a:spLocks/>
            </p:cNvSpPr>
            <p:nvPr/>
          </p:nvSpPr>
          <p:spPr bwMode="auto">
            <a:xfrm>
              <a:off x="4936352" y="610286"/>
              <a:ext cx="38099" cy="38099"/>
            </a:xfrm>
            <a:custGeom>
              <a:avLst/>
              <a:gdLst>
                <a:gd name="T0" fmla="*/ 9 w 12"/>
                <a:gd name="T1" fmla="*/ 0 h 12"/>
                <a:gd name="T2" fmla="*/ 5 w 12"/>
                <a:gd name="T3" fmla="*/ 2 h 12"/>
                <a:gd name="T4" fmla="*/ 5 w 12"/>
                <a:gd name="T5" fmla="*/ 4 h 12"/>
                <a:gd name="T6" fmla="*/ 2 w 12"/>
                <a:gd name="T7" fmla="*/ 7 h 12"/>
                <a:gd name="T8" fmla="*/ 1 w 12"/>
                <a:gd name="T9" fmla="*/ 10 h 12"/>
                <a:gd name="T10" fmla="*/ 4 w 12"/>
                <a:gd name="T11" fmla="*/ 12 h 12"/>
                <a:gd name="T12" fmla="*/ 7 w 12"/>
                <a:gd name="T13" fmla="*/ 12 h 12"/>
                <a:gd name="T14" fmla="*/ 8 w 12"/>
                <a:gd name="T15" fmla="*/ 8 h 12"/>
                <a:gd name="T16" fmla="*/ 11 w 12"/>
                <a:gd name="T17" fmla="*/ 4 h 12"/>
                <a:gd name="T18" fmla="*/ 11 w 12"/>
                <a:gd name="T19" fmla="*/ 2 h 12"/>
                <a:gd name="T20" fmla="*/ 9 w 12"/>
                <a:gd name="T21" fmla="*/ 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2" h="12">
                  <a:moveTo>
                    <a:pt x="9" y="0"/>
                  </a:moveTo>
                  <a:cubicBezTo>
                    <a:pt x="7" y="0"/>
                    <a:pt x="6" y="1"/>
                    <a:pt x="5" y="2"/>
                  </a:cubicBezTo>
                  <a:cubicBezTo>
                    <a:pt x="4" y="2"/>
                    <a:pt x="5" y="4"/>
                    <a:pt x="5" y="4"/>
                  </a:cubicBezTo>
                  <a:cubicBezTo>
                    <a:pt x="5" y="5"/>
                    <a:pt x="3" y="6"/>
                    <a:pt x="2" y="7"/>
                  </a:cubicBezTo>
                  <a:cubicBezTo>
                    <a:pt x="0" y="8"/>
                    <a:pt x="1" y="10"/>
                    <a:pt x="1" y="10"/>
                  </a:cubicBezTo>
                  <a:cubicBezTo>
                    <a:pt x="4" y="12"/>
                    <a:pt x="4" y="12"/>
                    <a:pt x="4" y="12"/>
                  </a:cubicBezTo>
                  <a:cubicBezTo>
                    <a:pt x="4" y="12"/>
                    <a:pt x="6" y="12"/>
                    <a:pt x="7" y="12"/>
                  </a:cubicBezTo>
                  <a:cubicBezTo>
                    <a:pt x="7" y="12"/>
                    <a:pt x="7" y="10"/>
                    <a:pt x="8" y="8"/>
                  </a:cubicBezTo>
                  <a:cubicBezTo>
                    <a:pt x="8" y="6"/>
                    <a:pt x="10" y="5"/>
                    <a:pt x="11" y="4"/>
                  </a:cubicBezTo>
                  <a:cubicBezTo>
                    <a:pt x="12" y="4"/>
                    <a:pt x="11" y="4"/>
                    <a:pt x="11" y="2"/>
                  </a:cubicBezTo>
                  <a:cubicBezTo>
                    <a:pt x="11" y="1"/>
                    <a:pt x="11" y="0"/>
                    <a:pt x="9" y="0"/>
                  </a:cubicBezTo>
                  <a:close/>
                </a:path>
              </a:pathLst>
            </a:custGeom>
            <a:grpFill/>
            <a:ln w="6350" cap="flat">
              <a:solidFill>
                <a:schemeClr val="bg1">
                  <a:alpha val="25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27725" tIns="13862" rIns="27725" bIns="13862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d-ID" sz="546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/>
                <a:ea typeface="+mn-ea"/>
                <a:cs typeface="+mn-cs"/>
              </a:endParaRPr>
            </a:p>
          </p:txBody>
        </p:sp>
        <p:sp>
          <p:nvSpPr>
            <p:cNvPr id="32" name="Freeform 237">
              <a:extLst>
                <a:ext uri="{FF2B5EF4-FFF2-40B4-BE49-F238E27FC236}">
                  <a16:creationId xmlns:a16="http://schemas.microsoft.com/office/drawing/2014/main" id="{5E1A7A40-9078-BF43-1516-6749748747BB}"/>
                </a:ext>
              </a:extLst>
            </p:cNvPr>
            <p:cNvSpPr>
              <a:spLocks/>
            </p:cNvSpPr>
            <p:nvPr/>
          </p:nvSpPr>
          <p:spPr bwMode="auto">
            <a:xfrm>
              <a:off x="4890314" y="584886"/>
              <a:ext cx="87314" cy="53974"/>
            </a:xfrm>
            <a:custGeom>
              <a:avLst/>
              <a:gdLst>
                <a:gd name="T0" fmla="*/ 4 w 27"/>
                <a:gd name="T1" fmla="*/ 16 h 17"/>
                <a:gd name="T2" fmla="*/ 7 w 27"/>
                <a:gd name="T3" fmla="*/ 16 h 17"/>
                <a:gd name="T4" fmla="*/ 15 w 27"/>
                <a:gd name="T5" fmla="*/ 13 h 17"/>
                <a:gd name="T6" fmla="*/ 16 w 27"/>
                <a:gd name="T7" fmla="*/ 10 h 17"/>
                <a:gd name="T8" fmla="*/ 21 w 27"/>
                <a:gd name="T9" fmla="*/ 5 h 17"/>
                <a:gd name="T10" fmla="*/ 24 w 27"/>
                <a:gd name="T11" fmla="*/ 2 h 17"/>
                <a:gd name="T12" fmla="*/ 21 w 27"/>
                <a:gd name="T13" fmla="*/ 2 h 17"/>
                <a:gd name="T14" fmla="*/ 19 w 27"/>
                <a:gd name="T15" fmla="*/ 0 h 17"/>
                <a:gd name="T16" fmla="*/ 13 w 27"/>
                <a:gd name="T17" fmla="*/ 1 h 17"/>
                <a:gd name="T18" fmla="*/ 10 w 27"/>
                <a:gd name="T19" fmla="*/ 5 h 17"/>
                <a:gd name="T20" fmla="*/ 2 w 27"/>
                <a:gd name="T21" fmla="*/ 9 h 17"/>
                <a:gd name="T22" fmla="*/ 2 w 27"/>
                <a:gd name="T23" fmla="*/ 12 h 17"/>
                <a:gd name="T24" fmla="*/ 4 w 27"/>
                <a:gd name="T25" fmla="*/ 16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7" h="17">
                  <a:moveTo>
                    <a:pt x="4" y="16"/>
                  </a:moveTo>
                  <a:cubicBezTo>
                    <a:pt x="4" y="17"/>
                    <a:pt x="6" y="16"/>
                    <a:pt x="7" y="16"/>
                  </a:cubicBezTo>
                  <a:cubicBezTo>
                    <a:pt x="9" y="16"/>
                    <a:pt x="14" y="13"/>
                    <a:pt x="15" y="13"/>
                  </a:cubicBezTo>
                  <a:cubicBezTo>
                    <a:pt x="16" y="12"/>
                    <a:pt x="15" y="11"/>
                    <a:pt x="16" y="10"/>
                  </a:cubicBezTo>
                  <a:cubicBezTo>
                    <a:pt x="16" y="8"/>
                    <a:pt x="20" y="5"/>
                    <a:pt x="21" y="5"/>
                  </a:cubicBezTo>
                  <a:cubicBezTo>
                    <a:pt x="21" y="4"/>
                    <a:pt x="22" y="4"/>
                    <a:pt x="24" y="2"/>
                  </a:cubicBezTo>
                  <a:cubicBezTo>
                    <a:pt x="27" y="0"/>
                    <a:pt x="23" y="2"/>
                    <a:pt x="21" y="2"/>
                  </a:cubicBezTo>
                  <a:cubicBezTo>
                    <a:pt x="19" y="1"/>
                    <a:pt x="19" y="0"/>
                    <a:pt x="19" y="0"/>
                  </a:cubicBezTo>
                  <a:cubicBezTo>
                    <a:pt x="19" y="0"/>
                    <a:pt x="14" y="0"/>
                    <a:pt x="13" y="1"/>
                  </a:cubicBezTo>
                  <a:cubicBezTo>
                    <a:pt x="12" y="1"/>
                    <a:pt x="10" y="5"/>
                    <a:pt x="10" y="5"/>
                  </a:cubicBezTo>
                  <a:cubicBezTo>
                    <a:pt x="10" y="5"/>
                    <a:pt x="4" y="8"/>
                    <a:pt x="2" y="9"/>
                  </a:cubicBezTo>
                  <a:cubicBezTo>
                    <a:pt x="0" y="10"/>
                    <a:pt x="2" y="12"/>
                    <a:pt x="2" y="12"/>
                  </a:cubicBezTo>
                  <a:cubicBezTo>
                    <a:pt x="2" y="13"/>
                    <a:pt x="3" y="15"/>
                    <a:pt x="4" y="16"/>
                  </a:cubicBezTo>
                  <a:close/>
                </a:path>
              </a:pathLst>
            </a:custGeom>
            <a:grpFill/>
            <a:ln w="6350" cap="flat">
              <a:solidFill>
                <a:schemeClr val="bg1">
                  <a:alpha val="25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27725" tIns="13862" rIns="27725" bIns="13862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d-ID" sz="546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/>
                <a:ea typeface="+mn-ea"/>
                <a:cs typeface="+mn-cs"/>
              </a:endParaRPr>
            </a:p>
          </p:txBody>
        </p:sp>
        <p:sp>
          <p:nvSpPr>
            <p:cNvPr id="33" name="Freeform 238">
              <a:extLst>
                <a:ext uri="{FF2B5EF4-FFF2-40B4-BE49-F238E27FC236}">
                  <a16:creationId xmlns:a16="http://schemas.microsoft.com/office/drawing/2014/main" id="{1006D76A-A867-E69C-4F2C-90C08A3B8663}"/>
                </a:ext>
              </a:extLst>
            </p:cNvPr>
            <p:cNvSpPr>
              <a:spLocks/>
            </p:cNvSpPr>
            <p:nvPr/>
          </p:nvSpPr>
          <p:spPr bwMode="auto">
            <a:xfrm>
              <a:off x="3967977" y="489636"/>
              <a:ext cx="1365249" cy="1946271"/>
            </a:xfrm>
            <a:custGeom>
              <a:avLst/>
              <a:gdLst>
                <a:gd name="T0" fmla="*/ 413 w 429"/>
                <a:gd name="T1" fmla="*/ 45 h 611"/>
                <a:gd name="T2" fmla="*/ 410 w 429"/>
                <a:gd name="T3" fmla="*/ 10 h 611"/>
                <a:gd name="T4" fmla="*/ 367 w 429"/>
                <a:gd name="T5" fmla="*/ 4 h 611"/>
                <a:gd name="T6" fmla="*/ 357 w 429"/>
                <a:gd name="T7" fmla="*/ 18 h 611"/>
                <a:gd name="T8" fmla="*/ 336 w 429"/>
                <a:gd name="T9" fmla="*/ 41 h 611"/>
                <a:gd name="T10" fmla="*/ 333 w 429"/>
                <a:gd name="T11" fmla="*/ 15 h 611"/>
                <a:gd name="T12" fmla="*/ 326 w 429"/>
                <a:gd name="T13" fmla="*/ 32 h 611"/>
                <a:gd name="T14" fmla="*/ 303 w 429"/>
                <a:gd name="T15" fmla="*/ 51 h 611"/>
                <a:gd name="T16" fmla="*/ 291 w 429"/>
                <a:gd name="T17" fmla="*/ 61 h 611"/>
                <a:gd name="T18" fmla="*/ 282 w 429"/>
                <a:gd name="T19" fmla="*/ 71 h 611"/>
                <a:gd name="T20" fmla="*/ 264 w 429"/>
                <a:gd name="T21" fmla="*/ 78 h 611"/>
                <a:gd name="T22" fmla="*/ 250 w 429"/>
                <a:gd name="T23" fmla="*/ 83 h 611"/>
                <a:gd name="T24" fmla="*/ 223 w 429"/>
                <a:gd name="T25" fmla="*/ 115 h 611"/>
                <a:gd name="T26" fmla="*/ 221 w 429"/>
                <a:gd name="T27" fmla="*/ 133 h 611"/>
                <a:gd name="T28" fmla="*/ 189 w 429"/>
                <a:gd name="T29" fmla="*/ 146 h 611"/>
                <a:gd name="T30" fmla="*/ 161 w 429"/>
                <a:gd name="T31" fmla="*/ 179 h 611"/>
                <a:gd name="T32" fmla="*/ 206 w 429"/>
                <a:gd name="T33" fmla="*/ 171 h 611"/>
                <a:gd name="T34" fmla="*/ 194 w 429"/>
                <a:gd name="T35" fmla="*/ 180 h 611"/>
                <a:gd name="T36" fmla="*/ 192 w 429"/>
                <a:gd name="T37" fmla="*/ 196 h 611"/>
                <a:gd name="T38" fmla="*/ 177 w 429"/>
                <a:gd name="T39" fmla="*/ 221 h 611"/>
                <a:gd name="T40" fmla="*/ 179 w 429"/>
                <a:gd name="T41" fmla="*/ 253 h 611"/>
                <a:gd name="T42" fmla="*/ 159 w 429"/>
                <a:gd name="T43" fmla="*/ 284 h 611"/>
                <a:gd name="T44" fmla="*/ 138 w 429"/>
                <a:gd name="T45" fmla="*/ 306 h 611"/>
                <a:gd name="T46" fmla="*/ 143 w 429"/>
                <a:gd name="T47" fmla="*/ 322 h 611"/>
                <a:gd name="T48" fmla="*/ 117 w 429"/>
                <a:gd name="T49" fmla="*/ 351 h 611"/>
                <a:gd name="T50" fmla="*/ 126 w 429"/>
                <a:gd name="T51" fmla="*/ 368 h 611"/>
                <a:gd name="T52" fmla="*/ 91 w 429"/>
                <a:gd name="T53" fmla="*/ 365 h 611"/>
                <a:gd name="T54" fmla="*/ 77 w 429"/>
                <a:gd name="T55" fmla="*/ 388 h 611"/>
                <a:gd name="T56" fmla="*/ 59 w 429"/>
                <a:gd name="T57" fmla="*/ 404 h 611"/>
                <a:gd name="T58" fmla="*/ 29 w 429"/>
                <a:gd name="T59" fmla="*/ 419 h 611"/>
                <a:gd name="T60" fmla="*/ 16 w 429"/>
                <a:gd name="T61" fmla="*/ 428 h 611"/>
                <a:gd name="T62" fmla="*/ 12 w 429"/>
                <a:gd name="T63" fmla="*/ 443 h 611"/>
                <a:gd name="T64" fmla="*/ 13 w 429"/>
                <a:gd name="T65" fmla="*/ 469 h 611"/>
                <a:gd name="T66" fmla="*/ 2 w 429"/>
                <a:gd name="T67" fmla="*/ 507 h 611"/>
                <a:gd name="T68" fmla="*/ 6 w 429"/>
                <a:gd name="T69" fmla="*/ 528 h 611"/>
                <a:gd name="T70" fmla="*/ 11 w 429"/>
                <a:gd name="T71" fmla="*/ 555 h 611"/>
                <a:gd name="T72" fmla="*/ 11 w 429"/>
                <a:gd name="T73" fmla="*/ 574 h 611"/>
                <a:gd name="T74" fmla="*/ 32 w 429"/>
                <a:gd name="T75" fmla="*/ 606 h 611"/>
                <a:gd name="T76" fmla="*/ 77 w 429"/>
                <a:gd name="T77" fmla="*/ 601 h 611"/>
                <a:gd name="T78" fmla="*/ 128 w 429"/>
                <a:gd name="T79" fmla="*/ 557 h 611"/>
                <a:gd name="T80" fmla="*/ 148 w 429"/>
                <a:gd name="T81" fmla="*/ 570 h 611"/>
                <a:gd name="T82" fmla="*/ 151 w 429"/>
                <a:gd name="T83" fmla="*/ 532 h 611"/>
                <a:gd name="T84" fmla="*/ 165 w 429"/>
                <a:gd name="T85" fmla="*/ 515 h 611"/>
                <a:gd name="T86" fmla="*/ 167 w 429"/>
                <a:gd name="T87" fmla="*/ 473 h 611"/>
                <a:gd name="T88" fmla="*/ 151 w 429"/>
                <a:gd name="T89" fmla="*/ 405 h 611"/>
                <a:gd name="T90" fmla="*/ 154 w 429"/>
                <a:gd name="T91" fmla="*/ 359 h 611"/>
                <a:gd name="T92" fmla="*/ 191 w 429"/>
                <a:gd name="T93" fmla="*/ 291 h 611"/>
                <a:gd name="T94" fmla="*/ 205 w 429"/>
                <a:gd name="T95" fmla="*/ 235 h 611"/>
                <a:gd name="T96" fmla="*/ 220 w 429"/>
                <a:gd name="T97" fmla="*/ 183 h 611"/>
                <a:gd name="T98" fmla="*/ 243 w 429"/>
                <a:gd name="T99" fmla="*/ 138 h 611"/>
                <a:gd name="T100" fmla="*/ 271 w 429"/>
                <a:gd name="T101" fmla="*/ 136 h 611"/>
                <a:gd name="T102" fmla="*/ 283 w 429"/>
                <a:gd name="T103" fmla="*/ 109 h 611"/>
                <a:gd name="T104" fmla="*/ 325 w 429"/>
                <a:gd name="T105" fmla="*/ 122 h 611"/>
                <a:gd name="T106" fmla="*/ 349 w 429"/>
                <a:gd name="T107" fmla="*/ 112 h 611"/>
                <a:gd name="T108" fmla="*/ 357 w 429"/>
                <a:gd name="T109" fmla="*/ 64 h 611"/>
                <a:gd name="T110" fmla="*/ 386 w 429"/>
                <a:gd name="T111" fmla="*/ 49 h 611"/>
                <a:gd name="T112" fmla="*/ 408 w 429"/>
                <a:gd name="T113" fmla="*/ 69 h 611"/>
                <a:gd name="T114" fmla="*/ 420 w 429"/>
                <a:gd name="T115" fmla="*/ 63 h 6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429" h="611">
                  <a:moveTo>
                    <a:pt x="429" y="54"/>
                  </a:moveTo>
                  <a:cubicBezTo>
                    <a:pt x="429" y="53"/>
                    <a:pt x="428" y="52"/>
                    <a:pt x="428" y="51"/>
                  </a:cubicBezTo>
                  <a:cubicBezTo>
                    <a:pt x="428" y="50"/>
                    <a:pt x="427" y="49"/>
                    <a:pt x="427" y="48"/>
                  </a:cubicBezTo>
                  <a:cubicBezTo>
                    <a:pt x="426" y="47"/>
                    <a:pt x="426" y="47"/>
                    <a:pt x="426" y="47"/>
                  </a:cubicBezTo>
                  <a:cubicBezTo>
                    <a:pt x="427" y="46"/>
                    <a:pt x="427" y="46"/>
                    <a:pt x="427" y="46"/>
                  </a:cubicBezTo>
                  <a:cubicBezTo>
                    <a:pt x="427" y="46"/>
                    <a:pt x="427" y="45"/>
                    <a:pt x="428" y="45"/>
                  </a:cubicBezTo>
                  <a:cubicBezTo>
                    <a:pt x="427" y="44"/>
                    <a:pt x="427" y="44"/>
                    <a:pt x="426" y="44"/>
                  </a:cubicBezTo>
                  <a:cubicBezTo>
                    <a:pt x="424" y="45"/>
                    <a:pt x="420" y="50"/>
                    <a:pt x="420" y="50"/>
                  </a:cubicBezTo>
                  <a:cubicBezTo>
                    <a:pt x="419" y="42"/>
                    <a:pt x="419" y="42"/>
                    <a:pt x="419" y="42"/>
                  </a:cubicBezTo>
                  <a:cubicBezTo>
                    <a:pt x="413" y="45"/>
                    <a:pt x="413" y="45"/>
                    <a:pt x="413" y="45"/>
                  </a:cubicBezTo>
                  <a:cubicBezTo>
                    <a:pt x="406" y="43"/>
                    <a:pt x="406" y="43"/>
                    <a:pt x="406" y="43"/>
                  </a:cubicBezTo>
                  <a:cubicBezTo>
                    <a:pt x="406" y="43"/>
                    <a:pt x="404" y="40"/>
                    <a:pt x="402" y="41"/>
                  </a:cubicBezTo>
                  <a:cubicBezTo>
                    <a:pt x="399" y="41"/>
                    <a:pt x="395" y="41"/>
                    <a:pt x="395" y="41"/>
                  </a:cubicBezTo>
                  <a:cubicBezTo>
                    <a:pt x="395" y="41"/>
                    <a:pt x="391" y="38"/>
                    <a:pt x="394" y="38"/>
                  </a:cubicBezTo>
                  <a:cubicBezTo>
                    <a:pt x="396" y="38"/>
                    <a:pt x="401" y="38"/>
                    <a:pt x="403" y="38"/>
                  </a:cubicBezTo>
                  <a:cubicBezTo>
                    <a:pt x="405" y="38"/>
                    <a:pt x="417" y="34"/>
                    <a:pt x="417" y="34"/>
                  </a:cubicBezTo>
                  <a:cubicBezTo>
                    <a:pt x="418" y="29"/>
                    <a:pt x="418" y="29"/>
                    <a:pt x="418" y="29"/>
                  </a:cubicBezTo>
                  <a:cubicBezTo>
                    <a:pt x="424" y="24"/>
                    <a:pt x="424" y="24"/>
                    <a:pt x="424" y="24"/>
                  </a:cubicBezTo>
                  <a:cubicBezTo>
                    <a:pt x="414" y="17"/>
                    <a:pt x="414" y="17"/>
                    <a:pt x="414" y="17"/>
                  </a:cubicBezTo>
                  <a:cubicBezTo>
                    <a:pt x="410" y="10"/>
                    <a:pt x="410" y="10"/>
                    <a:pt x="410" y="10"/>
                  </a:cubicBezTo>
                  <a:cubicBezTo>
                    <a:pt x="410" y="10"/>
                    <a:pt x="410" y="8"/>
                    <a:pt x="407" y="8"/>
                  </a:cubicBezTo>
                  <a:cubicBezTo>
                    <a:pt x="405" y="8"/>
                    <a:pt x="399" y="11"/>
                    <a:pt x="399" y="11"/>
                  </a:cubicBezTo>
                  <a:cubicBezTo>
                    <a:pt x="394" y="8"/>
                    <a:pt x="394" y="8"/>
                    <a:pt x="394" y="8"/>
                  </a:cubicBezTo>
                  <a:cubicBezTo>
                    <a:pt x="387" y="9"/>
                    <a:pt x="387" y="9"/>
                    <a:pt x="387" y="9"/>
                  </a:cubicBezTo>
                  <a:cubicBezTo>
                    <a:pt x="377" y="6"/>
                    <a:pt x="377" y="6"/>
                    <a:pt x="377" y="6"/>
                  </a:cubicBezTo>
                  <a:cubicBezTo>
                    <a:pt x="376" y="8"/>
                    <a:pt x="376" y="8"/>
                    <a:pt x="376" y="8"/>
                  </a:cubicBezTo>
                  <a:cubicBezTo>
                    <a:pt x="376" y="8"/>
                    <a:pt x="373" y="7"/>
                    <a:pt x="373" y="5"/>
                  </a:cubicBezTo>
                  <a:cubicBezTo>
                    <a:pt x="373" y="4"/>
                    <a:pt x="373" y="2"/>
                    <a:pt x="373" y="2"/>
                  </a:cubicBezTo>
                  <a:cubicBezTo>
                    <a:pt x="369" y="3"/>
                    <a:pt x="369" y="3"/>
                    <a:pt x="369" y="3"/>
                  </a:cubicBezTo>
                  <a:cubicBezTo>
                    <a:pt x="367" y="4"/>
                    <a:pt x="367" y="4"/>
                    <a:pt x="367" y="4"/>
                  </a:cubicBezTo>
                  <a:cubicBezTo>
                    <a:pt x="362" y="0"/>
                    <a:pt x="362" y="0"/>
                    <a:pt x="362" y="0"/>
                  </a:cubicBezTo>
                  <a:cubicBezTo>
                    <a:pt x="360" y="6"/>
                    <a:pt x="360" y="6"/>
                    <a:pt x="360" y="6"/>
                  </a:cubicBezTo>
                  <a:cubicBezTo>
                    <a:pt x="363" y="11"/>
                    <a:pt x="363" y="11"/>
                    <a:pt x="363" y="11"/>
                  </a:cubicBezTo>
                  <a:cubicBezTo>
                    <a:pt x="360" y="17"/>
                    <a:pt x="360" y="17"/>
                    <a:pt x="360" y="17"/>
                  </a:cubicBezTo>
                  <a:cubicBezTo>
                    <a:pt x="362" y="22"/>
                    <a:pt x="362" y="22"/>
                    <a:pt x="362" y="22"/>
                  </a:cubicBezTo>
                  <a:cubicBezTo>
                    <a:pt x="362" y="28"/>
                    <a:pt x="362" y="28"/>
                    <a:pt x="362" y="28"/>
                  </a:cubicBezTo>
                  <a:cubicBezTo>
                    <a:pt x="359" y="34"/>
                    <a:pt x="359" y="34"/>
                    <a:pt x="359" y="34"/>
                  </a:cubicBezTo>
                  <a:cubicBezTo>
                    <a:pt x="354" y="30"/>
                    <a:pt x="354" y="30"/>
                    <a:pt x="354" y="30"/>
                  </a:cubicBezTo>
                  <a:cubicBezTo>
                    <a:pt x="355" y="24"/>
                    <a:pt x="355" y="24"/>
                    <a:pt x="355" y="24"/>
                  </a:cubicBezTo>
                  <a:cubicBezTo>
                    <a:pt x="357" y="18"/>
                    <a:pt x="357" y="18"/>
                    <a:pt x="357" y="18"/>
                  </a:cubicBezTo>
                  <a:cubicBezTo>
                    <a:pt x="354" y="11"/>
                    <a:pt x="354" y="11"/>
                    <a:pt x="354" y="11"/>
                  </a:cubicBezTo>
                  <a:cubicBezTo>
                    <a:pt x="347" y="17"/>
                    <a:pt x="347" y="17"/>
                    <a:pt x="347" y="17"/>
                  </a:cubicBezTo>
                  <a:cubicBezTo>
                    <a:pt x="348" y="25"/>
                    <a:pt x="348" y="25"/>
                    <a:pt x="348" y="25"/>
                  </a:cubicBezTo>
                  <a:cubicBezTo>
                    <a:pt x="345" y="30"/>
                    <a:pt x="345" y="30"/>
                    <a:pt x="345" y="30"/>
                  </a:cubicBezTo>
                  <a:cubicBezTo>
                    <a:pt x="345" y="37"/>
                    <a:pt x="345" y="37"/>
                    <a:pt x="345" y="37"/>
                  </a:cubicBezTo>
                  <a:cubicBezTo>
                    <a:pt x="343" y="43"/>
                    <a:pt x="343" y="43"/>
                    <a:pt x="343" y="43"/>
                  </a:cubicBezTo>
                  <a:cubicBezTo>
                    <a:pt x="342" y="51"/>
                    <a:pt x="342" y="51"/>
                    <a:pt x="342" y="51"/>
                  </a:cubicBezTo>
                  <a:cubicBezTo>
                    <a:pt x="342" y="51"/>
                    <a:pt x="342" y="52"/>
                    <a:pt x="340" y="52"/>
                  </a:cubicBezTo>
                  <a:cubicBezTo>
                    <a:pt x="339" y="53"/>
                    <a:pt x="336" y="52"/>
                    <a:pt x="336" y="52"/>
                  </a:cubicBezTo>
                  <a:cubicBezTo>
                    <a:pt x="336" y="41"/>
                    <a:pt x="336" y="41"/>
                    <a:pt x="336" y="41"/>
                  </a:cubicBezTo>
                  <a:cubicBezTo>
                    <a:pt x="337" y="35"/>
                    <a:pt x="337" y="35"/>
                    <a:pt x="337" y="35"/>
                  </a:cubicBezTo>
                  <a:cubicBezTo>
                    <a:pt x="339" y="30"/>
                    <a:pt x="339" y="30"/>
                    <a:pt x="339" y="30"/>
                  </a:cubicBezTo>
                  <a:cubicBezTo>
                    <a:pt x="343" y="24"/>
                    <a:pt x="343" y="24"/>
                    <a:pt x="343" y="24"/>
                  </a:cubicBezTo>
                  <a:cubicBezTo>
                    <a:pt x="343" y="24"/>
                    <a:pt x="343" y="20"/>
                    <a:pt x="342" y="20"/>
                  </a:cubicBezTo>
                  <a:cubicBezTo>
                    <a:pt x="342" y="19"/>
                    <a:pt x="341" y="18"/>
                    <a:pt x="341" y="18"/>
                  </a:cubicBezTo>
                  <a:cubicBezTo>
                    <a:pt x="341" y="18"/>
                    <a:pt x="345" y="15"/>
                    <a:pt x="345" y="15"/>
                  </a:cubicBezTo>
                  <a:cubicBezTo>
                    <a:pt x="345" y="15"/>
                    <a:pt x="344" y="12"/>
                    <a:pt x="342" y="11"/>
                  </a:cubicBezTo>
                  <a:cubicBezTo>
                    <a:pt x="340" y="9"/>
                    <a:pt x="339" y="8"/>
                    <a:pt x="338" y="9"/>
                  </a:cubicBezTo>
                  <a:cubicBezTo>
                    <a:pt x="336" y="10"/>
                    <a:pt x="332" y="11"/>
                    <a:pt x="332" y="12"/>
                  </a:cubicBezTo>
                  <a:cubicBezTo>
                    <a:pt x="332" y="12"/>
                    <a:pt x="332" y="14"/>
                    <a:pt x="333" y="15"/>
                  </a:cubicBezTo>
                  <a:cubicBezTo>
                    <a:pt x="334" y="16"/>
                    <a:pt x="335" y="16"/>
                    <a:pt x="335" y="16"/>
                  </a:cubicBezTo>
                  <a:cubicBezTo>
                    <a:pt x="335" y="17"/>
                    <a:pt x="336" y="19"/>
                    <a:pt x="335" y="20"/>
                  </a:cubicBezTo>
                  <a:cubicBezTo>
                    <a:pt x="335" y="21"/>
                    <a:pt x="335" y="23"/>
                    <a:pt x="333" y="22"/>
                  </a:cubicBezTo>
                  <a:cubicBezTo>
                    <a:pt x="331" y="21"/>
                    <a:pt x="327" y="19"/>
                    <a:pt x="326" y="19"/>
                  </a:cubicBezTo>
                  <a:cubicBezTo>
                    <a:pt x="326" y="18"/>
                    <a:pt x="326" y="15"/>
                    <a:pt x="325" y="18"/>
                  </a:cubicBezTo>
                  <a:cubicBezTo>
                    <a:pt x="323" y="21"/>
                    <a:pt x="323" y="22"/>
                    <a:pt x="323" y="23"/>
                  </a:cubicBezTo>
                  <a:cubicBezTo>
                    <a:pt x="324" y="25"/>
                    <a:pt x="325" y="25"/>
                    <a:pt x="325" y="25"/>
                  </a:cubicBezTo>
                  <a:cubicBezTo>
                    <a:pt x="325" y="26"/>
                    <a:pt x="322" y="27"/>
                    <a:pt x="322" y="27"/>
                  </a:cubicBezTo>
                  <a:cubicBezTo>
                    <a:pt x="322" y="28"/>
                    <a:pt x="321" y="29"/>
                    <a:pt x="323" y="30"/>
                  </a:cubicBezTo>
                  <a:cubicBezTo>
                    <a:pt x="324" y="31"/>
                    <a:pt x="326" y="32"/>
                    <a:pt x="326" y="32"/>
                  </a:cubicBezTo>
                  <a:cubicBezTo>
                    <a:pt x="326" y="32"/>
                    <a:pt x="327" y="35"/>
                    <a:pt x="327" y="35"/>
                  </a:cubicBezTo>
                  <a:cubicBezTo>
                    <a:pt x="327" y="35"/>
                    <a:pt x="322" y="34"/>
                    <a:pt x="322" y="35"/>
                  </a:cubicBezTo>
                  <a:cubicBezTo>
                    <a:pt x="322" y="36"/>
                    <a:pt x="322" y="38"/>
                    <a:pt x="322" y="39"/>
                  </a:cubicBezTo>
                  <a:cubicBezTo>
                    <a:pt x="322" y="39"/>
                    <a:pt x="322" y="41"/>
                    <a:pt x="322" y="41"/>
                  </a:cubicBezTo>
                  <a:cubicBezTo>
                    <a:pt x="322" y="42"/>
                    <a:pt x="318" y="42"/>
                    <a:pt x="317" y="43"/>
                  </a:cubicBezTo>
                  <a:cubicBezTo>
                    <a:pt x="316" y="43"/>
                    <a:pt x="316" y="46"/>
                    <a:pt x="315" y="48"/>
                  </a:cubicBezTo>
                  <a:cubicBezTo>
                    <a:pt x="315" y="49"/>
                    <a:pt x="315" y="50"/>
                    <a:pt x="314" y="51"/>
                  </a:cubicBezTo>
                  <a:cubicBezTo>
                    <a:pt x="314" y="52"/>
                    <a:pt x="313" y="54"/>
                    <a:pt x="313" y="54"/>
                  </a:cubicBezTo>
                  <a:cubicBezTo>
                    <a:pt x="313" y="54"/>
                    <a:pt x="313" y="54"/>
                    <a:pt x="311" y="54"/>
                  </a:cubicBezTo>
                  <a:cubicBezTo>
                    <a:pt x="310" y="54"/>
                    <a:pt x="305" y="50"/>
                    <a:pt x="303" y="51"/>
                  </a:cubicBezTo>
                  <a:cubicBezTo>
                    <a:pt x="302" y="51"/>
                    <a:pt x="300" y="52"/>
                    <a:pt x="300" y="53"/>
                  </a:cubicBezTo>
                  <a:cubicBezTo>
                    <a:pt x="300" y="54"/>
                    <a:pt x="303" y="56"/>
                    <a:pt x="303" y="56"/>
                  </a:cubicBezTo>
                  <a:cubicBezTo>
                    <a:pt x="304" y="56"/>
                    <a:pt x="308" y="57"/>
                    <a:pt x="308" y="58"/>
                  </a:cubicBezTo>
                  <a:cubicBezTo>
                    <a:pt x="308" y="59"/>
                    <a:pt x="308" y="64"/>
                    <a:pt x="308" y="64"/>
                  </a:cubicBezTo>
                  <a:cubicBezTo>
                    <a:pt x="308" y="64"/>
                    <a:pt x="312" y="71"/>
                    <a:pt x="306" y="65"/>
                  </a:cubicBezTo>
                  <a:cubicBezTo>
                    <a:pt x="300" y="59"/>
                    <a:pt x="300" y="58"/>
                    <a:pt x="299" y="58"/>
                  </a:cubicBezTo>
                  <a:cubicBezTo>
                    <a:pt x="298" y="58"/>
                    <a:pt x="292" y="56"/>
                    <a:pt x="292" y="56"/>
                  </a:cubicBezTo>
                  <a:cubicBezTo>
                    <a:pt x="292" y="56"/>
                    <a:pt x="291" y="54"/>
                    <a:pt x="291" y="56"/>
                  </a:cubicBezTo>
                  <a:cubicBezTo>
                    <a:pt x="290" y="58"/>
                    <a:pt x="292" y="61"/>
                    <a:pt x="292" y="61"/>
                  </a:cubicBezTo>
                  <a:cubicBezTo>
                    <a:pt x="291" y="61"/>
                    <a:pt x="291" y="61"/>
                    <a:pt x="291" y="61"/>
                  </a:cubicBezTo>
                  <a:cubicBezTo>
                    <a:pt x="291" y="61"/>
                    <a:pt x="289" y="59"/>
                    <a:pt x="288" y="58"/>
                  </a:cubicBezTo>
                  <a:cubicBezTo>
                    <a:pt x="287" y="57"/>
                    <a:pt x="284" y="58"/>
                    <a:pt x="284" y="58"/>
                  </a:cubicBezTo>
                  <a:cubicBezTo>
                    <a:pt x="284" y="58"/>
                    <a:pt x="283" y="60"/>
                    <a:pt x="282" y="61"/>
                  </a:cubicBezTo>
                  <a:cubicBezTo>
                    <a:pt x="281" y="62"/>
                    <a:pt x="278" y="59"/>
                    <a:pt x="281" y="62"/>
                  </a:cubicBezTo>
                  <a:cubicBezTo>
                    <a:pt x="283" y="66"/>
                    <a:pt x="285" y="66"/>
                    <a:pt x="286" y="67"/>
                  </a:cubicBezTo>
                  <a:cubicBezTo>
                    <a:pt x="287" y="68"/>
                    <a:pt x="290" y="68"/>
                    <a:pt x="291" y="69"/>
                  </a:cubicBezTo>
                  <a:cubicBezTo>
                    <a:pt x="291" y="70"/>
                    <a:pt x="292" y="73"/>
                    <a:pt x="292" y="73"/>
                  </a:cubicBezTo>
                  <a:cubicBezTo>
                    <a:pt x="292" y="73"/>
                    <a:pt x="294" y="76"/>
                    <a:pt x="290" y="73"/>
                  </a:cubicBezTo>
                  <a:cubicBezTo>
                    <a:pt x="286" y="71"/>
                    <a:pt x="285" y="70"/>
                    <a:pt x="284" y="70"/>
                  </a:cubicBezTo>
                  <a:cubicBezTo>
                    <a:pt x="283" y="70"/>
                    <a:pt x="282" y="71"/>
                    <a:pt x="282" y="71"/>
                  </a:cubicBezTo>
                  <a:cubicBezTo>
                    <a:pt x="282" y="71"/>
                    <a:pt x="277" y="70"/>
                    <a:pt x="277" y="68"/>
                  </a:cubicBezTo>
                  <a:cubicBezTo>
                    <a:pt x="276" y="66"/>
                    <a:pt x="278" y="62"/>
                    <a:pt x="274" y="62"/>
                  </a:cubicBezTo>
                  <a:cubicBezTo>
                    <a:pt x="271" y="63"/>
                    <a:pt x="269" y="64"/>
                    <a:pt x="269" y="65"/>
                  </a:cubicBezTo>
                  <a:cubicBezTo>
                    <a:pt x="269" y="66"/>
                    <a:pt x="267" y="66"/>
                    <a:pt x="270" y="69"/>
                  </a:cubicBezTo>
                  <a:cubicBezTo>
                    <a:pt x="272" y="72"/>
                    <a:pt x="274" y="73"/>
                    <a:pt x="274" y="73"/>
                  </a:cubicBezTo>
                  <a:cubicBezTo>
                    <a:pt x="275" y="73"/>
                    <a:pt x="279" y="73"/>
                    <a:pt x="277" y="74"/>
                  </a:cubicBezTo>
                  <a:cubicBezTo>
                    <a:pt x="275" y="76"/>
                    <a:pt x="272" y="76"/>
                    <a:pt x="271" y="76"/>
                  </a:cubicBezTo>
                  <a:cubicBezTo>
                    <a:pt x="271" y="76"/>
                    <a:pt x="272" y="75"/>
                    <a:pt x="270" y="75"/>
                  </a:cubicBezTo>
                  <a:cubicBezTo>
                    <a:pt x="269" y="76"/>
                    <a:pt x="265" y="80"/>
                    <a:pt x="265" y="80"/>
                  </a:cubicBezTo>
                  <a:cubicBezTo>
                    <a:pt x="265" y="80"/>
                    <a:pt x="264" y="79"/>
                    <a:pt x="264" y="78"/>
                  </a:cubicBezTo>
                  <a:cubicBezTo>
                    <a:pt x="264" y="77"/>
                    <a:pt x="267" y="76"/>
                    <a:pt x="267" y="74"/>
                  </a:cubicBezTo>
                  <a:cubicBezTo>
                    <a:pt x="268" y="72"/>
                    <a:pt x="265" y="67"/>
                    <a:pt x="265" y="67"/>
                  </a:cubicBezTo>
                  <a:cubicBezTo>
                    <a:pt x="265" y="67"/>
                    <a:pt x="263" y="65"/>
                    <a:pt x="262" y="65"/>
                  </a:cubicBezTo>
                  <a:cubicBezTo>
                    <a:pt x="261" y="64"/>
                    <a:pt x="259" y="63"/>
                    <a:pt x="258" y="63"/>
                  </a:cubicBezTo>
                  <a:cubicBezTo>
                    <a:pt x="257" y="64"/>
                    <a:pt x="256" y="67"/>
                    <a:pt x="258" y="68"/>
                  </a:cubicBezTo>
                  <a:cubicBezTo>
                    <a:pt x="259" y="70"/>
                    <a:pt x="261" y="72"/>
                    <a:pt x="260" y="73"/>
                  </a:cubicBezTo>
                  <a:cubicBezTo>
                    <a:pt x="259" y="73"/>
                    <a:pt x="258" y="74"/>
                    <a:pt x="257" y="73"/>
                  </a:cubicBezTo>
                  <a:cubicBezTo>
                    <a:pt x="256" y="73"/>
                    <a:pt x="254" y="71"/>
                    <a:pt x="252" y="72"/>
                  </a:cubicBezTo>
                  <a:cubicBezTo>
                    <a:pt x="250" y="73"/>
                    <a:pt x="247" y="78"/>
                    <a:pt x="247" y="78"/>
                  </a:cubicBezTo>
                  <a:cubicBezTo>
                    <a:pt x="247" y="78"/>
                    <a:pt x="250" y="83"/>
                    <a:pt x="250" y="83"/>
                  </a:cubicBezTo>
                  <a:cubicBezTo>
                    <a:pt x="251" y="84"/>
                    <a:pt x="252" y="85"/>
                    <a:pt x="252" y="87"/>
                  </a:cubicBezTo>
                  <a:cubicBezTo>
                    <a:pt x="251" y="88"/>
                    <a:pt x="252" y="86"/>
                    <a:pt x="250" y="87"/>
                  </a:cubicBezTo>
                  <a:cubicBezTo>
                    <a:pt x="248" y="88"/>
                    <a:pt x="247" y="88"/>
                    <a:pt x="246" y="89"/>
                  </a:cubicBezTo>
                  <a:cubicBezTo>
                    <a:pt x="244" y="89"/>
                    <a:pt x="240" y="93"/>
                    <a:pt x="240" y="93"/>
                  </a:cubicBezTo>
                  <a:cubicBezTo>
                    <a:pt x="242" y="96"/>
                    <a:pt x="242" y="96"/>
                    <a:pt x="242" y="96"/>
                  </a:cubicBezTo>
                  <a:cubicBezTo>
                    <a:pt x="242" y="96"/>
                    <a:pt x="236" y="99"/>
                    <a:pt x="235" y="99"/>
                  </a:cubicBezTo>
                  <a:cubicBezTo>
                    <a:pt x="233" y="100"/>
                    <a:pt x="237" y="99"/>
                    <a:pt x="233" y="100"/>
                  </a:cubicBezTo>
                  <a:cubicBezTo>
                    <a:pt x="229" y="101"/>
                    <a:pt x="227" y="105"/>
                    <a:pt x="227" y="106"/>
                  </a:cubicBezTo>
                  <a:cubicBezTo>
                    <a:pt x="226" y="107"/>
                    <a:pt x="223" y="107"/>
                    <a:pt x="223" y="109"/>
                  </a:cubicBezTo>
                  <a:cubicBezTo>
                    <a:pt x="223" y="111"/>
                    <a:pt x="224" y="114"/>
                    <a:pt x="223" y="115"/>
                  </a:cubicBezTo>
                  <a:cubicBezTo>
                    <a:pt x="223" y="116"/>
                    <a:pt x="223" y="116"/>
                    <a:pt x="223" y="117"/>
                  </a:cubicBezTo>
                  <a:cubicBezTo>
                    <a:pt x="223" y="119"/>
                    <a:pt x="222" y="120"/>
                    <a:pt x="225" y="120"/>
                  </a:cubicBezTo>
                  <a:cubicBezTo>
                    <a:pt x="227" y="120"/>
                    <a:pt x="230" y="119"/>
                    <a:pt x="231" y="118"/>
                  </a:cubicBezTo>
                  <a:cubicBezTo>
                    <a:pt x="231" y="117"/>
                    <a:pt x="232" y="114"/>
                    <a:pt x="233" y="115"/>
                  </a:cubicBezTo>
                  <a:cubicBezTo>
                    <a:pt x="234" y="117"/>
                    <a:pt x="234" y="120"/>
                    <a:pt x="234" y="120"/>
                  </a:cubicBezTo>
                  <a:cubicBezTo>
                    <a:pt x="234" y="120"/>
                    <a:pt x="234" y="123"/>
                    <a:pt x="234" y="124"/>
                  </a:cubicBezTo>
                  <a:cubicBezTo>
                    <a:pt x="234" y="125"/>
                    <a:pt x="239" y="123"/>
                    <a:pt x="233" y="126"/>
                  </a:cubicBezTo>
                  <a:cubicBezTo>
                    <a:pt x="228" y="129"/>
                    <a:pt x="226" y="129"/>
                    <a:pt x="226" y="130"/>
                  </a:cubicBezTo>
                  <a:cubicBezTo>
                    <a:pt x="226" y="131"/>
                    <a:pt x="229" y="136"/>
                    <a:pt x="225" y="134"/>
                  </a:cubicBezTo>
                  <a:cubicBezTo>
                    <a:pt x="221" y="133"/>
                    <a:pt x="222" y="134"/>
                    <a:pt x="221" y="133"/>
                  </a:cubicBezTo>
                  <a:cubicBezTo>
                    <a:pt x="220" y="132"/>
                    <a:pt x="222" y="138"/>
                    <a:pt x="217" y="130"/>
                  </a:cubicBezTo>
                  <a:cubicBezTo>
                    <a:pt x="213" y="123"/>
                    <a:pt x="213" y="124"/>
                    <a:pt x="212" y="122"/>
                  </a:cubicBezTo>
                  <a:cubicBezTo>
                    <a:pt x="212" y="121"/>
                    <a:pt x="212" y="115"/>
                    <a:pt x="212" y="115"/>
                  </a:cubicBezTo>
                  <a:cubicBezTo>
                    <a:pt x="212" y="115"/>
                    <a:pt x="211" y="109"/>
                    <a:pt x="208" y="112"/>
                  </a:cubicBezTo>
                  <a:cubicBezTo>
                    <a:pt x="206" y="114"/>
                    <a:pt x="205" y="118"/>
                    <a:pt x="205" y="118"/>
                  </a:cubicBezTo>
                  <a:cubicBezTo>
                    <a:pt x="205" y="118"/>
                    <a:pt x="201" y="122"/>
                    <a:pt x="201" y="123"/>
                  </a:cubicBezTo>
                  <a:cubicBezTo>
                    <a:pt x="200" y="123"/>
                    <a:pt x="198" y="123"/>
                    <a:pt x="196" y="125"/>
                  </a:cubicBezTo>
                  <a:cubicBezTo>
                    <a:pt x="194" y="127"/>
                    <a:pt x="189" y="135"/>
                    <a:pt x="189" y="135"/>
                  </a:cubicBezTo>
                  <a:cubicBezTo>
                    <a:pt x="189" y="135"/>
                    <a:pt x="185" y="141"/>
                    <a:pt x="186" y="142"/>
                  </a:cubicBezTo>
                  <a:cubicBezTo>
                    <a:pt x="187" y="144"/>
                    <a:pt x="189" y="146"/>
                    <a:pt x="189" y="146"/>
                  </a:cubicBezTo>
                  <a:cubicBezTo>
                    <a:pt x="189" y="146"/>
                    <a:pt x="190" y="145"/>
                    <a:pt x="190" y="148"/>
                  </a:cubicBezTo>
                  <a:cubicBezTo>
                    <a:pt x="190" y="150"/>
                    <a:pt x="194" y="151"/>
                    <a:pt x="194" y="151"/>
                  </a:cubicBezTo>
                  <a:cubicBezTo>
                    <a:pt x="194" y="151"/>
                    <a:pt x="196" y="152"/>
                    <a:pt x="194" y="153"/>
                  </a:cubicBezTo>
                  <a:cubicBezTo>
                    <a:pt x="192" y="155"/>
                    <a:pt x="185" y="156"/>
                    <a:pt x="185" y="156"/>
                  </a:cubicBezTo>
                  <a:cubicBezTo>
                    <a:pt x="179" y="156"/>
                    <a:pt x="179" y="156"/>
                    <a:pt x="179" y="156"/>
                  </a:cubicBezTo>
                  <a:cubicBezTo>
                    <a:pt x="179" y="156"/>
                    <a:pt x="176" y="160"/>
                    <a:pt x="175" y="160"/>
                  </a:cubicBezTo>
                  <a:cubicBezTo>
                    <a:pt x="173" y="161"/>
                    <a:pt x="171" y="163"/>
                    <a:pt x="170" y="164"/>
                  </a:cubicBezTo>
                  <a:cubicBezTo>
                    <a:pt x="170" y="166"/>
                    <a:pt x="162" y="172"/>
                    <a:pt x="162" y="172"/>
                  </a:cubicBezTo>
                  <a:cubicBezTo>
                    <a:pt x="162" y="172"/>
                    <a:pt x="163" y="175"/>
                    <a:pt x="163" y="176"/>
                  </a:cubicBezTo>
                  <a:cubicBezTo>
                    <a:pt x="163" y="177"/>
                    <a:pt x="159" y="179"/>
                    <a:pt x="161" y="179"/>
                  </a:cubicBezTo>
                  <a:cubicBezTo>
                    <a:pt x="163" y="180"/>
                    <a:pt x="165" y="181"/>
                    <a:pt x="167" y="178"/>
                  </a:cubicBezTo>
                  <a:cubicBezTo>
                    <a:pt x="168" y="175"/>
                    <a:pt x="169" y="171"/>
                    <a:pt x="169" y="171"/>
                  </a:cubicBezTo>
                  <a:cubicBezTo>
                    <a:pt x="169" y="171"/>
                    <a:pt x="170" y="169"/>
                    <a:pt x="172" y="169"/>
                  </a:cubicBezTo>
                  <a:cubicBezTo>
                    <a:pt x="174" y="169"/>
                    <a:pt x="177" y="167"/>
                    <a:pt x="179" y="167"/>
                  </a:cubicBezTo>
                  <a:cubicBezTo>
                    <a:pt x="181" y="166"/>
                    <a:pt x="184" y="162"/>
                    <a:pt x="185" y="162"/>
                  </a:cubicBezTo>
                  <a:cubicBezTo>
                    <a:pt x="186" y="162"/>
                    <a:pt x="186" y="163"/>
                    <a:pt x="189" y="163"/>
                  </a:cubicBezTo>
                  <a:cubicBezTo>
                    <a:pt x="193" y="162"/>
                    <a:pt x="196" y="162"/>
                    <a:pt x="197" y="161"/>
                  </a:cubicBezTo>
                  <a:cubicBezTo>
                    <a:pt x="198" y="160"/>
                    <a:pt x="205" y="164"/>
                    <a:pt x="205" y="165"/>
                  </a:cubicBezTo>
                  <a:cubicBezTo>
                    <a:pt x="206" y="166"/>
                    <a:pt x="199" y="167"/>
                    <a:pt x="202" y="169"/>
                  </a:cubicBezTo>
                  <a:cubicBezTo>
                    <a:pt x="205" y="170"/>
                    <a:pt x="205" y="171"/>
                    <a:pt x="206" y="171"/>
                  </a:cubicBezTo>
                  <a:cubicBezTo>
                    <a:pt x="207" y="171"/>
                    <a:pt x="208" y="171"/>
                    <a:pt x="211" y="169"/>
                  </a:cubicBezTo>
                  <a:cubicBezTo>
                    <a:pt x="213" y="168"/>
                    <a:pt x="209" y="165"/>
                    <a:pt x="214" y="167"/>
                  </a:cubicBezTo>
                  <a:cubicBezTo>
                    <a:pt x="219" y="169"/>
                    <a:pt x="218" y="170"/>
                    <a:pt x="218" y="170"/>
                  </a:cubicBezTo>
                  <a:cubicBezTo>
                    <a:pt x="218" y="172"/>
                    <a:pt x="218" y="172"/>
                    <a:pt x="218" y="172"/>
                  </a:cubicBezTo>
                  <a:cubicBezTo>
                    <a:pt x="214" y="173"/>
                    <a:pt x="214" y="173"/>
                    <a:pt x="214" y="173"/>
                  </a:cubicBezTo>
                  <a:cubicBezTo>
                    <a:pt x="209" y="172"/>
                    <a:pt x="209" y="172"/>
                    <a:pt x="209" y="172"/>
                  </a:cubicBezTo>
                  <a:cubicBezTo>
                    <a:pt x="206" y="173"/>
                    <a:pt x="206" y="173"/>
                    <a:pt x="206" y="173"/>
                  </a:cubicBezTo>
                  <a:cubicBezTo>
                    <a:pt x="206" y="173"/>
                    <a:pt x="205" y="174"/>
                    <a:pt x="205" y="174"/>
                  </a:cubicBezTo>
                  <a:cubicBezTo>
                    <a:pt x="204" y="174"/>
                    <a:pt x="197" y="175"/>
                    <a:pt x="197" y="175"/>
                  </a:cubicBezTo>
                  <a:cubicBezTo>
                    <a:pt x="194" y="180"/>
                    <a:pt x="194" y="180"/>
                    <a:pt x="194" y="180"/>
                  </a:cubicBezTo>
                  <a:cubicBezTo>
                    <a:pt x="194" y="180"/>
                    <a:pt x="196" y="184"/>
                    <a:pt x="197" y="183"/>
                  </a:cubicBezTo>
                  <a:cubicBezTo>
                    <a:pt x="198" y="183"/>
                    <a:pt x="202" y="182"/>
                    <a:pt x="202" y="182"/>
                  </a:cubicBezTo>
                  <a:cubicBezTo>
                    <a:pt x="203" y="182"/>
                    <a:pt x="204" y="184"/>
                    <a:pt x="203" y="185"/>
                  </a:cubicBezTo>
                  <a:cubicBezTo>
                    <a:pt x="203" y="186"/>
                    <a:pt x="200" y="188"/>
                    <a:pt x="200" y="188"/>
                  </a:cubicBezTo>
                  <a:cubicBezTo>
                    <a:pt x="198" y="191"/>
                    <a:pt x="198" y="191"/>
                    <a:pt x="198" y="191"/>
                  </a:cubicBezTo>
                  <a:cubicBezTo>
                    <a:pt x="198" y="191"/>
                    <a:pt x="201" y="192"/>
                    <a:pt x="202" y="192"/>
                  </a:cubicBezTo>
                  <a:cubicBezTo>
                    <a:pt x="202" y="192"/>
                    <a:pt x="207" y="192"/>
                    <a:pt x="206" y="193"/>
                  </a:cubicBezTo>
                  <a:cubicBezTo>
                    <a:pt x="206" y="193"/>
                    <a:pt x="199" y="194"/>
                    <a:pt x="199" y="194"/>
                  </a:cubicBezTo>
                  <a:cubicBezTo>
                    <a:pt x="199" y="194"/>
                    <a:pt x="193" y="193"/>
                    <a:pt x="193" y="193"/>
                  </a:cubicBezTo>
                  <a:cubicBezTo>
                    <a:pt x="193" y="194"/>
                    <a:pt x="192" y="195"/>
                    <a:pt x="192" y="196"/>
                  </a:cubicBezTo>
                  <a:cubicBezTo>
                    <a:pt x="192" y="196"/>
                    <a:pt x="191" y="198"/>
                    <a:pt x="191" y="198"/>
                  </a:cubicBezTo>
                  <a:cubicBezTo>
                    <a:pt x="190" y="198"/>
                    <a:pt x="188" y="199"/>
                    <a:pt x="188" y="199"/>
                  </a:cubicBezTo>
                  <a:cubicBezTo>
                    <a:pt x="188" y="200"/>
                    <a:pt x="187" y="202"/>
                    <a:pt x="187" y="203"/>
                  </a:cubicBezTo>
                  <a:cubicBezTo>
                    <a:pt x="187" y="204"/>
                    <a:pt x="190" y="206"/>
                    <a:pt x="190" y="206"/>
                  </a:cubicBezTo>
                  <a:cubicBezTo>
                    <a:pt x="189" y="208"/>
                    <a:pt x="189" y="208"/>
                    <a:pt x="189" y="208"/>
                  </a:cubicBezTo>
                  <a:cubicBezTo>
                    <a:pt x="186" y="211"/>
                    <a:pt x="186" y="211"/>
                    <a:pt x="186" y="211"/>
                  </a:cubicBezTo>
                  <a:cubicBezTo>
                    <a:pt x="186" y="211"/>
                    <a:pt x="184" y="212"/>
                    <a:pt x="184" y="213"/>
                  </a:cubicBezTo>
                  <a:cubicBezTo>
                    <a:pt x="184" y="213"/>
                    <a:pt x="181" y="215"/>
                    <a:pt x="181" y="215"/>
                  </a:cubicBezTo>
                  <a:cubicBezTo>
                    <a:pt x="175" y="218"/>
                    <a:pt x="175" y="218"/>
                    <a:pt x="175" y="218"/>
                  </a:cubicBezTo>
                  <a:cubicBezTo>
                    <a:pt x="175" y="218"/>
                    <a:pt x="176" y="220"/>
                    <a:pt x="177" y="221"/>
                  </a:cubicBezTo>
                  <a:cubicBezTo>
                    <a:pt x="177" y="221"/>
                    <a:pt x="179" y="223"/>
                    <a:pt x="177" y="224"/>
                  </a:cubicBezTo>
                  <a:cubicBezTo>
                    <a:pt x="176" y="225"/>
                    <a:pt x="174" y="226"/>
                    <a:pt x="173" y="226"/>
                  </a:cubicBezTo>
                  <a:cubicBezTo>
                    <a:pt x="173" y="227"/>
                    <a:pt x="171" y="228"/>
                    <a:pt x="172" y="229"/>
                  </a:cubicBezTo>
                  <a:cubicBezTo>
                    <a:pt x="172" y="231"/>
                    <a:pt x="170" y="233"/>
                    <a:pt x="170" y="234"/>
                  </a:cubicBezTo>
                  <a:cubicBezTo>
                    <a:pt x="170" y="234"/>
                    <a:pt x="168" y="235"/>
                    <a:pt x="169" y="237"/>
                  </a:cubicBezTo>
                  <a:cubicBezTo>
                    <a:pt x="169" y="239"/>
                    <a:pt x="168" y="244"/>
                    <a:pt x="168" y="244"/>
                  </a:cubicBezTo>
                  <a:cubicBezTo>
                    <a:pt x="168" y="244"/>
                    <a:pt x="171" y="248"/>
                    <a:pt x="171" y="248"/>
                  </a:cubicBezTo>
                  <a:cubicBezTo>
                    <a:pt x="172" y="248"/>
                    <a:pt x="175" y="246"/>
                    <a:pt x="177" y="246"/>
                  </a:cubicBezTo>
                  <a:cubicBezTo>
                    <a:pt x="178" y="247"/>
                    <a:pt x="180" y="248"/>
                    <a:pt x="180" y="248"/>
                  </a:cubicBezTo>
                  <a:cubicBezTo>
                    <a:pt x="180" y="248"/>
                    <a:pt x="180" y="252"/>
                    <a:pt x="179" y="253"/>
                  </a:cubicBezTo>
                  <a:cubicBezTo>
                    <a:pt x="178" y="253"/>
                    <a:pt x="173" y="254"/>
                    <a:pt x="173" y="254"/>
                  </a:cubicBezTo>
                  <a:cubicBezTo>
                    <a:pt x="173" y="254"/>
                    <a:pt x="171" y="252"/>
                    <a:pt x="170" y="253"/>
                  </a:cubicBezTo>
                  <a:cubicBezTo>
                    <a:pt x="169" y="253"/>
                    <a:pt x="165" y="257"/>
                    <a:pt x="165" y="257"/>
                  </a:cubicBezTo>
                  <a:cubicBezTo>
                    <a:pt x="165" y="257"/>
                    <a:pt x="165" y="259"/>
                    <a:pt x="164" y="260"/>
                  </a:cubicBezTo>
                  <a:cubicBezTo>
                    <a:pt x="163" y="260"/>
                    <a:pt x="162" y="259"/>
                    <a:pt x="162" y="260"/>
                  </a:cubicBezTo>
                  <a:cubicBezTo>
                    <a:pt x="162" y="261"/>
                    <a:pt x="162" y="264"/>
                    <a:pt x="162" y="265"/>
                  </a:cubicBezTo>
                  <a:cubicBezTo>
                    <a:pt x="162" y="266"/>
                    <a:pt x="162" y="268"/>
                    <a:pt x="162" y="268"/>
                  </a:cubicBezTo>
                  <a:cubicBezTo>
                    <a:pt x="162" y="268"/>
                    <a:pt x="160" y="271"/>
                    <a:pt x="159" y="273"/>
                  </a:cubicBezTo>
                  <a:cubicBezTo>
                    <a:pt x="159" y="275"/>
                    <a:pt x="157" y="279"/>
                    <a:pt x="157" y="279"/>
                  </a:cubicBezTo>
                  <a:cubicBezTo>
                    <a:pt x="158" y="280"/>
                    <a:pt x="159" y="284"/>
                    <a:pt x="159" y="284"/>
                  </a:cubicBezTo>
                  <a:cubicBezTo>
                    <a:pt x="154" y="287"/>
                    <a:pt x="154" y="287"/>
                    <a:pt x="154" y="287"/>
                  </a:cubicBezTo>
                  <a:cubicBezTo>
                    <a:pt x="155" y="291"/>
                    <a:pt x="155" y="291"/>
                    <a:pt x="155" y="291"/>
                  </a:cubicBezTo>
                  <a:cubicBezTo>
                    <a:pt x="155" y="291"/>
                    <a:pt x="156" y="292"/>
                    <a:pt x="156" y="293"/>
                  </a:cubicBezTo>
                  <a:cubicBezTo>
                    <a:pt x="156" y="294"/>
                    <a:pt x="153" y="296"/>
                    <a:pt x="153" y="296"/>
                  </a:cubicBezTo>
                  <a:cubicBezTo>
                    <a:pt x="153" y="296"/>
                    <a:pt x="153" y="300"/>
                    <a:pt x="152" y="301"/>
                  </a:cubicBezTo>
                  <a:cubicBezTo>
                    <a:pt x="152" y="302"/>
                    <a:pt x="148" y="299"/>
                    <a:pt x="148" y="299"/>
                  </a:cubicBezTo>
                  <a:cubicBezTo>
                    <a:pt x="145" y="300"/>
                    <a:pt x="145" y="300"/>
                    <a:pt x="145" y="300"/>
                  </a:cubicBezTo>
                  <a:cubicBezTo>
                    <a:pt x="145" y="303"/>
                    <a:pt x="145" y="303"/>
                    <a:pt x="145" y="303"/>
                  </a:cubicBezTo>
                  <a:cubicBezTo>
                    <a:pt x="143" y="306"/>
                    <a:pt x="143" y="306"/>
                    <a:pt x="143" y="306"/>
                  </a:cubicBezTo>
                  <a:cubicBezTo>
                    <a:pt x="138" y="306"/>
                    <a:pt x="138" y="306"/>
                    <a:pt x="138" y="306"/>
                  </a:cubicBezTo>
                  <a:cubicBezTo>
                    <a:pt x="138" y="306"/>
                    <a:pt x="133" y="309"/>
                    <a:pt x="133" y="310"/>
                  </a:cubicBezTo>
                  <a:cubicBezTo>
                    <a:pt x="133" y="310"/>
                    <a:pt x="132" y="312"/>
                    <a:pt x="133" y="312"/>
                  </a:cubicBezTo>
                  <a:cubicBezTo>
                    <a:pt x="135" y="313"/>
                    <a:pt x="136" y="313"/>
                    <a:pt x="137" y="312"/>
                  </a:cubicBezTo>
                  <a:cubicBezTo>
                    <a:pt x="138" y="312"/>
                    <a:pt x="142" y="310"/>
                    <a:pt x="142" y="310"/>
                  </a:cubicBezTo>
                  <a:cubicBezTo>
                    <a:pt x="143" y="310"/>
                    <a:pt x="146" y="310"/>
                    <a:pt x="144" y="312"/>
                  </a:cubicBezTo>
                  <a:cubicBezTo>
                    <a:pt x="143" y="313"/>
                    <a:pt x="141" y="314"/>
                    <a:pt x="140" y="314"/>
                  </a:cubicBezTo>
                  <a:cubicBezTo>
                    <a:pt x="139" y="315"/>
                    <a:pt x="137" y="315"/>
                    <a:pt x="136" y="317"/>
                  </a:cubicBezTo>
                  <a:cubicBezTo>
                    <a:pt x="136" y="320"/>
                    <a:pt x="136" y="322"/>
                    <a:pt x="136" y="322"/>
                  </a:cubicBezTo>
                  <a:cubicBezTo>
                    <a:pt x="141" y="320"/>
                    <a:pt x="141" y="320"/>
                    <a:pt x="141" y="320"/>
                  </a:cubicBezTo>
                  <a:cubicBezTo>
                    <a:pt x="141" y="320"/>
                    <a:pt x="142" y="320"/>
                    <a:pt x="143" y="322"/>
                  </a:cubicBezTo>
                  <a:cubicBezTo>
                    <a:pt x="144" y="325"/>
                    <a:pt x="141" y="326"/>
                    <a:pt x="140" y="326"/>
                  </a:cubicBezTo>
                  <a:cubicBezTo>
                    <a:pt x="139" y="326"/>
                    <a:pt x="135" y="323"/>
                    <a:pt x="135" y="323"/>
                  </a:cubicBezTo>
                  <a:cubicBezTo>
                    <a:pt x="131" y="325"/>
                    <a:pt x="131" y="325"/>
                    <a:pt x="131" y="325"/>
                  </a:cubicBezTo>
                  <a:cubicBezTo>
                    <a:pt x="131" y="325"/>
                    <a:pt x="131" y="324"/>
                    <a:pt x="128" y="327"/>
                  </a:cubicBezTo>
                  <a:cubicBezTo>
                    <a:pt x="124" y="330"/>
                    <a:pt x="123" y="334"/>
                    <a:pt x="123" y="335"/>
                  </a:cubicBezTo>
                  <a:cubicBezTo>
                    <a:pt x="123" y="336"/>
                    <a:pt x="122" y="338"/>
                    <a:pt x="121" y="339"/>
                  </a:cubicBezTo>
                  <a:cubicBezTo>
                    <a:pt x="119" y="340"/>
                    <a:pt x="116" y="343"/>
                    <a:pt x="116" y="343"/>
                  </a:cubicBezTo>
                  <a:cubicBezTo>
                    <a:pt x="116" y="343"/>
                    <a:pt x="115" y="344"/>
                    <a:pt x="115" y="346"/>
                  </a:cubicBezTo>
                  <a:cubicBezTo>
                    <a:pt x="114" y="348"/>
                    <a:pt x="114" y="348"/>
                    <a:pt x="114" y="348"/>
                  </a:cubicBezTo>
                  <a:cubicBezTo>
                    <a:pt x="117" y="351"/>
                    <a:pt x="117" y="351"/>
                    <a:pt x="117" y="351"/>
                  </a:cubicBezTo>
                  <a:cubicBezTo>
                    <a:pt x="111" y="354"/>
                    <a:pt x="111" y="354"/>
                    <a:pt x="111" y="354"/>
                  </a:cubicBezTo>
                  <a:cubicBezTo>
                    <a:pt x="109" y="356"/>
                    <a:pt x="109" y="356"/>
                    <a:pt x="109" y="356"/>
                  </a:cubicBezTo>
                  <a:cubicBezTo>
                    <a:pt x="109" y="356"/>
                    <a:pt x="104" y="361"/>
                    <a:pt x="108" y="362"/>
                  </a:cubicBezTo>
                  <a:cubicBezTo>
                    <a:pt x="111" y="362"/>
                    <a:pt x="113" y="362"/>
                    <a:pt x="113" y="362"/>
                  </a:cubicBezTo>
                  <a:cubicBezTo>
                    <a:pt x="113" y="362"/>
                    <a:pt x="113" y="367"/>
                    <a:pt x="114" y="367"/>
                  </a:cubicBezTo>
                  <a:cubicBezTo>
                    <a:pt x="115" y="367"/>
                    <a:pt x="122" y="368"/>
                    <a:pt x="122" y="368"/>
                  </a:cubicBezTo>
                  <a:cubicBezTo>
                    <a:pt x="126" y="364"/>
                    <a:pt x="126" y="364"/>
                    <a:pt x="126" y="364"/>
                  </a:cubicBezTo>
                  <a:cubicBezTo>
                    <a:pt x="128" y="363"/>
                    <a:pt x="128" y="363"/>
                    <a:pt x="128" y="363"/>
                  </a:cubicBezTo>
                  <a:cubicBezTo>
                    <a:pt x="130" y="366"/>
                    <a:pt x="130" y="366"/>
                    <a:pt x="130" y="366"/>
                  </a:cubicBezTo>
                  <a:cubicBezTo>
                    <a:pt x="130" y="366"/>
                    <a:pt x="129" y="368"/>
                    <a:pt x="126" y="368"/>
                  </a:cubicBezTo>
                  <a:cubicBezTo>
                    <a:pt x="124" y="368"/>
                    <a:pt x="125" y="368"/>
                    <a:pt x="123" y="370"/>
                  </a:cubicBezTo>
                  <a:cubicBezTo>
                    <a:pt x="121" y="372"/>
                    <a:pt x="120" y="373"/>
                    <a:pt x="119" y="373"/>
                  </a:cubicBezTo>
                  <a:cubicBezTo>
                    <a:pt x="118" y="373"/>
                    <a:pt x="116" y="375"/>
                    <a:pt x="115" y="372"/>
                  </a:cubicBezTo>
                  <a:cubicBezTo>
                    <a:pt x="114" y="370"/>
                    <a:pt x="112" y="367"/>
                    <a:pt x="112" y="367"/>
                  </a:cubicBezTo>
                  <a:cubicBezTo>
                    <a:pt x="105" y="364"/>
                    <a:pt x="105" y="364"/>
                    <a:pt x="105" y="364"/>
                  </a:cubicBezTo>
                  <a:cubicBezTo>
                    <a:pt x="103" y="365"/>
                    <a:pt x="103" y="365"/>
                    <a:pt x="103" y="365"/>
                  </a:cubicBezTo>
                  <a:cubicBezTo>
                    <a:pt x="103" y="365"/>
                    <a:pt x="103" y="368"/>
                    <a:pt x="102" y="368"/>
                  </a:cubicBezTo>
                  <a:cubicBezTo>
                    <a:pt x="101" y="368"/>
                    <a:pt x="96" y="368"/>
                    <a:pt x="95" y="368"/>
                  </a:cubicBezTo>
                  <a:cubicBezTo>
                    <a:pt x="93" y="368"/>
                    <a:pt x="92" y="368"/>
                    <a:pt x="92" y="367"/>
                  </a:cubicBezTo>
                  <a:cubicBezTo>
                    <a:pt x="92" y="366"/>
                    <a:pt x="92" y="365"/>
                    <a:pt x="91" y="365"/>
                  </a:cubicBezTo>
                  <a:cubicBezTo>
                    <a:pt x="91" y="364"/>
                    <a:pt x="89" y="361"/>
                    <a:pt x="88" y="361"/>
                  </a:cubicBezTo>
                  <a:cubicBezTo>
                    <a:pt x="86" y="361"/>
                    <a:pt x="83" y="363"/>
                    <a:pt x="83" y="363"/>
                  </a:cubicBezTo>
                  <a:cubicBezTo>
                    <a:pt x="82" y="370"/>
                    <a:pt x="82" y="370"/>
                    <a:pt x="82" y="370"/>
                  </a:cubicBezTo>
                  <a:cubicBezTo>
                    <a:pt x="82" y="370"/>
                    <a:pt x="80" y="369"/>
                    <a:pt x="80" y="371"/>
                  </a:cubicBezTo>
                  <a:cubicBezTo>
                    <a:pt x="80" y="372"/>
                    <a:pt x="83" y="375"/>
                    <a:pt x="83" y="375"/>
                  </a:cubicBezTo>
                  <a:cubicBezTo>
                    <a:pt x="83" y="375"/>
                    <a:pt x="85" y="376"/>
                    <a:pt x="85" y="377"/>
                  </a:cubicBezTo>
                  <a:cubicBezTo>
                    <a:pt x="85" y="378"/>
                    <a:pt x="83" y="380"/>
                    <a:pt x="83" y="380"/>
                  </a:cubicBezTo>
                  <a:cubicBezTo>
                    <a:pt x="83" y="380"/>
                    <a:pt x="79" y="380"/>
                    <a:pt x="79" y="381"/>
                  </a:cubicBezTo>
                  <a:cubicBezTo>
                    <a:pt x="78" y="382"/>
                    <a:pt x="79" y="385"/>
                    <a:pt x="79" y="385"/>
                  </a:cubicBezTo>
                  <a:cubicBezTo>
                    <a:pt x="78" y="385"/>
                    <a:pt x="76" y="387"/>
                    <a:pt x="77" y="388"/>
                  </a:cubicBezTo>
                  <a:cubicBezTo>
                    <a:pt x="77" y="388"/>
                    <a:pt x="78" y="392"/>
                    <a:pt x="78" y="392"/>
                  </a:cubicBezTo>
                  <a:cubicBezTo>
                    <a:pt x="78" y="392"/>
                    <a:pt x="78" y="396"/>
                    <a:pt x="77" y="394"/>
                  </a:cubicBezTo>
                  <a:cubicBezTo>
                    <a:pt x="75" y="392"/>
                    <a:pt x="70" y="390"/>
                    <a:pt x="70" y="390"/>
                  </a:cubicBezTo>
                  <a:cubicBezTo>
                    <a:pt x="67" y="388"/>
                    <a:pt x="67" y="388"/>
                    <a:pt x="67" y="388"/>
                  </a:cubicBezTo>
                  <a:cubicBezTo>
                    <a:pt x="67" y="388"/>
                    <a:pt x="64" y="390"/>
                    <a:pt x="63" y="390"/>
                  </a:cubicBezTo>
                  <a:cubicBezTo>
                    <a:pt x="63" y="390"/>
                    <a:pt x="57" y="389"/>
                    <a:pt x="56" y="390"/>
                  </a:cubicBezTo>
                  <a:cubicBezTo>
                    <a:pt x="55" y="391"/>
                    <a:pt x="55" y="392"/>
                    <a:pt x="54" y="394"/>
                  </a:cubicBezTo>
                  <a:cubicBezTo>
                    <a:pt x="53" y="395"/>
                    <a:pt x="50" y="395"/>
                    <a:pt x="52" y="398"/>
                  </a:cubicBezTo>
                  <a:cubicBezTo>
                    <a:pt x="55" y="400"/>
                    <a:pt x="58" y="401"/>
                    <a:pt x="58" y="401"/>
                  </a:cubicBezTo>
                  <a:cubicBezTo>
                    <a:pt x="58" y="401"/>
                    <a:pt x="60" y="401"/>
                    <a:pt x="59" y="404"/>
                  </a:cubicBezTo>
                  <a:cubicBezTo>
                    <a:pt x="57" y="407"/>
                    <a:pt x="53" y="405"/>
                    <a:pt x="53" y="405"/>
                  </a:cubicBezTo>
                  <a:cubicBezTo>
                    <a:pt x="52" y="404"/>
                    <a:pt x="48" y="402"/>
                    <a:pt x="48" y="402"/>
                  </a:cubicBezTo>
                  <a:cubicBezTo>
                    <a:pt x="47" y="403"/>
                    <a:pt x="44" y="407"/>
                    <a:pt x="44" y="407"/>
                  </a:cubicBezTo>
                  <a:cubicBezTo>
                    <a:pt x="44" y="407"/>
                    <a:pt x="43" y="408"/>
                    <a:pt x="42" y="408"/>
                  </a:cubicBezTo>
                  <a:cubicBezTo>
                    <a:pt x="41" y="407"/>
                    <a:pt x="39" y="404"/>
                    <a:pt x="38" y="404"/>
                  </a:cubicBezTo>
                  <a:cubicBezTo>
                    <a:pt x="37" y="405"/>
                    <a:pt x="36" y="407"/>
                    <a:pt x="36" y="407"/>
                  </a:cubicBezTo>
                  <a:cubicBezTo>
                    <a:pt x="36" y="408"/>
                    <a:pt x="37" y="410"/>
                    <a:pt x="37" y="411"/>
                  </a:cubicBezTo>
                  <a:cubicBezTo>
                    <a:pt x="36" y="411"/>
                    <a:pt x="32" y="412"/>
                    <a:pt x="32" y="413"/>
                  </a:cubicBezTo>
                  <a:cubicBezTo>
                    <a:pt x="32" y="414"/>
                    <a:pt x="31" y="412"/>
                    <a:pt x="30" y="416"/>
                  </a:cubicBezTo>
                  <a:cubicBezTo>
                    <a:pt x="29" y="419"/>
                    <a:pt x="31" y="419"/>
                    <a:pt x="29" y="419"/>
                  </a:cubicBezTo>
                  <a:cubicBezTo>
                    <a:pt x="28" y="419"/>
                    <a:pt x="25" y="417"/>
                    <a:pt x="25" y="417"/>
                  </a:cubicBezTo>
                  <a:cubicBezTo>
                    <a:pt x="25" y="417"/>
                    <a:pt x="22" y="414"/>
                    <a:pt x="22" y="417"/>
                  </a:cubicBezTo>
                  <a:cubicBezTo>
                    <a:pt x="22" y="420"/>
                    <a:pt x="22" y="424"/>
                    <a:pt x="22" y="424"/>
                  </a:cubicBezTo>
                  <a:cubicBezTo>
                    <a:pt x="23" y="425"/>
                    <a:pt x="23" y="425"/>
                    <a:pt x="23" y="425"/>
                  </a:cubicBezTo>
                  <a:cubicBezTo>
                    <a:pt x="23" y="425"/>
                    <a:pt x="23" y="426"/>
                    <a:pt x="22" y="427"/>
                  </a:cubicBezTo>
                  <a:cubicBezTo>
                    <a:pt x="22" y="427"/>
                    <a:pt x="20" y="426"/>
                    <a:pt x="20" y="425"/>
                  </a:cubicBezTo>
                  <a:cubicBezTo>
                    <a:pt x="19" y="424"/>
                    <a:pt x="20" y="423"/>
                    <a:pt x="18" y="422"/>
                  </a:cubicBezTo>
                  <a:cubicBezTo>
                    <a:pt x="15" y="421"/>
                    <a:pt x="13" y="420"/>
                    <a:pt x="13" y="421"/>
                  </a:cubicBezTo>
                  <a:cubicBezTo>
                    <a:pt x="13" y="423"/>
                    <a:pt x="13" y="424"/>
                    <a:pt x="13" y="425"/>
                  </a:cubicBezTo>
                  <a:cubicBezTo>
                    <a:pt x="14" y="427"/>
                    <a:pt x="16" y="428"/>
                    <a:pt x="16" y="428"/>
                  </a:cubicBezTo>
                  <a:cubicBezTo>
                    <a:pt x="17" y="428"/>
                    <a:pt x="17" y="428"/>
                    <a:pt x="17" y="428"/>
                  </a:cubicBezTo>
                  <a:cubicBezTo>
                    <a:pt x="17" y="428"/>
                    <a:pt x="16" y="431"/>
                    <a:pt x="15" y="431"/>
                  </a:cubicBezTo>
                  <a:cubicBezTo>
                    <a:pt x="14" y="431"/>
                    <a:pt x="13" y="429"/>
                    <a:pt x="13" y="430"/>
                  </a:cubicBezTo>
                  <a:cubicBezTo>
                    <a:pt x="12" y="430"/>
                    <a:pt x="10" y="432"/>
                    <a:pt x="10" y="432"/>
                  </a:cubicBezTo>
                  <a:cubicBezTo>
                    <a:pt x="10" y="432"/>
                    <a:pt x="11" y="433"/>
                    <a:pt x="11" y="434"/>
                  </a:cubicBezTo>
                  <a:cubicBezTo>
                    <a:pt x="11" y="434"/>
                    <a:pt x="9" y="436"/>
                    <a:pt x="8" y="436"/>
                  </a:cubicBezTo>
                  <a:cubicBezTo>
                    <a:pt x="8" y="437"/>
                    <a:pt x="7" y="437"/>
                    <a:pt x="7" y="438"/>
                  </a:cubicBezTo>
                  <a:cubicBezTo>
                    <a:pt x="7" y="439"/>
                    <a:pt x="8" y="441"/>
                    <a:pt x="8" y="441"/>
                  </a:cubicBezTo>
                  <a:cubicBezTo>
                    <a:pt x="9" y="441"/>
                    <a:pt x="13" y="441"/>
                    <a:pt x="13" y="441"/>
                  </a:cubicBezTo>
                  <a:cubicBezTo>
                    <a:pt x="13" y="441"/>
                    <a:pt x="13" y="443"/>
                    <a:pt x="12" y="443"/>
                  </a:cubicBezTo>
                  <a:cubicBezTo>
                    <a:pt x="11" y="444"/>
                    <a:pt x="10" y="445"/>
                    <a:pt x="9" y="446"/>
                  </a:cubicBezTo>
                  <a:cubicBezTo>
                    <a:pt x="9" y="448"/>
                    <a:pt x="10" y="451"/>
                    <a:pt x="12" y="452"/>
                  </a:cubicBezTo>
                  <a:cubicBezTo>
                    <a:pt x="14" y="452"/>
                    <a:pt x="17" y="453"/>
                    <a:pt x="16" y="454"/>
                  </a:cubicBezTo>
                  <a:cubicBezTo>
                    <a:pt x="16" y="455"/>
                    <a:pt x="12" y="458"/>
                    <a:pt x="11" y="458"/>
                  </a:cubicBezTo>
                  <a:cubicBezTo>
                    <a:pt x="10" y="459"/>
                    <a:pt x="9" y="459"/>
                    <a:pt x="9" y="461"/>
                  </a:cubicBezTo>
                  <a:cubicBezTo>
                    <a:pt x="8" y="462"/>
                    <a:pt x="9" y="463"/>
                    <a:pt x="7" y="464"/>
                  </a:cubicBezTo>
                  <a:cubicBezTo>
                    <a:pt x="6" y="465"/>
                    <a:pt x="4" y="464"/>
                    <a:pt x="5" y="466"/>
                  </a:cubicBezTo>
                  <a:cubicBezTo>
                    <a:pt x="5" y="469"/>
                    <a:pt x="5" y="470"/>
                    <a:pt x="6" y="469"/>
                  </a:cubicBezTo>
                  <a:cubicBezTo>
                    <a:pt x="6" y="469"/>
                    <a:pt x="7" y="469"/>
                    <a:pt x="7" y="469"/>
                  </a:cubicBezTo>
                  <a:cubicBezTo>
                    <a:pt x="13" y="469"/>
                    <a:pt x="13" y="469"/>
                    <a:pt x="13" y="469"/>
                  </a:cubicBezTo>
                  <a:cubicBezTo>
                    <a:pt x="13" y="469"/>
                    <a:pt x="13" y="470"/>
                    <a:pt x="13" y="471"/>
                  </a:cubicBezTo>
                  <a:cubicBezTo>
                    <a:pt x="12" y="472"/>
                    <a:pt x="8" y="477"/>
                    <a:pt x="8" y="477"/>
                  </a:cubicBezTo>
                  <a:cubicBezTo>
                    <a:pt x="8" y="477"/>
                    <a:pt x="8" y="479"/>
                    <a:pt x="7" y="480"/>
                  </a:cubicBezTo>
                  <a:cubicBezTo>
                    <a:pt x="6" y="481"/>
                    <a:pt x="4" y="481"/>
                    <a:pt x="4" y="482"/>
                  </a:cubicBezTo>
                  <a:cubicBezTo>
                    <a:pt x="4" y="483"/>
                    <a:pt x="4" y="484"/>
                    <a:pt x="4" y="486"/>
                  </a:cubicBezTo>
                  <a:cubicBezTo>
                    <a:pt x="4" y="487"/>
                    <a:pt x="6" y="489"/>
                    <a:pt x="6" y="490"/>
                  </a:cubicBezTo>
                  <a:cubicBezTo>
                    <a:pt x="7" y="491"/>
                    <a:pt x="6" y="492"/>
                    <a:pt x="6" y="492"/>
                  </a:cubicBezTo>
                  <a:cubicBezTo>
                    <a:pt x="4" y="499"/>
                    <a:pt x="4" y="499"/>
                    <a:pt x="4" y="499"/>
                  </a:cubicBezTo>
                  <a:cubicBezTo>
                    <a:pt x="4" y="499"/>
                    <a:pt x="4" y="502"/>
                    <a:pt x="4" y="503"/>
                  </a:cubicBezTo>
                  <a:cubicBezTo>
                    <a:pt x="4" y="503"/>
                    <a:pt x="0" y="505"/>
                    <a:pt x="2" y="507"/>
                  </a:cubicBezTo>
                  <a:cubicBezTo>
                    <a:pt x="4" y="509"/>
                    <a:pt x="5" y="510"/>
                    <a:pt x="6" y="510"/>
                  </a:cubicBezTo>
                  <a:cubicBezTo>
                    <a:pt x="7" y="511"/>
                    <a:pt x="11" y="510"/>
                    <a:pt x="11" y="511"/>
                  </a:cubicBezTo>
                  <a:cubicBezTo>
                    <a:pt x="11" y="511"/>
                    <a:pt x="11" y="512"/>
                    <a:pt x="9" y="512"/>
                  </a:cubicBezTo>
                  <a:cubicBezTo>
                    <a:pt x="7" y="513"/>
                    <a:pt x="5" y="512"/>
                    <a:pt x="5" y="513"/>
                  </a:cubicBezTo>
                  <a:cubicBezTo>
                    <a:pt x="5" y="514"/>
                    <a:pt x="1" y="519"/>
                    <a:pt x="1" y="519"/>
                  </a:cubicBezTo>
                  <a:cubicBezTo>
                    <a:pt x="5" y="524"/>
                    <a:pt x="5" y="524"/>
                    <a:pt x="5" y="524"/>
                  </a:cubicBezTo>
                  <a:cubicBezTo>
                    <a:pt x="5" y="524"/>
                    <a:pt x="7" y="522"/>
                    <a:pt x="8" y="522"/>
                  </a:cubicBezTo>
                  <a:cubicBezTo>
                    <a:pt x="8" y="522"/>
                    <a:pt x="11" y="522"/>
                    <a:pt x="11" y="523"/>
                  </a:cubicBezTo>
                  <a:cubicBezTo>
                    <a:pt x="11" y="523"/>
                    <a:pt x="9" y="525"/>
                    <a:pt x="9" y="526"/>
                  </a:cubicBezTo>
                  <a:cubicBezTo>
                    <a:pt x="8" y="526"/>
                    <a:pt x="6" y="527"/>
                    <a:pt x="6" y="528"/>
                  </a:cubicBezTo>
                  <a:cubicBezTo>
                    <a:pt x="6" y="528"/>
                    <a:pt x="8" y="531"/>
                    <a:pt x="8" y="531"/>
                  </a:cubicBezTo>
                  <a:cubicBezTo>
                    <a:pt x="8" y="531"/>
                    <a:pt x="10" y="531"/>
                    <a:pt x="10" y="532"/>
                  </a:cubicBezTo>
                  <a:cubicBezTo>
                    <a:pt x="10" y="533"/>
                    <a:pt x="7" y="535"/>
                    <a:pt x="7" y="535"/>
                  </a:cubicBezTo>
                  <a:cubicBezTo>
                    <a:pt x="7" y="537"/>
                    <a:pt x="7" y="537"/>
                    <a:pt x="7" y="537"/>
                  </a:cubicBezTo>
                  <a:cubicBezTo>
                    <a:pt x="6" y="542"/>
                    <a:pt x="6" y="542"/>
                    <a:pt x="6" y="542"/>
                  </a:cubicBezTo>
                  <a:cubicBezTo>
                    <a:pt x="9" y="545"/>
                    <a:pt x="9" y="545"/>
                    <a:pt x="9" y="545"/>
                  </a:cubicBezTo>
                  <a:cubicBezTo>
                    <a:pt x="9" y="545"/>
                    <a:pt x="13" y="545"/>
                    <a:pt x="11" y="547"/>
                  </a:cubicBezTo>
                  <a:cubicBezTo>
                    <a:pt x="10" y="549"/>
                    <a:pt x="8" y="550"/>
                    <a:pt x="8" y="551"/>
                  </a:cubicBezTo>
                  <a:cubicBezTo>
                    <a:pt x="8" y="553"/>
                    <a:pt x="7" y="555"/>
                    <a:pt x="9" y="555"/>
                  </a:cubicBezTo>
                  <a:cubicBezTo>
                    <a:pt x="10" y="555"/>
                    <a:pt x="10" y="556"/>
                    <a:pt x="11" y="555"/>
                  </a:cubicBezTo>
                  <a:cubicBezTo>
                    <a:pt x="12" y="555"/>
                    <a:pt x="14" y="554"/>
                    <a:pt x="14" y="554"/>
                  </a:cubicBezTo>
                  <a:cubicBezTo>
                    <a:pt x="14" y="554"/>
                    <a:pt x="17" y="552"/>
                    <a:pt x="18" y="552"/>
                  </a:cubicBezTo>
                  <a:cubicBezTo>
                    <a:pt x="19" y="552"/>
                    <a:pt x="21" y="553"/>
                    <a:pt x="21" y="554"/>
                  </a:cubicBezTo>
                  <a:cubicBezTo>
                    <a:pt x="21" y="555"/>
                    <a:pt x="22" y="555"/>
                    <a:pt x="22" y="556"/>
                  </a:cubicBezTo>
                  <a:cubicBezTo>
                    <a:pt x="23" y="556"/>
                    <a:pt x="21" y="560"/>
                    <a:pt x="21" y="560"/>
                  </a:cubicBezTo>
                  <a:cubicBezTo>
                    <a:pt x="19" y="564"/>
                    <a:pt x="19" y="564"/>
                    <a:pt x="19" y="564"/>
                  </a:cubicBezTo>
                  <a:cubicBezTo>
                    <a:pt x="19" y="564"/>
                    <a:pt x="21" y="566"/>
                    <a:pt x="21" y="566"/>
                  </a:cubicBezTo>
                  <a:cubicBezTo>
                    <a:pt x="20" y="566"/>
                    <a:pt x="17" y="567"/>
                    <a:pt x="16" y="567"/>
                  </a:cubicBezTo>
                  <a:cubicBezTo>
                    <a:pt x="15" y="567"/>
                    <a:pt x="14" y="567"/>
                    <a:pt x="14" y="568"/>
                  </a:cubicBezTo>
                  <a:cubicBezTo>
                    <a:pt x="13" y="570"/>
                    <a:pt x="11" y="574"/>
                    <a:pt x="11" y="574"/>
                  </a:cubicBezTo>
                  <a:cubicBezTo>
                    <a:pt x="11" y="574"/>
                    <a:pt x="10" y="575"/>
                    <a:pt x="11" y="577"/>
                  </a:cubicBezTo>
                  <a:cubicBezTo>
                    <a:pt x="12" y="579"/>
                    <a:pt x="15" y="584"/>
                    <a:pt x="15" y="584"/>
                  </a:cubicBezTo>
                  <a:cubicBezTo>
                    <a:pt x="15" y="585"/>
                    <a:pt x="17" y="587"/>
                    <a:pt x="19" y="589"/>
                  </a:cubicBezTo>
                  <a:cubicBezTo>
                    <a:pt x="21" y="590"/>
                    <a:pt x="23" y="591"/>
                    <a:pt x="23" y="592"/>
                  </a:cubicBezTo>
                  <a:cubicBezTo>
                    <a:pt x="23" y="594"/>
                    <a:pt x="23" y="594"/>
                    <a:pt x="23" y="594"/>
                  </a:cubicBezTo>
                  <a:cubicBezTo>
                    <a:pt x="27" y="597"/>
                    <a:pt x="27" y="597"/>
                    <a:pt x="27" y="597"/>
                  </a:cubicBezTo>
                  <a:cubicBezTo>
                    <a:pt x="27" y="597"/>
                    <a:pt x="28" y="597"/>
                    <a:pt x="31" y="598"/>
                  </a:cubicBezTo>
                  <a:cubicBezTo>
                    <a:pt x="34" y="598"/>
                    <a:pt x="36" y="599"/>
                    <a:pt x="37" y="599"/>
                  </a:cubicBezTo>
                  <a:cubicBezTo>
                    <a:pt x="37" y="600"/>
                    <a:pt x="34" y="602"/>
                    <a:pt x="34" y="602"/>
                  </a:cubicBezTo>
                  <a:cubicBezTo>
                    <a:pt x="34" y="602"/>
                    <a:pt x="30" y="605"/>
                    <a:pt x="32" y="606"/>
                  </a:cubicBezTo>
                  <a:cubicBezTo>
                    <a:pt x="34" y="607"/>
                    <a:pt x="44" y="609"/>
                    <a:pt x="44" y="609"/>
                  </a:cubicBezTo>
                  <a:cubicBezTo>
                    <a:pt x="44" y="609"/>
                    <a:pt x="46" y="610"/>
                    <a:pt x="46" y="611"/>
                  </a:cubicBezTo>
                  <a:cubicBezTo>
                    <a:pt x="47" y="611"/>
                    <a:pt x="49" y="610"/>
                    <a:pt x="49" y="610"/>
                  </a:cubicBezTo>
                  <a:cubicBezTo>
                    <a:pt x="49" y="609"/>
                    <a:pt x="53" y="611"/>
                    <a:pt x="53" y="611"/>
                  </a:cubicBezTo>
                  <a:cubicBezTo>
                    <a:pt x="54" y="610"/>
                    <a:pt x="58" y="610"/>
                    <a:pt x="58" y="610"/>
                  </a:cubicBezTo>
                  <a:cubicBezTo>
                    <a:pt x="62" y="608"/>
                    <a:pt x="62" y="608"/>
                    <a:pt x="62" y="608"/>
                  </a:cubicBezTo>
                  <a:cubicBezTo>
                    <a:pt x="62" y="608"/>
                    <a:pt x="65" y="604"/>
                    <a:pt x="67" y="605"/>
                  </a:cubicBezTo>
                  <a:cubicBezTo>
                    <a:pt x="69" y="606"/>
                    <a:pt x="68" y="607"/>
                    <a:pt x="69" y="607"/>
                  </a:cubicBezTo>
                  <a:cubicBezTo>
                    <a:pt x="71" y="607"/>
                    <a:pt x="72" y="607"/>
                    <a:pt x="74" y="605"/>
                  </a:cubicBezTo>
                  <a:cubicBezTo>
                    <a:pt x="75" y="603"/>
                    <a:pt x="77" y="602"/>
                    <a:pt x="77" y="601"/>
                  </a:cubicBezTo>
                  <a:cubicBezTo>
                    <a:pt x="78" y="601"/>
                    <a:pt x="88" y="595"/>
                    <a:pt x="88" y="595"/>
                  </a:cubicBezTo>
                  <a:cubicBezTo>
                    <a:pt x="95" y="584"/>
                    <a:pt x="95" y="584"/>
                    <a:pt x="95" y="584"/>
                  </a:cubicBezTo>
                  <a:cubicBezTo>
                    <a:pt x="97" y="576"/>
                    <a:pt x="97" y="576"/>
                    <a:pt x="97" y="576"/>
                  </a:cubicBezTo>
                  <a:cubicBezTo>
                    <a:pt x="97" y="576"/>
                    <a:pt x="100" y="572"/>
                    <a:pt x="102" y="572"/>
                  </a:cubicBezTo>
                  <a:cubicBezTo>
                    <a:pt x="104" y="572"/>
                    <a:pt x="110" y="569"/>
                    <a:pt x="109" y="568"/>
                  </a:cubicBezTo>
                  <a:cubicBezTo>
                    <a:pt x="109" y="566"/>
                    <a:pt x="111" y="565"/>
                    <a:pt x="112" y="568"/>
                  </a:cubicBezTo>
                  <a:cubicBezTo>
                    <a:pt x="112" y="571"/>
                    <a:pt x="111" y="574"/>
                    <a:pt x="113" y="573"/>
                  </a:cubicBezTo>
                  <a:cubicBezTo>
                    <a:pt x="115" y="572"/>
                    <a:pt x="119" y="566"/>
                    <a:pt x="119" y="566"/>
                  </a:cubicBezTo>
                  <a:cubicBezTo>
                    <a:pt x="119" y="566"/>
                    <a:pt x="122" y="564"/>
                    <a:pt x="123" y="563"/>
                  </a:cubicBezTo>
                  <a:cubicBezTo>
                    <a:pt x="125" y="563"/>
                    <a:pt x="128" y="557"/>
                    <a:pt x="128" y="557"/>
                  </a:cubicBezTo>
                  <a:cubicBezTo>
                    <a:pt x="128" y="557"/>
                    <a:pt x="131" y="555"/>
                    <a:pt x="132" y="558"/>
                  </a:cubicBezTo>
                  <a:cubicBezTo>
                    <a:pt x="133" y="560"/>
                    <a:pt x="136" y="565"/>
                    <a:pt x="136" y="566"/>
                  </a:cubicBezTo>
                  <a:cubicBezTo>
                    <a:pt x="136" y="566"/>
                    <a:pt x="137" y="567"/>
                    <a:pt x="137" y="567"/>
                  </a:cubicBezTo>
                  <a:cubicBezTo>
                    <a:pt x="137" y="566"/>
                    <a:pt x="137" y="566"/>
                    <a:pt x="137" y="566"/>
                  </a:cubicBezTo>
                  <a:cubicBezTo>
                    <a:pt x="138" y="558"/>
                    <a:pt x="138" y="558"/>
                    <a:pt x="138" y="558"/>
                  </a:cubicBezTo>
                  <a:cubicBezTo>
                    <a:pt x="141" y="560"/>
                    <a:pt x="141" y="560"/>
                    <a:pt x="141" y="560"/>
                  </a:cubicBezTo>
                  <a:cubicBezTo>
                    <a:pt x="147" y="565"/>
                    <a:pt x="147" y="565"/>
                    <a:pt x="147" y="566"/>
                  </a:cubicBezTo>
                  <a:cubicBezTo>
                    <a:pt x="147" y="566"/>
                    <a:pt x="147" y="566"/>
                    <a:pt x="148" y="570"/>
                  </a:cubicBezTo>
                  <a:cubicBezTo>
                    <a:pt x="148" y="570"/>
                    <a:pt x="148" y="570"/>
                    <a:pt x="148" y="570"/>
                  </a:cubicBezTo>
                  <a:cubicBezTo>
                    <a:pt x="148" y="570"/>
                    <a:pt x="148" y="570"/>
                    <a:pt x="148" y="570"/>
                  </a:cubicBezTo>
                  <a:cubicBezTo>
                    <a:pt x="149" y="566"/>
                    <a:pt x="149" y="566"/>
                    <a:pt x="149" y="566"/>
                  </a:cubicBezTo>
                  <a:cubicBezTo>
                    <a:pt x="149" y="561"/>
                    <a:pt x="149" y="561"/>
                    <a:pt x="149" y="561"/>
                  </a:cubicBezTo>
                  <a:cubicBezTo>
                    <a:pt x="152" y="556"/>
                    <a:pt x="152" y="556"/>
                    <a:pt x="152" y="556"/>
                  </a:cubicBezTo>
                  <a:cubicBezTo>
                    <a:pt x="152" y="551"/>
                    <a:pt x="152" y="551"/>
                    <a:pt x="152" y="551"/>
                  </a:cubicBezTo>
                  <a:cubicBezTo>
                    <a:pt x="149" y="546"/>
                    <a:pt x="149" y="546"/>
                    <a:pt x="149" y="546"/>
                  </a:cubicBezTo>
                  <a:cubicBezTo>
                    <a:pt x="147" y="540"/>
                    <a:pt x="147" y="540"/>
                    <a:pt x="147" y="540"/>
                  </a:cubicBezTo>
                  <a:cubicBezTo>
                    <a:pt x="151" y="538"/>
                    <a:pt x="151" y="538"/>
                    <a:pt x="151" y="538"/>
                  </a:cubicBezTo>
                  <a:cubicBezTo>
                    <a:pt x="152" y="537"/>
                    <a:pt x="152" y="537"/>
                    <a:pt x="152" y="537"/>
                  </a:cubicBezTo>
                  <a:cubicBezTo>
                    <a:pt x="152" y="534"/>
                    <a:pt x="152" y="534"/>
                    <a:pt x="152" y="534"/>
                  </a:cubicBezTo>
                  <a:cubicBezTo>
                    <a:pt x="151" y="532"/>
                    <a:pt x="151" y="532"/>
                    <a:pt x="151" y="532"/>
                  </a:cubicBezTo>
                  <a:cubicBezTo>
                    <a:pt x="152" y="529"/>
                    <a:pt x="152" y="529"/>
                    <a:pt x="152" y="529"/>
                  </a:cubicBezTo>
                  <a:cubicBezTo>
                    <a:pt x="152" y="528"/>
                    <a:pt x="152" y="528"/>
                    <a:pt x="152" y="528"/>
                  </a:cubicBezTo>
                  <a:cubicBezTo>
                    <a:pt x="152" y="527"/>
                    <a:pt x="153" y="526"/>
                    <a:pt x="154" y="526"/>
                  </a:cubicBezTo>
                  <a:cubicBezTo>
                    <a:pt x="154" y="526"/>
                    <a:pt x="155" y="525"/>
                    <a:pt x="156" y="525"/>
                  </a:cubicBezTo>
                  <a:cubicBezTo>
                    <a:pt x="156" y="525"/>
                    <a:pt x="157" y="526"/>
                    <a:pt x="157" y="526"/>
                  </a:cubicBezTo>
                  <a:cubicBezTo>
                    <a:pt x="159" y="525"/>
                    <a:pt x="159" y="525"/>
                    <a:pt x="159" y="525"/>
                  </a:cubicBezTo>
                  <a:cubicBezTo>
                    <a:pt x="161" y="523"/>
                    <a:pt x="161" y="523"/>
                    <a:pt x="161" y="523"/>
                  </a:cubicBezTo>
                  <a:cubicBezTo>
                    <a:pt x="162" y="522"/>
                    <a:pt x="163" y="521"/>
                    <a:pt x="163" y="520"/>
                  </a:cubicBezTo>
                  <a:cubicBezTo>
                    <a:pt x="163" y="520"/>
                    <a:pt x="164" y="519"/>
                    <a:pt x="165" y="518"/>
                  </a:cubicBezTo>
                  <a:cubicBezTo>
                    <a:pt x="165" y="515"/>
                    <a:pt x="165" y="515"/>
                    <a:pt x="165" y="515"/>
                  </a:cubicBezTo>
                  <a:cubicBezTo>
                    <a:pt x="163" y="510"/>
                    <a:pt x="163" y="510"/>
                    <a:pt x="163" y="510"/>
                  </a:cubicBezTo>
                  <a:cubicBezTo>
                    <a:pt x="165" y="507"/>
                    <a:pt x="165" y="507"/>
                    <a:pt x="165" y="507"/>
                  </a:cubicBezTo>
                  <a:cubicBezTo>
                    <a:pt x="167" y="503"/>
                    <a:pt x="167" y="503"/>
                    <a:pt x="167" y="503"/>
                  </a:cubicBezTo>
                  <a:cubicBezTo>
                    <a:pt x="166" y="499"/>
                    <a:pt x="166" y="499"/>
                    <a:pt x="166" y="499"/>
                  </a:cubicBezTo>
                  <a:cubicBezTo>
                    <a:pt x="161" y="493"/>
                    <a:pt x="161" y="493"/>
                    <a:pt x="161" y="493"/>
                  </a:cubicBezTo>
                  <a:cubicBezTo>
                    <a:pt x="158" y="486"/>
                    <a:pt x="158" y="486"/>
                    <a:pt x="158" y="486"/>
                  </a:cubicBezTo>
                  <a:cubicBezTo>
                    <a:pt x="157" y="480"/>
                    <a:pt x="157" y="480"/>
                    <a:pt x="157" y="480"/>
                  </a:cubicBezTo>
                  <a:cubicBezTo>
                    <a:pt x="162" y="474"/>
                    <a:pt x="162" y="474"/>
                    <a:pt x="162" y="474"/>
                  </a:cubicBezTo>
                  <a:cubicBezTo>
                    <a:pt x="167" y="473"/>
                    <a:pt x="167" y="473"/>
                    <a:pt x="167" y="473"/>
                  </a:cubicBezTo>
                  <a:cubicBezTo>
                    <a:pt x="167" y="473"/>
                    <a:pt x="167" y="473"/>
                    <a:pt x="167" y="473"/>
                  </a:cubicBezTo>
                  <a:cubicBezTo>
                    <a:pt x="167" y="473"/>
                    <a:pt x="167" y="473"/>
                    <a:pt x="168" y="473"/>
                  </a:cubicBezTo>
                  <a:cubicBezTo>
                    <a:pt x="168" y="473"/>
                    <a:pt x="169" y="473"/>
                    <a:pt x="169" y="473"/>
                  </a:cubicBezTo>
                  <a:cubicBezTo>
                    <a:pt x="169" y="472"/>
                    <a:pt x="170" y="470"/>
                    <a:pt x="170" y="468"/>
                  </a:cubicBezTo>
                  <a:cubicBezTo>
                    <a:pt x="170" y="462"/>
                    <a:pt x="170" y="462"/>
                    <a:pt x="170" y="462"/>
                  </a:cubicBezTo>
                  <a:cubicBezTo>
                    <a:pt x="165" y="458"/>
                    <a:pt x="165" y="458"/>
                    <a:pt x="165" y="458"/>
                  </a:cubicBezTo>
                  <a:cubicBezTo>
                    <a:pt x="159" y="454"/>
                    <a:pt x="159" y="454"/>
                    <a:pt x="159" y="454"/>
                  </a:cubicBezTo>
                  <a:cubicBezTo>
                    <a:pt x="157" y="447"/>
                    <a:pt x="157" y="447"/>
                    <a:pt x="157" y="447"/>
                  </a:cubicBezTo>
                  <a:cubicBezTo>
                    <a:pt x="156" y="422"/>
                    <a:pt x="156" y="422"/>
                    <a:pt x="156" y="422"/>
                  </a:cubicBezTo>
                  <a:cubicBezTo>
                    <a:pt x="150" y="412"/>
                    <a:pt x="150" y="411"/>
                    <a:pt x="150" y="410"/>
                  </a:cubicBezTo>
                  <a:cubicBezTo>
                    <a:pt x="150" y="410"/>
                    <a:pt x="150" y="407"/>
                    <a:pt x="151" y="405"/>
                  </a:cubicBezTo>
                  <a:cubicBezTo>
                    <a:pt x="151" y="405"/>
                    <a:pt x="151" y="404"/>
                    <a:pt x="151" y="404"/>
                  </a:cubicBezTo>
                  <a:cubicBezTo>
                    <a:pt x="150" y="398"/>
                    <a:pt x="150" y="398"/>
                    <a:pt x="150" y="398"/>
                  </a:cubicBezTo>
                  <a:cubicBezTo>
                    <a:pt x="152" y="395"/>
                    <a:pt x="152" y="395"/>
                    <a:pt x="152" y="395"/>
                  </a:cubicBezTo>
                  <a:cubicBezTo>
                    <a:pt x="152" y="391"/>
                    <a:pt x="152" y="391"/>
                    <a:pt x="152" y="391"/>
                  </a:cubicBezTo>
                  <a:cubicBezTo>
                    <a:pt x="148" y="384"/>
                    <a:pt x="148" y="384"/>
                    <a:pt x="148" y="384"/>
                  </a:cubicBezTo>
                  <a:cubicBezTo>
                    <a:pt x="148" y="384"/>
                    <a:pt x="148" y="384"/>
                    <a:pt x="148" y="384"/>
                  </a:cubicBezTo>
                  <a:cubicBezTo>
                    <a:pt x="148" y="384"/>
                    <a:pt x="148" y="379"/>
                    <a:pt x="148" y="378"/>
                  </a:cubicBezTo>
                  <a:cubicBezTo>
                    <a:pt x="149" y="377"/>
                    <a:pt x="149" y="376"/>
                    <a:pt x="152" y="373"/>
                  </a:cubicBezTo>
                  <a:cubicBezTo>
                    <a:pt x="152" y="368"/>
                    <a:pt x="152" y="368"/>
                    <a:pt x="152" y="368"/>
                  </a:cubicBezTo>
                  <a:cubicBezTo>
                    <a:pt x="154" y="359"/>
                    <a:pt x="154" y="359"/>
                    <a:pt x="154" y="359"/>
                  </a:cubicBezTo>
                  <a:cubicBezTo>
                    <a:pt x="165" y="345"/>
                    <a:pt x="165" y="345"/>
                    <a:pt x="165" y="345"/>
                  </a:cubicBezTo>
                  <a:cubicBezTo>
                    <a:pt x="184" y="343"/>
                    <a:pt x="184" y="343"/>
                    <a:pt x="184" y="343"/>
                  </a:cubicBezTo>
                  <a:cubicBezTo>
                    <a:pt x="185" y="343"/>
                    <a:pt x="185" y="343"/>
                    <a:pt x="185" y="343"/>
                  </a:cubicBezTo>
                  <a:cubicBezTo>
                    <a:pt x="187" y="338"/>
                    <a:pt x="187" y="338"/>
                    <a:pt x="187" y="338"/>
                  </a:cubicBezTo>
                  <a:cubicBezTo>
                    <a:pt x="186" y="327"/>
                    <a:pt x="186" y="327"/>
                    <a:pt x="186" y="327"/>
                  </a:cubicBezTo>
                  <a:cubicBezTo>
                    <a:pt x="179" y="326"/>
                    <a:pt x="179" y="326"/>
                    <a:pt x="179" y="326"/>
                  </a:cubicBezTo>
                  <a:cubicBezTo>
                    <a:pt x="176" y="319"/>
                    <a:pt x="176" y="319"/>
                    <a:pt x="176" y="319"/>
                  </a:cubicBezTo>
                  <a:cubicBezTo>
                    <a:pt x="189" y="299"/>
                    <a:pt x="189" y="299"/>
                    <a:pt x="189" y="299"/>
                  </a:cubicBezTo>
                  <a:cubicBezTo>
                    <a:pt x="188" y="293"/>
                    <a:pt x="188" y="293"/>
                    <a:pt x="188" y="293"/>
                  </a:cubicBezTo>
                  <a:cubicBezTo>
                    <a:pt x="191" y="291"/>
                    <a:pt x="191" y="291"/>
                    <a:pt x="191" y="291"/>
                  </a:cubicBezTo>
                  <a:cubicBezTo>
                    <a:pt x="191" y="290"/>
                    <a:pt x="190" y="289"/>
                    <a:pt x="190" y="288"/>
                  </a:cubicBezTo>
                  <a:cubicBezTo>
                    <a:pt x="190" y="288"/>
                    <a:pt x="189" y="287"/>
                    <a:pt x="190" y="281"/>
                  </a:cubicBezTo>
                  <a:cubicBezTo>
                    <a:pt x="191" y="275"/>
                    <a:pt x="191" y="275"/>
                    <a:pt x="191" y="275"/>
                  </a:cubicBezTo>
                  <a:cubicBezTo>
                    <a:pt x="193" y="269"/>
                    <a:pt x="193" y="269"/>
                    <a:pt x="193" y="269"/>
                  </a:cubicBezTo>
                  <a:cubicBezTo>
                    <a:pt x="189" y="255"/>
                    <a:pt x="189" y="255"/>
                    <a:pt x="189" y="255"/>
                  </a:cubicBezTo>
                  <a:cubicBezTo>
                    <a:pt x="193" y="251"/>
                    <a:pt x="193" y="251"/>
                    <a:pt x="193" y="251"/>
                  </a:cubicBezTo>
                  <a:cubicBezTo>
                    <a:pt x="200" y="250"/>
                    <a:pt x="200" y="250"/>
                    <a:pt x="200" y="250"/>
                  </a:cubicBezTo>
                  <a:cubicBezTo>
                    <a:pt x="204" y="246"/>
                    <a:pt x="204" y="246"/>
                    <a:pt x="204" y="246"/>
                  </a:cubicBezTo>
                  <a:cubicBezTo>
                    <a:pt x="205" y="243"/>
                    <a:pt x="205" y="243"/>
                    <a:pt x="205" y="243"/>
                  </a:cubicBezTo>
                  <a:cubicBezTo>
                    <a:pt x="205" y="235"/>
                    <a:pt x="205" y="235"/>
                    <a:pt x="205" y="235"/>
                  </a:cubicBezTo>
                  <a:cubicBezTo>
                    <a:pt x="209" y="224"/>
                    <a:pt x="209" y="224"/>
                    <a:pt x="209" y="224"/>
                  </a:cubicBezTo>
                  <a:cubicBezTo>
                    <a:pt x="209" y="223"/>
                    <a:pt x="209" y="223"/>
                    <a:pt x="209" y="223"/>
                  </a:cubicBezTo>
                  <a:cubicBezTo>
                    <a:pt x="212" y="220"/>
                    <a:pt x="216" y="215"/>
                    <a:pt x="216" y="214"/>
                  </a:cubicBezTo>
                  <a:cubicBezTo>
                    <a:pt x="217" y="213"/>
                    <a:pt x="218" y="209"/>
                    <a:pt x="219" y="208"/>
                  </a:cubicBezTo>
                  <a:cubicBezTo>
                    <a:pt x="218" y="205"/>
                    <a:pt x="218" y="202"/>
                    <a:pt x="217" y="202"/>
                  </a:cubicBezTo>
                  <a:cubicBezTo>
                    <a:pt x="216" y="201"/>
                    <a:pt x="214" y="197"/>
                    <a:pt x="213" y="195"/>
                  </a:cubicBezTo>
                  <a:cubicBezTo>
                    <a:pt x="213" y="195"/>
                    <a:pt x="213" y="195"/>
                    <a:pt x="213" y="195"/>
                  </a:cubicBezTo>
                  <a:cubicBezTo>
                    <a:pt x="213" y="189"/>
                    <a:pt x="213" y="189"/>
                    <a:pt x="213" y="189"/>
                  </a:cubicBezTo>
                  <a:cubicBezTo>
                    <a:pt x="218" y="186"/>
                    <a:pt x="218" y="186"/>
                    <a:pt x="218" y="186"/>
                  </a:cubicBezTo>
                  <a:cubicBezTo>
                    <a:pt x="220" y="183"/>
                    <a:pt x="220" y="183"/>
                    <a:pt x="220" y="183"/>
                  </a:cubicBezTo>
                  <a:cubicBezTo>
                    <a:pt x="220" y="182"/>
                    <a:pt x="219" y="179"/>
                    <a:pt x="219" y="178"/>
                  </a:cubicBezTo>
                  <a:cubicBezTo>
                    <a:pt x="219" y="177"/>
                    <a:pt x="219" y="177"/>
                    <a:pt x="220" y="174"/>
                  </a:cubicBezTo>
                  <a:cubicBezTo>
                    <a:pt x="221" y="173"/>
                    <a:pt x="221" y="173"/>
                    <a:pt x="221" y="173"/>
                  </a:cubicBezTo>
                  <a:cubicBezTo>
                    <a:pt x="221" y="172"/>
                    <a:pt x="221" y="171"/>
                    <a:pt x="225" y="167"/>
                  </a:cubicBezTo>
                  <a:cubicBezTo>
                    <a:pt x="229" y="159"/>
                    <a:pt x="229" y="159"/>
                    <a:pt x="229" y="159"/>
                  </a:cubicBezTo>
                  <a:cubicBezTo>
                    <a:pt x="238" y="164"/>
                    <a:pt x="238" y="164"/>
                    <a:pt x="238" y="164"/>
                  </a:cubicBezTo>
                  <a:cubicBezTo>
                    <a:pt x="240" y="164"/>
                    <a:pt x="240" y="164"/>
                    <a:pt x="240" y="164"/>
                  </a:cubicBezTo>
                  <a:cubicBezTo>
                    <a:pt x="241" y="163"/>
                    <a:pt x="241" y="163"/>
                    <a:pt x="241" y="163"/>
                  </a:cubicBezTo>
                  <a:cubicBezTo>
                    <a:pt x="240" y="159"/>
                    <a:pt x="239" y="144"/>
                    <a:pt x="242" y="139"/>
                  </a:cubicBezTo>
                  <a:cubicBezTo>
                    <a:pt x="243" y="138"/>
                    <a:pt x="243" y="138"/>
                    <a:pt x="243" y="138"/>
                  </a:cubicBezTo>
                  <a:cubicBezTo>
                    <a:pt x="244" y="139"/>
                    <a:pt x="244" y="139"/>
                    <a:pt x="244" y="139"/>
                  </a:cubicBezTo>
                  <a:cubicBezTo>
                    <a:pt x="244" y="139"/>
                    <a:pt x="250" y="139"/>
                    <a:pt x="254" y="139"/>
                  </a:cubicBezTo>
                  <a:cubicBezTo>
                    <a:pt x="255" y="139"/>
                    <a:pt x="256" y="139"/>
                    <a:pt x="256" y="139"/>
                  </a:cubicBezTo>
                  <a:cubicBezTo>
                    <a:pt x="256" y="139"/>
                    <a:pt x="256" y="139"/>
                    <a:pt x="257" y="139"/>
                  </a:cubicBezTo>
                  <a:cubicBezTo>
                    <a:pt x="259" y="139"/>
                    <a:pt x="263" y="141"/>
                    <a:pt x="264" y="141"/>
                  </a:cubicBezTo>
                  <a:cubicBezTo>
                    <a:pt x="264" y="142"/>
                    <a:pt x="266" y="142"/>
                    <a:pt x="268" y="143"/>
                  </a:cubicBezTo>
                  <a:cubicBezTo>
                    <a:pt x="272" y="142"/>
                    <a:pt x="272" y="142"/>
                    <a:pt x="272" y="142"/>
                  </a:cubicBezTo>
                  <a:cubicBezTo>
                    <a:pt x="273" y="140"/>
                    <a:pt x="273" y="140"/>
                    <a:pt x="273" y="140"/>
                  </a:cubicBezTo>
                  <a:cubicBezTo>
                    <a:pt x="270" y="137"/>
                    <a:pt x="270" y="137"/>
                    <a:pt x="270" y="137"/>
                  </a:cubicBezTo>
                  <a:cubicBezTo>
                    <a:pt x="271" y="136"/>
                    <a:pt x="271" y="136"/>
                    <a:pt x="271" y="136"/>
                  </a:cubicBezTo>
                  <a:cubicBezTo>
                    <a:pt x="274" y="132"/>
                    <a:pt x="274" y="127"/>
                    <a:pt x="273" y="127"/>
                  </a:cubicBezTo>
                  <a:cubicBezTo>
                    <a:pt x="273" y="126"/>
                    <a:pt x="272" y="124"/>
                    <a:pt x="272" y="121"/>
                  </a:cubicBezTo>
                  <a:cubicBezTo>
                    <a:pt x="271" y="119"/>
                    <a:pt x="271" y="118"/>
                    <a:pt x="270" y="117"/>
                  </a:cubicBezTo>
                  <a:cubicBezTo>
                    <a:pt x="270" y="117"/>
                    <a:pt x="270" y="115"/>
                    <a:pt x="272" y="113"/>
                  </a:cubicBezTo>
                  <a:cubicBezTo>
                    <a:pt x="273" y="113"/>
                    <a:pt x="273" y="113"/>
                    <a:pt x="273" y="113"/>
                  </a:cubicBezTo>
                  <a:cubicBezTo>
                    <a:pt x="276" y="113"/>
                    <a:pt x="276" y="113"/>
                    <a:pt x="276" y="113"/>
                  </a:cubicBezTo>
                  <a:cubicBezTo>
                    <a:pt x="279" y="110"/>
                    <a:pt x="279" y="110"/>
                    <a:pt x="279" y="110"/>
                  </a:cubicBezTo>
                  <a:cubicBezTo>
                    <a:pt x="279" y="110"/>
                    <a:pt x="279" y="110"/>
                    <a:pt x="279" y="110"/>
                  </a:cubicBezTo>
                  <a:cubicBezTo>
                    <a:pt x="279" y="110"/>
                    <a:pt x="279" y="110"/>
                    <a:pt x="280" y="110"/>
                  </a:cubicBezTo>
                  <a:cubicBezTo>
                    <a:pt x="280" y="110"/>
                    <a:pt x="281" y="109"/>
                    <a:pt x="283" y="109"/>
                  </a:cubicBezTo>
                  <a:cubicBezTo>
                    <a:pt x="283" y="109"/>
                    <a:pt x="283" y="109"/>
                    <a:pt x="284" y="109"/>
                  </a:cubicBezTo>
                  <a:cubicBezTo>
                    <a:pt x="283" y="109"/>
                    <a:pt x="283" y="108"/>
                    <a:pt x="283" y="108"/>
                  </a:cubicBezTo>
                  <a:cubicBezTo>
                    <a:pt x="282" y="105"/>
                    <a:pt x="283" y="103"/>
                    <a:pt x="284" y="101"/>
                  </a:cubicBezTo>
                  <a:cubicBezTo>
                    <a:pt x="285" y="99"/>
                    <a:pt x="287" y="98"/>
                    <a:pt x="289" y="98"/>
                  </a:cubicBezTo>
                  <a:cubicBezTo>
                    <a:pt x="291" y="98"/>
                    <a:pt x="292" y="99"/>
                    <a:pt x="293" y="100"/>
                  </a:cubicBezTo>
                  <a:cubicBezTo>
                    <a:pt x="297" y="100"/>
                    <a:pt x="297" y="100"/>
                    <a:pt x="297" y="100"/>
                  </a:cubicBezTo>
                  <a:cubicBezTo>
                    <a:pt x="302" y="108"/>
                    <a:pt x="302" y="108"/>
                    <a:pt x="302" y="108"/>
                  </a:cubicBezTo>
                  <a:cubicBezTo>
                    <a:pt x="308" y="113"/>
                    <a:pt x="308" y="113"/>
                    <a:pt x="308" y="113"/>
                  </a:cubicBezTo>
                  <a:cubicBezTo>
                    <a:pt x="311" y="116"/>
                    <a:pt x="315" y="119"/>
                    <a:pt x="316" y="119"/>
                  </a:cubicBezTo>
                  <a:cubicBezTo>
                    <a:pt x="317" y="119"/>
                    <a:pt x="323" y="121"/>
                    <a:pt x="325" y="122"/>
                  </a:cubicBezTo>
                  <a:cubicBezTo>
                    <a:pt x="327" y="120"/>
                    <a:pt x="327" y="120"/>
                    <a:pt x="327" y="120"/>
                  </a:cubicBezTo>
                  <a:cubicBezTo>
                    <a:pt x="329" y="118"/>
                    <a:pt x="329" y="118"/>
                    <a:pt x="329" y="118"/>
                  </a:cubicBezTo>
                  <a:cubicBezTo>
                    <a:pt x="328" y="116"/>
                    <a:pt x="328" y="116"/>
                    <a:pt x="328" y="116"/>
                  </a:cubicBezTo>
                  <a:cubicBezTo>
                    <a:pt x="335" y="112"/>
                    <a:pt x="335" y="112"/>
                    <a:pt x="335" y="112"/>
                  </a:cubicBezTo>
                  <a:cubicBezTo>
                    <a:pt x="339" y="115"/>
                    <a:pt x="339" y="115"/>
                    <a:pt x="339" y="115"/>
                  </a:cubicBezTo>
                  <a:cubicBezTo>
                    <a:pt x="347" y="117"/>
                    <a:pt x="347" y="117"/>
                    <a:pt x="347" y="117"/>
                  </a:cubicBezTo>
                  <a:cubicBezTo>
                    <a:pt x="350" y="119"/>
                    <a:pt x="350" y="119"/>
                    <a:pt x="350" y="119"/>
                  </a:cubicBezTo>
                  <a:cubicBezTo>
                    <a:pt x="350" y="119"/>
                    <a:pt x="350" y="119"/>
                    <a:pt x="350" y="119"/>
                  </a:cubicBezTo>
                  <a:cubicBezTo>
                    <a:pt x="350" y="118"/>
                    <a:pt x="350" y="116"/>
                    <a:pt x="350" y="114"/>
                  </a:cubicBezTo>
                  <a:cubicBezTo>
                    <a:pt x="349" y="114"/>
                    <a:pt x="349" y="113"/>
                    <a:pt x="349" y="112"/>
                  </a:cubicBezTo>
                  <a:cubicBezTo>
                    <a:pt x="349" y="111"/>
                    <a:pt x="349" y="110"/>
                    <a:pt x="351" y="108"/>
                  </a:cubicBezTo>
                  <a:cubicBezTo>
                    <a:pt x="356" y="104"/>
                    <a:pt x="356" y="104"/>
                    <a:pt x="356" y="104"/>
                  </a:cubicBezTo>
                  <a:cubicBezTo>
                    <a:pt x="357" y="103"/>
                    <a:pt x="357" y="103"/>
                    <a:pt x="357" y="103"/>
                  </a:cubicBezTo>
                  <a:cubicBezTo>
                    <a:pt x="357" y="103"/>
                    <a:pt x="358" y="103"/>
                    <a:pt x="358" y="102"/>
                  </a:cubicBezTo>
                  <a:cubicBezTo>
                    <a:pt x="358" y="100"/>
                    <a:pt x="356" y="96"/>
                    <a:pt x="356" y="94"/>
                  </a:cubicBezTo>
                  <a:cubicBezTo>
                    <a:pt x="355" y="93"/>
                    <a:pt x="354" y="89"/>
                    <a:pt x="354" y="87"/>
                  </a:cubicBezTo>
                  <a:cubicBezTo>
                    <a:pt x="355" y="83"/>
                    <a:pt x="354" y="79"/>
                    <a:pt x="354" y="76"/>
                  </a:cubicBezTo>
                  <a:cubicBezTo>
                    <a:pt x="353" y="72"/>
                    <a:pt x="352" y="69"/>
                    <a:pt x="356" y="68"/>
                  </a:cubicBezTo>
                  <a:cubicBezTo>
                    <a:pt x="358" y="66"/>
                    <a:pt x="358" y="66"/>
                    <a:pt x="358" y="66"/>
                  </a:cubicBezTo>
                  <a:cubicBezTo>
                    <a:pt x="358" y="66"/>
                    <a:pt x="358" y="65"/>
                    <a:pt x="357" y="64"/>
                  </a:cubicBezTo>
                  <a:cubicBezTo>
                    <a:pt x="356" y="62"/>
                    <a:pt x="355" y="60"/>
                    <a:pt x="356" y="58"/>
                  </a:cubicBezTo>
                  <a:cubicBezTo>
                    <a:pt x="357" y="57"/>
                    <a:pt x="358" y="56"/>
                    <a:pt x="361" y="56"/>
                  </a:cubicBezTo>
                  <a:cubicBezTo>
                    <a:pt x="363" y="54"/>
                    <a:pt x="363" y="54"/>
                    <a:pt x="363" y="54"/>
                  </a:cubicBezTo>
                  <a:cubicBezTo>
                    <a:pt x="369" y="54"/>
                    <a:pt x="369" y="54"/>
                    <a:pt x="369" y="54"/>
                  </a:cubicBezTo>
                  <a:cubicBezTo>
                    <a:pt x="370" y="51"/>
                    <a:pt x="370" y="51"/>
                    <a:pt x="370" y="51"/>
                  </a:cubicBezTo>
                  <a:cubicBezTo>
                    <a:pt x="375" y="46"/>
                    <a:pt x="375" y="46"/>
                    <a:pt x="375" y="46"/>
                  </a:cubicBezTo>
                  <a:cubicBezTo>
                    <a:pt x="376" y="46"/>
                    <a:pt x="376" y="46"/>
                    <a:pt x="376" y="46"/>
                  </a:cubicBezTo>
                  <a:cubicBezTo>
                    <a:pt x="377" y="46"/>
                    <a:pt x="378" y="45"/>
                    <a:pt x="380" y="45"/>
                  </a:cubicBezTo>
                  <a:cubicBezTo>
                    <a:pt x="382" y="45"/>
                    <a:pt x="383" y="46"/>
                    <a:pt x="384" y="47"/>
                  </a:cubicBezTo>
                  <a:cubicBezTo>
                    <a:pt x="385" y="48"/>
                    <a:pt x="386" y="48"/>
                    <a:pt x="386" y="49"/>
                  </a:cubicBezTo>
                  <a:cubicBezTo>
                    <a:pt x="387" y="50"/>
                    <a:pt x="387" y="50"/>
                    <a:pt x="388" y="51"/>
                  </a:cubicBezTo>
                  <a:cubicBezTo>
                    <a:pt x="398" y="54"/>
                    <a:pt x="398" y="54"/>
                    <a:pt x="398" y="54"/>
                  </a:cubicBezTo>
                  <a:cubicBezTo>
                    <a:pt x="404" y="55"/>
                    <a:pt x="404" y="55"/>
                    <a:pt x="404" y="55"/>
                  </a:cubicBezTo>
                  <a:cubicBezTo>
                    <a:pt x="407" y="57"/>
                    <a:pt x="407" y="57"/>
                    <a:pt x="407" y="57"/>
                  </a:cubicBezTo>
                  <a:cubicBezTo>
                    <a:pt x="407" y="58"/>
                    <a:pt x="407" y="58"/>
                    <a:pt x="407" y="58"/>
                  </a:cubicBezTo>
                  <a:cubicBezTo>
                    <a:pt x="407" y="60"/>
                    <a:pt x="407" y="61"/>
                    <a:pt x="407" y="62"/>
                  </a:cubicBezTo>
                  <a:cubicBezTo>
                    <a:pt x="407" y="63"/>
                    <a:pt x="408" y="65"/>
                    <a:pt x="409" y="65"/>
                  </a:cubicBezTo>
                  <a:cubicBezTo>
                    <a:pt x="409" y="66"/>
                    <a:pt x="409" y="66"/>
                    <a:pt x="409" y="66"/>
                  </a:cubicBezTo>
                  <a:cubicBezTo>
                    <a:pt x="409" y="66"/>
                    <a:pt x="409" y="66"/>
                    <a:pt x="409" y="66"/>
                  </a:cubicBezTo>
                  <a:cubicBezTo>
                    <a:pt x="409" y="67"/>
                    <a:pt x="409" y="67"/>
                    <a:pt x="408" y="69"/>
                  </a:cubicBezTo>
                  <a:cubicBezTo>
                    <a:pt x="408" y="70"/>
                    <a:pt x="407" y="71"/>
                    <a:pt x="407" y="71"/>
                  </a:cubicBezTo>
                  <a:cubicBezTo>
                    <a:pt x="407" y="72"/>
                    <a:pt x="407" y="73"/>
                    <a:pt x="407" y="74"/>
                  </a:cubicBezTo>
                  <a:cubicBezTo>
                    <a:pt x="407" y="75"/>
                    <a:pt x="407" y="75"/>
                    <a:pt x="407" y="75"/>
                  </a:cubicBezTo>
                  <a:cubicBezTo>
                    <a:pt x="407" y="75"/>
                    <a:pt x="407" y="76"/>
                    <a:pt x="407" y="76"/>
                  </a:cubicBezTo>
                  <a:cubicBezTo>
                    <a:pt x="407" y="76"/>
                    <a:pt x="407" y="77"/>
                    <a:pt x="407" y="77"/>
                  </a:cubicBezTo>
                  <a:cubicBezTo>
                    <a:pt x="407" y="78"/>
                    <a:pt x="407" y="80"/>
                    <a:pt x="408" y="81"/>
                  </a:cubicBezTo>
                  <a:cubicBezTo>
                    <a:pt x="408" y="81"/>
                    <a:pt x="410" y="82"/>
                    <a:pt x="411" y="83"/>
                  </a:cubicBezTo>
                  <a:cubicBezTo>
                    <a:pt x="411" y="81"/>
                    <a:pt x="412" y="78"/>
                    <a:pt x="412" y="77"/>
                  </a:cubicBezTo>
                  <a:cubicBezTo>
                    <a:pt x="410" y="73"/>
                    <a:pt x="414" y="69"/>
                    <a:pt x="415" y="68"/>
                  </a:cubicBezTo>
                  <a:cubicBezTo>
                    <a:pt x="420" y="63"/>
                    <a:pt x="420" y="63"/>
                    <a:pt x="420" y="63"/>
                  </a:cubicBezTo>
                  <a:cubicBezTo>
                    <a:pt x="418" y="56"/>
                    <a:pt x="418" y="56"/>
                    <a:pt x="418" y="56"/>
                  </a:cubicBezTo>
                  <a:cubicBezTo>
                    <a:pt x="427" y="56"/>
                    <a:pt x="427" y="56"/>
                    <a:pt x="427" y="56"/>
                  </a:cubicBezTo>
                  <a:cubicBezTo>
                    <a:pt x="428" y="55"/>
                    <a:pt x="429" y="54"/>
                    <a:pt x="429" y="54"/>
                  </a:cubicBezTo>
                  <a:close/>
                </a:path>
              </a:pathLst>
            </a:custGeom>
            <a:grpFill/>
            <a:ln w="6350" cap="flat">
              <a:solidFill>
                <a:schemeClr val="bg1">
                  <a:alpha val="25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27725" tIns="13862" rIns="27725" bIns="13862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d-ID" sz="546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99951429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644FF2A-3A2F-FFB4-5AA7-F9E5DD40CE8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862B0EC-228D-4FBE-B2BB-F39727D4AFC5}" type="slidenum">
              <a:rPr kumimoji="0" lang="sl-SI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Open Sans" panose="020B0606030504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sl-SI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Open Sans" panose="020B0606030504020204" pitchFamily="34" charset="0"/>
              <a:ea typeface="+mn-ea"/>
              <a:cs typeface="+mn-cs"/>
            </a:endParaRPr>
          </a:p>
        </p:txBody>
      </p:sp>
      <p:sp>
        <p:nvSpPr>
          <p:cNvPr id="5" name="PoljeZBesedilom 4">
            <a:extLst>
              <a:ext uri="{FF2B5EF4-FFF2-40B4-BE49-F238E27FC236}">
                <a16:creationId xmlns:a16="http://schemas.microsoft.com/office/drawing/2014/main" id="{C3232361-19B7-BAD3-BAB7-8EF4C02DD64F}"/>
              </a:ext>
            </a:extLst>
          </p:cNvPr>
          <p:cNvSpPr txBox="1"/>
          <p:nvPr/>
        </p:nvSpPr>
        <p:spPr>
          <a:xfrm>
            <a:off x="538844" y="1644540"/>
            <a:ext cx="3027316" cy="3693319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ts val="1000"/>
              <a:buFontTx/>
              <a:buNone/>
              <a:tabLst>
                <a:tab pos="457200" algn="l"/>
              </a:tabLst>
              <a:defRPr/>
            </a:pPr>
            <a:r>
              <a:rPr kumimoji="0" lang="sl-SI" sz="18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/>
                <a:ea typeface="Times New Roman" panose="02020603050405020304" pitchFamily="18" charset="0"/>
                <a:cs typeface="+mn-cs"/>
              </a:rPr>
              <a:t>Več kot </a:t>
            </a:r>
            <a:r>
              <a:rPr kumimoji="0" lang="sl-SI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/>
                <a:ea typeface="Times New Roman" panose="02020603050405020304" pitchFamily="18" charset="0"/>
                <a:cs typeface="+mn-cs"/>
              </a:rPr>
              <a:t>120 </a:t>
            </a:r>
            <a:r>
              <a:rPr kumimoji="0" lang="sl-SI" sz="18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/>
                <a:ea typeface="Times New Roman" panose="02020603050405020304" pitchFamily="18" charset="0"/>
                <a:cs typeface="+mn-cs"/>
              </a:rPr>
              <a:t>udeležencev iz </a:t>
            </a:r>
            <a:r>
              <a:rPr kumimoji="0" lang="en-GB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/>
                <a:ea typeface="Times New Roman" panose="02020603050405020304" pitchFamily="18" charset="0"/>
                <a:cs typeface="+mn-cs"/>
              </a:rPr>
              <a:t>37 projektnih partnerjev </a:t>
            </a:r>
            <a:r>
              <a:rPr kumimoji="0" lang="sl-SI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/>
                <a:ea typeface="Times New Roman" panose="02020603050405020304" pitchFamily="18" charset="0"/>
                <a:cs typeface="+mn-cs"/>
              </a:rPr>
              <a:t>je </a:t>
            </a:r>
            <a:r>
              <a:rPr kumimoji="0" lang="sl-SI" sz="18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/>
                <a:ea typeface="Times New Roman" panose="02020603050405020304" pitchFamily="18" charset="0"/>
                <a:cs typeface="+mn-cs"/>
              </a:rPr>
              <a:t>neposredno vključenih </a:t>
            </a:r>
            <a:r>
              <a:rPr kumimoji="0" lang="sl-SI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/>
                <a:ea typeface="Times New Roman" panose="02020603050405020304" pitchFamily="18" charset="0"/>
                <a:cs typeface="+mn-cs"/>
              </a:rPr>
              <a:t>v </a:t>
            </a:r>
            <a:r>
              <a:rPr kumimoji="0" lang="sl-SI" sz="18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/>
                <a:ea typeface="Times New Roman" panose="02020603050405020304" pitchFamily="18" charset="0"/>
                <a:cs typeface="+mn-cs"/>
              </a:rPr>
              <a:t>naloge in dejavnosti </a:t>
            </a:r>
            <a:r>
              <a:rPr kumimoji="0" lang="sl-SI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/>
                <a:ea typeface="Times New Roman" panose="02020603050405020304" pitchFamily="18" charset="0"/>
                <a:cs typeface="+mn-cs"/>
              </a:rPr>
              <a:t>NAHV: 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/>
                <a:ea typeface="Times New Roman" panose="02020603050405020304" pitchFamily="18" charset="0"/>
                <a:cs typeface="+mn-cs"/>
              </a:rPr>
              <a:t>podjetja, univerze, inštituti in drugi javni subjekti. </a:t>
            </a:r>
            <a:endParaRPr kumimoji="0" lang="sl-SI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/>
              <a:ea typeface="Times New Roman" panose="02020603050405020304" pitchFamily="18" charset="0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ts val="1000"/>
              <a:buFontTx/>
              <a:buNone/>
              <a:tabLst>
                <a:tab pos="457200" algn="l"/>
              </a:tabLst>
              <a:defRPr/>
            </a:pPr>
            <a:endParaRPr kumimoji="0" lang="sl-SI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/>
              <a:ea typeface="Times New Roman" panose="02020603050405020304" pitchFamily="18" charset="0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ts val="1000"/>
              <a:buFontTx/>
              <a:buNone/>
              <a:tabLst>
                <a:tab pos="457200" algn="l"/>
              </a:tabLst>
              <a:defRPr/>
            </a:pPr>
            <a:r>
              <a:rPr kumimoji="0" lang="sl-SI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/>
                <a:ea typeface="Times New Roman" panose="02020603050405020304" pitchFamily="18" charset="0"/>
                <a:cs typeface="+mn-cs"/>
              </a:rPr>
              <a:t>Vodilni partner</a:t>
            </a:r>
            <a:r>
              <a:rPr kumimoji="0" lang="sl-SI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/>
                <a:ea typeface="Times New Roman" panose="02020603050405020304" pitchFamily="18" charset="0"/>
                <a:cs typeface="+mn-cs"/>
              </a:rPr>
              <a:t>: 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/>
                <a:ea typeface="Times New Roman" panose="02020603050405020304" pitchFamily="18" charset="0"/>
                <a:cs typeface="+mn-cs"/>
              </a:rPr>
              <a:t>HSE, največji slovenski proizvajalec in trgovec z električno energijo</a:t>
            </a:r>
            <a:r>
              <a:rPr kumimoji="0" lang="sl-SI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/>
                <a:ea typeface="Times New Roman" panose="02020603050405020304" pitchFamily="18" charset="0"/>
                <a:cs typeface="+mn-cs"/>
              </a:rPr>
              <a:t>, 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/>
                <a:ea typeface="Times New Roman" panose="02020603050405020304" pitchFamily="18" charset="0"/>
                <a:cs typeface="+mn-cs"/>
              </a:rPr>
              <a:t>največji proizvajalec električne energije iz obnovljivih virov</a:t>
            </a:r>
            <a:endParaRPr kumimoji="0" lang="sl-SI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/>
              <a:ea typeface="Times New Roman" panose="02020603050405020304" pitchFamily="18" charset="0"/>
              <a:cs typeface="+mn-cs"/>
            </a:endParaRPr>
          </a:p>
        </p:txBody>
      </p:sp>
      <p:sp>
        <p:nvSpPr>
          <p:cNvPr id="12" name="Title 6">
            <a:extLst>
              <a:ext uri="{FF2B5EF4-FFF2-40B4-BE49-F238E27FC236}">
                <a16:creationId xmlns:a16="http://schemas.microsoft.com/office/drawing/2014/main" id="{EF20B845-8A50-5E44-9E41-04F4300FAF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8843" y="75729"/>
            <a:ext cx="11133287" cy="1325563"/>
          </a:xfrm>
        </p:spPr>
        <p:txBody>
          <a:bodyPr/>
          <a:lstStyle/>
          <a:p>
            <a:r>
              <a:rPr lang="sl-SI" dirty="0" err="1"/>
              <a:t>Partnerji konzorcija </a:t>
            </a:r>
            <a:r>
              <a:rPr lang="sl-SI" dirty="0"/>
              <a:t>NAHV</a:t>
            </a:r>
            <a:endParaRPr lang="en-GB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3FBA2E74-9399-76E0-7182-F5F9CE7088B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03904" y="1078991"/>
            <a:ext cx="7878194" cy="52018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233865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644FF2A-3A2F-FFB4-5AA7-F9E5DD40CE8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862B0EC-228D-4FBE-B2BB-F39727D4AFC5}" type="slidenum">
              <a:rPr kumimoji="0" lang="sl-SI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Open Sans" panose="020B0606030504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sl-SI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Open Sans" panose="020B0606030504020204" pitchFamily="34" charset="0"/>
              <a:ea typeface="+mn-ea"/>
              <a:cs typeface="+mn-cs"/>
            </a:endParaRPr>
          </a:p>
        </p:txBody>
      </p:sp>
      <p:sp>
        <p:nvSpPr>
          <p:cNvPr id="5" name="PoljeZBesedilom 4">
            <a:extLst>
              <a:ext uri="{FF2B5EF4-FFF2-40B4-BE49-F238E27FC236}">
                <a16:creationId xmlns:a16="http://schemas.microsoft.com/office/drawing/2014/main" id="{C3232361-19B7-BAD3-BAB7-8EF4C02DD64F}"/>
              </a:ext>
            </a:extLst>
          </p:cNvPr>
          <p:cNvSpPr txBox="1"/>
          <p:nvPr/>
        </p:nvSpPr>
        <p:spPr>
          <a:xfrm>
            <a:off x="538844" y="1644540"/>
            <a:ext cx="5203588" cy="4247317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ts val="1000"/>
              <a:buFontTx/>
              <a:buNone/>
              <a:tabLst>
                <a:tab pos="457200" algn="l"/>
              </a:tabLst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/>
                <a:ea typeface="Times New Roman" panose="02020603050405020304" pitchFamily="18" charset="0"/>
                <a:cs typeface="+mn-cs"/>
              </a:rPr>
              <a:t>Glavni cilj pobude je </a:t>
            </a:r>
            <a:r>
              <a:rPr kumimoji="0" lang="en-GB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/>
                <a:ea typeface="Times New Roman" panose="02020603050405020304" pitchFamily="18" charset="0"/>
                <a:cs typeface="+mn-cs"/>
              </a:rPr>
              <a:t>ustvariti trg za zeleni </a:t>
            </a:r>
            <a:r>
              <a:rPr kumimoji="0" lang="sl-SI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/>
                <a:ea typeface="Times New Roman" panose="02020603050405020304" pitchFamily="18" charset="0"/>
                <a:cs typeface="+mn-cs"/>
              </a:rPr>
              <a:t>(</a:t>
            </a:r>
            <a:r>
              <a:rPr kumimoji="0" lang="sl-SI" sz="18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/>
                <a:ea typeface="Times New Roman" panose="02020603050405020304" pitchFamily="18" charset="0"/>
                <a:cs typeface="+mn-cs"/>
              </a:rPr>
              <a:t>obnovljivi</a:t>
            </a:r>
            <a:r>
              <a:rPr kumimoji="0" lang="sl-SI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/>
                <a:ea typeface="Times New Roman" panose="02020603050405020304" pitchFamily="18" charset="0"/>
                <a:cs typeface="+mn-cs"/>
              </a:rPr>
              <a:t>) </a:t>
            </a:r>
            <a:r>
              <a:rPr kumimoji="0" lang="en-GB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/>
                <a:ea typeface="Times New Roman" panose="02020603050405020304" pitchFamily="18" charset="0"/>
                <a:cs typeface="+mn-cs"/>
              </a:rPr>
              <a:t>vodik na strani povpraševanja in ponudbe, da 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/>
                <a:ea typeface="Times New Roman" panose="02020603050405020304" pitchFamily="18" charset="0"/>
                <a:cs typeface="+mn-cs"/>
              </a:rPr>
              <a:t>bi postal konkurenčen vir energije v prihodnosti. Ključni industrijski akterji iz vseh treh držav bodo razvili pilotne projekte za proizvodnjo do </a:t>
            </a:r>
            <a:r>
              <a:rPr kumimoji="0" lang="en-GB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/>
                <a:ea typeface="Times New Roman" panose="02020603050405020304" pitchFamily="18" charset="0"/>
                <a:cs typeface="+mn-cs"/>
              </a:rPr>
              <a:t>5 000 ton obnovljivega vodika na leto iz obnovljivih virov energije, 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/>
                <a:ea typeface="Times New Roman" panose="02020603050405020304" pitchFamily="18" charset="0"/>
                <a:cs typeface="+mn-cs"/>
              </a:rPr>
              <a:t>namenjenega shranjevanju, distribuciji in uporabi energije.</a:t>
            </a:r>
            <a:endParaRPr kumimoji="0" lang="sl-SI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/>
              <a:ea typeface="Times New Roman" panose="02020603050405020304" pitchFamily="18" charset="0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ts val="1000"/>
              <a:buFontTx/>
              <a:buNone/>
              <a:tabLst>
                <a:tab pos="457200" algn="l"/>
              </a:tabLst>
              <a:defRPr/>
            </a:pPr>
            <a:endParaRPr kumimoji="0" lang="sl-SI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/>
              <a:ea typeface="Times New Roman" panose="02020603050405020304" pitchFamily="18" charset="0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ts val="1000"/>
              <a:buFontTx/>
              <a:buNone/>
              <a:tabLst>
                <a:tab pos="457200" algn="l"/>
              </a:tabLst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/>
                <a:ea typeface="Times New Roman" panose="02020603050405020304" pitchFamily="18" charset="0"/>
                <a:cs typeface="+mn-cs"/>
              </a:rPr>
              <a:t>Pričakuje se, da </a:t>
            </a:r>
            <a:r>
              <a:rPr kumimoji="0" lang="en-GB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/>
                <a:ea typeface="Times New Roman" panose="02020603050405020304" pitchFamily="18" charset="0"/>
                <a:cs typeface="+mn-cs"/>
              </a:rPr>
              <a:t>se bo 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/>
                <a:ea typeface="Times New Roman" panose="02020603050405020304" pitchFamily="18" charset="0"/>
                <a:cs typeface="+mn-cs"/>
              </a:rPr>
              <a:t>približno </a:t>
            </a:r>
            <a:r>
              <a:rPr kumimoji="0" lang="en-GB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/>
                <a:ea typeface="Times New Roman" panose="02020603050405020304" pitchFamily="18" charset="0"/>
                <a:cs typeface="+mn-cs"/>
              </a:rPr>
              <a:t>20 % proizvedenega obnovljivega vodika izmenjalo med sodelujočimi državami, s 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/>
                <a:ea typeface="Times New Roman" panose="02020603050405020304" pitchFamily="18" charset="0"/>
                <a:cs typeface="+mn-cs"/>
              </a:rPr>
              <a:t>čimer se bo ustvaril primarni regionalni trg za vodik. </a:t>
            </a:r>
            <a:endParaRPr kumimoji="0" lang="sl-SI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/>
              <a:ea typeface="Times New Roman" panose="02020603050405020304" pitchFamily="18" charset="0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ts val="1000"/>
              <a:buFontTx/>
              <a:buNone/>
              <a:tabLst>
                <a:tab pos="457200" algn="l"/>
              </a:tabLst>
              <a:defRPr/>
            </a:pPr>
            <a:endParaRPr kumimoji="0" lang="sl-SI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/>
              <a:ea typeface="Times New Roman" panose="02020603050405020304" pitchFamily="18" charset="0"/>
              <a:cs typeface="+mn-cs"/>
            </a:endParaRPr>
          </a:p>
        </p:txBody>
      </p:sp>
      <p:sp>
        <p:nvSpPr>
          <p:cNvPr id="12" name="Title 6">
            <a:extLst>
              <a:ext uri="{FF2B5EF4-FFF2-40B4-BE49-F238E27FC236}">
                <a16:creationId xmlns:a16="http://schemas.microsoft.com/office/drawing/2014/main" id="{EF20B845-8A50-5E44-9E41-04F4300FAF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8843" y="75729"/>
            <a:ext cx="11133287" cy="1325563"/>
          </a:xfrm>
        </p:spPr>
        <p:txBody>
          <a:bodyPr/>
          <a:lstStyle/>
          <a:p>
            <a:r>
              <a:rPr lang="sl-SI" dirty="0" err="1"/>
              <a:t>Ključni cilj </a:t>
            </a:r>
            <a:r>
              <a:rPr lang="sl-SI" dirty="0"/>
              <a:t>NAHV</a:t>
            </a:r>
            <a:r>
              <a:rPr lang="sl-SI" dirty="0" err="1"/>
              <a:t>: vzpostavitev čezmejnega </a:t>
            </a:r>
            <a:r>
              <a:rPr lang="sl-SI" dirty="0"/>
              <a:t>trga </a:t>
            </a:r>
            <a:r>
              <a:rPr lang="sl-SI" dirty="0" err="1"/>
              <a:t>za obnovljivi vodik</a:t>
            </a:r>
            <a:endParaRPr lang="en-GB" dirty="0"/>
          </a:p>
        </p:txBody>
      </p:sp>
      <p:pic>
        <p:nvPicPr>
          <p:cNvPr id="2" name="Slika 6">
            <a:extLst>
              <a:ext uri="{FF2B5EF4-FFF2-40B4-BE49-F238E27FC236}">
                <a16:creationId xmlns:a16="http://schemas.microsoft.com/office/drawing/2014/main" id="{E260A51C-65BC-6557-0678-6AD3881659D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5217"/>
          <a:stretch/>
        </p:blipFill>
        <p:spPr>
          <a:xfrm>
            <a:off x="5843016" y="1472914"/>
            <a:ext cx="5853793" cy="47415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518631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27AD182-A8D2-4269-9CE4-91EEC37DD6A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0352" y="1883664"/>
            <a:ext cx="11387590" cy="4550783"/>
          </a:xfrm>
          <a:prstGeom prst="rect">
            <a:avLst/>
          </a:prstGeom>
        </p:spPr>
      </p:pic>
      <p:sp>
        <p:nvSpPr>
          <p:cNvPr id="5" name="Title 6">
            <a:extLst>
              <a:ext uri="{FF2B5EF4-FFF2-40B4-BE49-F238E27FC236}">
                <a16:creationId xmlns:a16="http://schemas.microsoft.com/office/drawing/2014/main" id="{EC529026-4742-A45B-49A4-9ED46C6A4E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8877" y="75729"/>
            <a:ext cx="11143254" cy="1325563"/>
          </a:xfrm>
        </p:spPr>
        <p:txBody>
          <a:bodyPr>
            <a:normAutofit/>
          </a:bodyPr>
          <a:lstStyle/>
          <a:p>
            <a:r>
              <a:rPr lang="sl-SI" dirty="0" err="1"/>
              <a:t>Pričakovana proizvodnja in poraba vodika</a:t>
            </a:r>
            <a:r>
              <a:rPr lang="sl-SI" dirty="0"/>
              <a:t>:  </a:t>
            </a:r>
            <a:r>
              <a:rPr lang="en-GB" dirty="0" err="1"/>
              <a:t>Ustvarjanje </a:t>
            </a:r>
            <a:r>
              <a:rPr lang="en-GB" dirty="0"/>
              <a:t>primarnega regionalnega trga za vodik</a:t>
            </a:r>
            <a:endParaRPr lang="sl-SI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B5B3853-7E71-DF51-B782-AE843D53BAC4}"/>
              </a:ext>
            </a:extLst>
          </p:cNvPr>
          <p:cNvSpPr txBox="1"/>
          <p:nvPr/>
        </p:nvSpPr>
        <p:spPr>
          <a:xfrm>
            <a:off x="528876" y="1473631"/>
            <a:ext cx="11387589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/>
                <a:ea typeface="+mn-ea"/>
                <a:cs typeface="+mn-cs"/>
              </a:rPr>
              <a:t>20 % proizvedenega obnovljivega vodika se izmenja med sodelujočimi državami. </a:t>
            </a:r>
          </a:p>
        </p:txBody>
      </p:sp>
    </p:spTree>
    <p:extLst>
      <p:ext uri="{BB962C8B-B14F-4D97-AF65-F5344CB8AC3E}">
        <p14:creationId xmlns:p14="http://schemas.microsoft.com/office/powerpoint/2010/main" val="350160369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644FF2A-3A2F-FFB4-5AA7-F9E5DD40CE8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862B0EC-228D-4FBE-B2BB-F39727D4AFC5}" type="slidenum">
              <a:rPr kumimoji="0" lang="sl-SI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Open Sans" panose="020B0606030504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sl-SI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Open Sans" panose="020B0606030504020204" pitchFamily="34" charset="0"/>
              <a:ea typeface="+mn-ea"/>
              <a:cs typeface="+mn-cs"/>
            </a:endParaRPr>
          </a:p>
        </p:txBody>
      </p:sp>
      <p:sp>
        <p:nvSpPr>
          <p:cNvPr id="5" name="PoljeZBesedilom 4">
            <a:extLst>
              <a:ext uri="{FF2B5EF4-FFF2-40B4-BE49-F238E27FC236}">
                <a16:creationId xmlns:a16="http://schemas.microsoft.com/office/drawing/2014/main" id="{C3232361-19B7-BAD3-BAB7-8EF4C02DD64F}"/>
              </a:ext>
            </a:extLst>
          </p:cNvPr>
          <p:cNvSpPr txBox="1"/>
          <p:nvPr/>
        </p:nvSpPr>
        <p:spPr>
          <a:xfrm>
            <a:off x="538844" y="1635396"/>
            <a:ext cx="11143254" cy="1477328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ts val="1000"/>
              <a:buFontTx/>
              <a:buNone/>
              <a:tabLst>
                <a:tab pos="457200" algn="l"/>
              </a:tabLst>
              <a:defRPr/>
            </a:pPr>
            <a:r>
              <a:rPr kumimoji="0" lang="en-GB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/>
                <a:ea typeface="Times New Roman" panose="02020603050405020304" pitchFamily="18" charset="0"/>
                <a:cs typeface="+mn-cs"/>
              </a:rPr>
              <a:t>Zasnova projekta zajema celotno vrednostno verigo uporabe obnovljivega vodika, 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/>
                <a:ea typeface="Times New Roman" panose="02020603050405020304" pitchFamily="18" charset="0"/>
                <a:cs typeface="+mn-cs"/>
              </a:rPr>
              <a:t>od proizvodnje, skladiščenja in distribucije do končne uporabe v različnih sektorjih, zlasti v industriji ter kopenskem in pomorskem prometu, in ustvarja vzvod za pospešitev prehoda na obnovljive vire energije v treh ciljnih stebrih: industrija, ki jo je težko izrabiti, ter energetski in prometni sektor. </a:t>
            </a:r>
            <a:endParaRPr kumimoji="0" lang="sl-SI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/>
              <a:ea typeface="Times New Roman" panose="02020603050405020304" pitchFamily="18" charset="0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ts val="1000"/>
              <a:buFontTx/>
              <a:buNone/>
              <a:tabLst>
                <a:tab pos="457200" algn="l"/>
              </a:tabLst>
              <a:defRPr/>
            </a:pPr>
            <a:endParaRPr kumimoji="0" lang="sl-SI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/>
              <a:ea typeface="Times New Roman" panose="02020603050405020304" pitchFamily="18" charset="0"/>
              <a:cs typeface="+mn-cs"/>
            </a:endParaRPr>
          </a:p>
        </p:txBody>
      </p:sp>
      <p:sp>
        <p:nvSpPr>
          <p:cNvPr id="12" name="Title 6">
            <a:extLst>
              <a:ext uri="{FF2B5EF4-FFF2-40B4-BE49-F238E27FC236}">
                <a16:creationId xmlns:a16="http://schemas.microsoft.com/office/drawing/2014/main" id="{EF20B845-8A50-5E44-9E41-04F4300FAF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8843" y="75729"/>
            <a:ext cx="11133287" cy="1325563"/>
          </a:xfrm>
        </p:spPr>
        <p:txBody>
          <a:bodyPr/>
          <a:lstStyle/>
          <a:p>
            <a:r>
              <a:rPr lang="sl-SI" dirty="0"/>
              <a:t>Zasnova projekta NAHV zajema celotno vrednostno verigo uporabe obnovljivega vodika</a:t>
            </a:r>
            <a:endParaRPr lang="en-GB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47F62B3-D8FD-E079-5A2B-D2DC198FBCEB}"/>
              </a:ext>
            </a:extLst>
          </p:cNvPr>
          <p:cNvSpPr txBox="1"/>
          <p:nvPr/>
        </p:nvSpPr>
        <p:spPr>
          <a:xfrm>
            <a:off x="5861304" y="3175278"/>
            <a:ext cx="5820794" cy="2677656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accent5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l-SI" sz="1400" b="0" i="0" u="none" strike="noStrike" kern="1200" cap="none" spc="0" normalizeH="0" baseline="0" noProof="0" dirty="0">
              <a:ln>
                <a:noFill/>
              </a:ln>
              <a:solidFill>
                <a:srgbClr val="333333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Ti </a:t>
            </a:r>
            <a:r>
              <a:rPr kumimoji="0" lang="sl-SI" sz="1400" b="0" i="0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projekti so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primeri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za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poskusno</a:t>
            </a:r>
            <a:r>
              <a:rPr kumimoji="0" lang="sl-SI" sz="1400" b="0" i="0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(pilotno)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uvajanje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svetovn</a:t>
            </a:r>
            <a:r>
              <a:rPr kumimoji="0" lang="sl-SI" sz="1400" b="0" i="0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ega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trg</a:t>
            </a:r>
            <a:r>
              <a:rPr kumimoji="0" lang="sl-SI" sz="1400" b="0" i="0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vodika, pri čemer se </a:t>
            </a:r>
            <a:r>
              <a:rPr kumimoji="0" lang="sl-SI" sz="1400" b="0" i="0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njihova zrelost </a:t>
            </a:r>
            <a:r>
              <a:rPr kumimoji="0" lang="sl-SI" sz="1400" b="0" i="0" u="none" strike="noStrike" kern="1200" cap="none" spc="0" normalizeH="0" baseline="0" noProof="0" dirty="0" err="1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povečije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od 6.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stopnje 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tehnološke pripravljenosti (TRL) na začetku do </a:t>
            </a:r>
            <a:r>
              <a:rPr kumimoji="0" lang="en-GB" sz="1400" b="1" i="0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8. stopnje 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ob koncu projekta.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 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l-SI" sz="1400" b="1" i="0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Med pilotnimi projektu so š</a:t>
            </a:r>
            <a:r>
              <a:rPr kumimoji="0" lang="en-GB" sz="1400" b="1" i="0" u="none" strike="noStrike" kern="1200" cap="none" spc="0" normalizeH="0" baseline="0" noProof="0" dirty="0" err="1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tiri</a:t>
            </a:r>
            <a:r>
              <a:rPr kumimoji="0" lang="en-GB" sz="1400" b="1" i="0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kumimoji="0" lang="sl-SI" sz="1400" b="1" i="0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demonstracijske </a:t>
            </a:r>
            <a:r>
              <a:rPr kumimoji="0" lang="en-GB" sz="1400" b="1" i="0" u="none" strike="noStrike" kern="1200" cap="none" spc="0" normalizeH="0" baseline="0" noProof="0" dirty="0" err="1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aplikacije</a:t>
            </a:r>
            <a:r>
              <a:rPr kumimoji="0" lang="en-GB" sz="1400" b="1" i="0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gorivnih celic v energetskem in prometnem sektorju.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Testni poligoni bodo nato razširjeni na industrijsko raven kot model, ki ga bo mogoče ponoviti, kar bo prispevalo k </a:t>
            </a:r>
            <a:r>
              <a:rPr kumimoji="0" lang="sl-SI" sz="1400" b="0" i="0" u="none" strike="noStrike" kern="1200" cap="none" spc="0" normalizeH="0" baseline="0" noProof="0" dirty="0" err="1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razogličenju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z izkoriščanjem obnovljivih virov energije za izboljšanje odpornosti sistema, varnosti oskrbe in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energetske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neodvisnosti</a:t>
            </a:r>
            <a:r>
              <a:rPr kumimoji="0" lang="sl-SI" sz="1400" b="0" i="0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v celotnem ciljnem območju </a:t>
            </a:r>
            <a:r>
              <a:rPr kumimoji="0" lang="sl-SI" sz="1400" b="0" i="0" u="none" strike="noStrike" kern="1200" cap="none" spc="0" normalizeH="0" baseline="0" noProof="0" dirty="0" err="1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NAHVa</a:t>
            </a:r>
            <a:endParaRPr kumimoji="0" lang="en-GB" sz="1400" b="0" i="0" u="none" strike="noStrike" kern="1200" cap="none" spc="0" normalizeH="0" baseline="0" noProof="0" dirty="0">
              <a:ln>
                <a:noFill/>
              </a:ln>
              <a:solidFill>
                <a:srgbClr val="333333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400" b="0" i="0" u="none" strike="noStrike" kern="1200" cap="none" spc="0" normalizeH="0" baseline="0" noProof="0" dirty="0">
              <a:ln>
                <a:noFill/>
              </a:ln>
              <a:solidFill>
                <a:srgbClr val="333333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7B68E8C-DCE5-2156-B17C-F0B3D102F78C}"/>
              </a:ext>
            </a:extLst>
          </p:cNvPr>
          <p:cNvSpPr txBox="1"/>
          <p:nvPr/>
        </p:nvSpPr>
        <p:spPr>
          <a:xfrm>
            <a:off x="538843" y="2906328"/>
            <a:ext cx="4664093" cy="32624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ts val="1000"/>
              <a:buFontTx/>
              <a:buNone/>
              <a:tabLst>
                <a:tab pos="457200" algn="l"/>
              </a:tabLst>
              <a:defRPr/>
            </a:pPr>
            <a:r>
              <a:rPr kumimoji="0" lang="en-GB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/>
                <a:ea typeface="Times New Roman" panose="02020603050405020304" pitchFamily="18" charset="0"/>
                <a:cs typeface="+mn-cs"/>
              </a:rPr>
              <a:t>17 pilotnih projektov na različnih lokacijah v vseh treh partnerskih državah</a:t>
            </a:r>
            <a:r>
              <a:rPr kumimoji="0" lang="sl-SI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/>
                <a:ea typeface="Times New Roman" panose="02020603050405020304" pitchFamily="18" charset="0"/>
                <a:cs typeface="+mn-cs"/>
              </a:rPr>
              <a:t>:</a:t>
            </a:r>
          </a:p>
          <a:p>
            <a:pPr marL="143510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ts val="1000"/>
              <a:buFont typeface="Tahoma" panose="020B0604030504040204" pitchFamily="34" charset="0"/>
              <a:buChar char="-"/>
              <a:tabLst>
                <a:tab pos="457200" algn="l"/>
              </a:tabLst>
              <a:defRPr/>
            </a:pPr>
            <a:r>
              <a:rPr kumimoji="0" lang="en-GB" sz="1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/>
                <a:ea typeface="+mn-ea"/>
                <a:cs typeface="+mn-cs"/>
              </a:rPr>
              <a:t>Hrvaška</a:t>
            </a:r>
            <a:endParaRPr kumimoji="0" lang="sl-SI" sz="14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/>
              <a:ea typeface="+mn-ea"/>
              <a:cs typeface="+mn-cs"/>
            </a:endParaRPr>
          </a:p>
          <a:p>
            <a:pPr marL="143510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ts val="1000"/>
              <a:buFont typeface="Tahoma" panose="020B0604030504040204" pitchFamily="34" charset="0"/>
              <a:buChar char="-"/>
              <a:tabLst>
                <a:tab pos="457200" algn="l"/>
              </a:tabLst>
              <a:defRPr/>
            </a:pPr>
            <a:r>
              <a:rPr kumimoji="0" lang="en-GB" sz="1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/>
                <a:ea typeface="Times New Roman" panose="02020603050405020304" pitchFamily="18" charset="0"/>
                <a:cs typeface="+mn-cs"/>
              </a:rPr>
              <a:t>Avtonomna </a:t>
            </a:r>
            <a:r>
              <a:rPr kumimoji="0" lang="sl-SI" sz="1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/>
                <a:ea typeface="Times New Roman" panose="02020603050405020304" pitchFamily="18" charset="0"/>
                <a:cs typeface="+mn-cs"/>
              </a:rPr>
              <a:t>dežela</a:t>
            </a:r>
            <a:r>
              <a:rPr kumimoji="0" lang="en-GB" sz="1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/>
                <a:ea typeface="Times New Roman" panose="02020603050405020304" pitchFamily="18" charset="0"/>
                <a:cs typeface="+mn-cs"/>
              </a:rPr>
              <a:t> Furlanija Julijska krajina</a:t>
            </a:r>
          </a:p>
          <a:p>
            <a:pPr marL="143510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ts val="1000"/>
              <a:buFont typeface="Tahoma" panose="020B0604030504040204" pitchFamily="34" charset="0"/>
              <a:buChar char="-"/>
              <a:tabLst>
                <a:tab pos="457200" algn="l"/>
              </a:tabLst>
              <a:defRPr/>
            </a:pPr>
            <a:r>
              <a:rPr kumimoji="0" lang="en-GB" sz="1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/>
                <a:ea typeface="Times New Roman" panose="02020603050405020304" pitchFamily="18" charset="0"/>
                <a:cs typeface="+mn-cs"/>
              </a:rPr>
              <a:t>Slovenija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ts val="1000"/>
              <a:buFontTx/>
              <a:buNone/>
              <a:tabLst>
                <a:tab pos="457200" algn="l"/>
              </a:tabLst>
              <a:defRPr/>
            </a:pPr>
            <a:endParaRPr kumimoji="0" lang="sl-SI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/>
              <a:ea typeface="Times New Roman" panose="02020603050405020304" pitchFamily="18" charset="0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ts val="1000"/>
              <a:buFontTx/>
              <a:buNone/>
              <a:tabLst>
                <a:tab pos="457200" algn="l"/>
              </a:tabLst>
              <a:defRPr/>
            </a:pPr>
            <a:r>
              <a:rPr kumimoji="0" lang="sl-SI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/>
                <a:ea typeface="Times New Roman" panose="02020603050405020304" pitchFamily="18" charset="0"/>
                <a:cs typeface="+mn-cs"/>
              </a:rPr>
              <a:t>... 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/>
                <a:ea typeface="Times New Roman" panose="02020603050405020304" pitchFamily="18" charset="0"/>
                <a:cs typeface="+mn-cs"/>
              </a:rPr>
              <a:t>v povezanih ekosistemih, ki so združeni v </a:t>
            </a:r>
            <a:r>
              <a:rPr kumimoji="0" lang="en-GB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/>
                <a:ea typeface="Times New Roman" panose="02020603050405020304" pitchFamily="18" charset="0"/>
                <a:cs typeface="+mn-cs"/>
              </a:rPr>
              <a:t>tri glavne stebre</a:t>
            </a:r>
            <a:r>
              <a:rPr kumimoji="0" lang="sl-SI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/>
                <a:ea typeface="Times New Roman" panose="02020603050405020304" pitchFamily="18" charset="0"/>
                <a:cs typeface="+mn-cs"/>
              </a:rPr>
              <a:t>:</a:t>
            </a:r>
          </a:p>
          <a:p>
            <a:pPr marL="143510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ts val="1000"/>
              <a:buFont typeface="Tahoma" panose="020B0604030504040204" pitchFamily="34" charset="0"/>
              <a:buChar char="-"/>
              <a:tabLst>
                <a:tab pos="457200" algn="l"/>
              </a:tabLst>
              <a:defRPr/>
            </a:pPr>
            <a:r>
              <a:rPr kumimoji="0" lang="sl-SI" sz="1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/>
                <a:ea typeface="+mn-ea"/>
                <a:cs typeface="+mn-cs"/>
              </a:rPr>
              <a:t>„</a:t>
            </a:r>
            <a:r>
              <a:rPr kumimoji="0" lang="sl-SI" sz="14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/>
                <a:ea typeface="+mn-ea"/>
                <a:cs typeface="+mn-cs"/>
              </a:rPr>
              <a:t>Hard</a:t>
            </a:r>
            <a:r>
              <a:rPr kumimoji="0" lang="sl-SI" sz="1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/>
                <a:ea typeface="+mn-ea"/>
                <a:cs typeface="+mn-cs"/>
              </a:rPr>
              <a:t> to </a:t>
            </a:r>
            <a:r>
              <a:rPr kumimoji="0" lang="sl-SI" sz="14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/>
                <a:ea typeface="+mn-ea"/>
                <a:cs typeface="+mn-cs"/>
              </a:rPr>
              <a:t>abate</a:t>
            </a:r>
            <a:r>
              <a:rPr kumimoji="0" lang="sl-SI" sz="1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/>
                <a:ea typeface="+mn-ea"/>
                <a:cs typeface="+mn-cs"/>
              </a:rPr>
              <a:t>“</a:t>
            </a:r>
          </a:p>
          <a:p>
            <a:pPr marL="143510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ts val="1000"/>
              <a:buFont typeface="Tahoma" panose="020B0604030504040204" pitchFamily="34" charset="0"/>
              <a:buChar char="-"/>
              <a:tabLst>
                <a:tab pos="457200" algn="l"/>
              </a:tabLst>
              <a:defRPr/>
            </a:pPr>
            <a:r>
              <a:rPr kumimoji="0" lang="en-GB" sz="14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/>
                <a:ea typeface="+mn-ea"/>
                <a:cs typeface="+mn-cs"/>
              </a:rPr>
              <a:t>Energ</a:t>
            </a:r>
            <a:r>
              <a:rPr kumimoji="0" lang="sl-SI" sz="1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/>
                <a:ea typeface="+mn-ea"/>
                <a:cs typeface="+mn-cs"/>
              </a:rPr>
              <a:t>etik</a:t>
            </a:r>
            <a:r>
              <a:rPr kumimoji="0" lang="en-GB" sz="1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/>
                <a:ea typeface="+mn-ea"/>
                <a:cs typeface="+mn-cs"/>
              </a:rPr>
              <a:t>a</a:t>
            </a:r>
            <a:endParaRPr kumimoji="0" lang="sl-SI" sz="14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/>
              <a:ea typeface="+mn-ea"/>
              <a:cs typeface="+mn-cs"/>
            </a:endParaRPr>
          </a:p>
          <a:p>
            <a:pPr marL="143510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ts val="1000"/>
              <a:buFont typeface="Tahoma" panose="020B0604030504040204" pitchFamily="34" charset="0"/>
              <a:buChar char="-"/>
              <a:tabLst>
                <a:tab pos="457200" algn="l"/>
              </a:tabLst>
              <a:defRPr/>
            </a:pPr>
            <a:r>
              <a:rPr kumimoji="0" lang="en-GB" sz="14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/>
                <a:ea typeface="+mn-ea"/>
                <a:cs typeface="+mn-cs"/>
              </a:rPr>
              <a:t>Promet</a:t>
            </a:r>
            <a:endParaRPr kumimoji="0" lang="en-GB" sz="14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4539142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33C1751-DCE7-46AB-2A7E-82CD3AFB237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433560">
            <a:off x="7024843" y="1680965"/>
            <a:ext cx="5306315" cy="4021125"/>
          </a:xfrm>
          <a:prstGeom prst="rect">
            <a:avLst/>
          </a:prstGeo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644FF2A-3A2F-FFB4-5AA7-F9E5DD40CE8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862B0EC-228D-4FBE-B2BB-F39727D4AFC5}" type="slidenum">
              <a:rPr kumimoji="0" lang="sl-SI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Open Sans" panose="020B0606030504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sl-SI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Open Sans" panose="020B0606030504020204" pitchFamily="34" charset="0"/>
              <a:ea typeface="+mn-ea"/>
              <a:cs typeface="+mn-cs"/>
            </a:endParaRPr>
          </a:p>
        </p:txBody>
      </p:sp>
      <p:sp>
        <p:nvSpPr>
          <p:cNvPr id="5" name="PoljeZBesedilom 4">
            <a:extLst>
              <a:ext uri="{FF2B5EF4-FFF2-40B4-BE49-F238E27FC236}">
                <a16:creationId xmlns:a16="http://schemas.microsoft.com/office/drawing/2014/main" id="{C3232361-19B7-BAD3-BAB7-8EF4C02DD64F}"/>
              </a:ext>
            </a:extLst>
          </p:cNvPr>
          <p:cNvSpPr txBox="1"/>
          <p:nvPr/>
        </p:nvSpPr>
        <p:spPr>
          <a:xfrm>
            <a:off x="538844" y="1644540"/>
            <a:ext cx="6462591" cy="4462760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ts val="1000"/>
              <a:buFontTx/>
              <a:buNone/>
              <a:tabLst>
                <a:tab pos="457200" algn="l"/>
              </a:tabLst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/>
                <a:ea typeface="Times New Roman" panose="02020603050405020304" pitchFamily="18" charset="0"/>
                <a:cs typeface="+mn-cs"/>
              </a:rPr>
              <a:t>Izvajanje načrtovanih inovacijskih dejavnosti v zreli fazi naj bi sprožilo nadaljnje naložbe v tehnologije, povezane z obnovljivim vodikom, v višini </a:t>
            </a:r>
            <a:r>
              <a:rPr kumimoji="0" lang="en-GB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/>
                <a:ea typeface="Times New Roman" panose="02020603050405020304" pitchFamily="18" charset="0"/>
                <a:cs typeface="+mn-cs"/>
              </a:rPr>
              <a:t>več kot 300 milijonov EUR*, 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/>
                <a:ea typeface="Times New Roman" panose="02020603050405020304" pitchFamily="18" charset="0"/>
                <a:cs typeface="+mn-cs"/>
              </a:rPr>
              <a:t>namenjene povečanju zmogljivosti za proizvodnjo, shranjevanje, prenos in uporabo vodika.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ts val="1000"/>
              <a:buFontTx/>
              <a:buNone/>
              <a:tabLst>
                <a:tab pos="457200" algn="l"/>
              </a:tabLst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/>
              <a:ea typeface="Times New Roman" panose="02020603050405020304" pitchFamily="18" charset="0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ts val="1000"/>
              <a:buFontTx/>
              <a:buNone/>
              <a:tabLst>
                <a:tab pos="457200" algn="l"/>
              </a:tabLst>
              <a:defRPr/>
            </a:pPr>
            <a:r>
              <a:rPr kumimoji="0" lang="en-GB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/>
                <a:ea typeface="Times New Roman" panose="02020603050405020304" pitchFamily="18" charset="0"/>
                <a:cs typeface="+mn-cs"/>
              </a:rPr>
              <a:t>Pričakuje se, da </a:t>
            </a:r>
            <a:r>
              <a:rPr kumimoji="0" lang="en-GB" sz="18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/>
                <a:ea typeface="Times New Roman" panose="02020603050405020304" pitchFamily="18" charset="0"/>
                <a:cs typeface="+mn-cs"/>
              </a:rPr>
              <a:t>bo</a:t>
            </a:r>
            <a:r>
              <a:rPr kumimoji="0" lang="sl-SI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/>
                <a:ea typeface="Times New Roman" panose="02020603050405020304" pitchFamily="18" charset="0"/>
                <a:cs typeface="+mn-cs"/>
              </a:rPr>
              <a:t> NAHV 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/>
                <a:ea typeface="Times New Roman" panose="02020603050405020304" pitchFamily="18" charset="0"/>
                <a:cs typeface="+mn-cs"/>
              </a:rPr>
              <a:t>med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/>
                <a:ea typeface="Times New Roman" panose="02020603050405020304" pitchFamily="18" charset="0"/>
                <a:cs typeface="+mn-cs"/>
              </a:rPr>
              <a:t>izvajanjem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/>
                <a:ea typeface="Times New Roman" panose="02020603050405020304" pitchFamily="18" charset="0"/>
                <a:cs typeface="+mn-cs"/>
              </a:rPr>
              <a:t>projekta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/>
                <a:ea typeface="Times New Roman" panose="02020603050405020304" pitchFamily="18" charset="0"/>
                <a:cs typeface="+mn-cs"/>
              </a:rPr>
              <a:t> in po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/>
                <a:ea typeface="Times New Roman" panose="02020603050405020304" pitchFamily="18" charset="0"/>
                <a:cs typeface="+mn-cs"/>
              </a:rPr>
              <a:t>njem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sl-SI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/>
                <a:ea typeface="Times New Roman" panose="02020603050405020304" pitchFamily="18" charset="0"/>
                <a:cs typeface="+mn-cs"/>
              </a:rPr>
              <a:t>pridobil dodatne naložbe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/>
                <a:ea typeface="Times New Roman" panose="02020603050405020304" pitchFamily="18" charset="0"/>
                <a:cs typeface="+mn-cs"/>
              </a:rPr>
              <a:t>iz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/>
                <a:ea typeface="Times New Roman" panose="02020603050405020304" pitchFamily="18" charset="0"/>
                <a:cs typeface="+mn-cs"/>
              </a:rPr>
              <a:t> zasebnih in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/>
                <a:ea typeface="Times New Roman" panose="02020603050405020304" pitchFamily="18" charset="0"/>
                <a:cs typeface="+mn-cs"/>
              </a:rPr>
              <a:t>javnih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/>
                <a:ea typeface="Times New Roman" panose="02020603050405020304" pitchFamily="18" charset="0"/>
                <a:cs typeface="+mn-cs"/>
              </a:rPr>
              <a:t>viro</a:t>
            </a:r>
            <a:r>
              <a:rPr kumimoji="0" lang="sl-SI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/>
                <a:ea typeface="Times New Roman" panose="02020603050405020304" pitchFamily="18" charset="0"/>
                <a:cs typeface="+mn-cs"/>
              </a:rPr>
              <a:t>v 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/>
                <a:ea typeface="Times New Roman" panose="02020603050405020304" pitchFamily="18" charset="0"/>
                <a:cs typeface="+mn-cs"/>
              </a:rPr>
              <a:t>v uspešno izvedene pilotne projekte na 17 testnih lokacijah v treh sodelujočih državah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/>
                <a:ea typeface="Times New Roman" panose="02020603050405020304" pitchFamily="18" charset="0"/>
                <a:cs typeface="+mn-cs"/>
              </a:rPr>
              <a:t>ter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sl-SI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/>
                <a:ea typeface="Times New Roman" panose="02020603050405020304" pitchFamily="18" charset="0"/>
                <a:cs typeface="+mn-cs"/>
              </a:rPr>
              <a:t>da se jim bo pridružilo več </a:t>
            </a:r>
            <a:r>
              <a:rPr kumimoji="0" lang="en-GB" sz="18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/>
                <a:ea typeface="Times New Roman" panose="02020603050405020304" pitchFamily="18" charset="0"/>
                <a:cs typeface="+mn-cs"/>
              </a:rPr>
              <a:t>novih</a:t>
            </a:r>
            <a:r>
              <a:rPr kumimoji="0" lang="en-GB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/>
                <a:ea typeface="Times New Roman" panose="02020603050405020304" pitchFamily="18" charset="0"/>
                <a:cs typeface="+mn-cs"/>
              </a:rPr>
              <a:t> pobud, ki 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/>
                <a:ea typeface="Times New Roman" panose="02020603050405020304" pitchFamily="18" charset="0"/>
                <a:cs typeface="+mn-cs"/>
              </a:rPr>
              <a:t>bodo prispevale k razvoju družbenega in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/>
                <a:ea typeface="Times New Roman" panose="02020603050405020304" pitchFamily="18" charset="0"/>
                <a:cs typeface="+mn-cs"/>
              </a:rPr>
              <a:t>gospodarskega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/>
                <a:ea typeface="Times New Roman" panose="02020603050405020304" pitchFamily="18" charset="0"/>
                <a:cs typeface="+mn-cs"/>
              </a:rPr>
              <a:t>ekosistema</a:t>
            </a:r>
            <a:r>
              <a:rPr kumimoji="0" lang="sl-SI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/>
                <a:ea typeface="Times New Roman" panose="02020603050405020304" pitchFamily="18" charset="0"/>
                <a:cs typeface="+mn-cs"/>
              </a:rPr>
              <a:t>na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/>
                <a:ea typeface="Times New Roman" panose="02020603050405020304" pitchFamily="18" charset="0"/>
                <a:cs typeface="+mn-cs"/>
              </a:rPr>
              <a:t> obnovljivem vodiku.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ts val="1000"/>
              <a:buFontTx/>
              <a:buNone/>
              <a:tabLst>
                <a:tab pos="457200" algn="l"/>
              </a:tabLst>
              <a:defRPr/>
            </a:pPr>
            <a:endParaRPr kumimoji="0" lang="sl-SI" sz="18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/>
              <a:ea typeface="Times New Roman" panose="02020603050405020304" pitchFamily="18" charset="0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ts val="1000"/>
              <a:buFontTx/>
              <a:buNone/>
              <a:tabLst>
                <a:tab pos="457200" algn="l"/>
              </a:tabLst>
              <a:defRPr/>
            </a:pPr>
            <a:endParaRPr kumimoji="0" lang="sl-SI" sz="18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/>
              <a:ea typeface="Times New Roman" panose="02020603050405020304" pitchFamily="18" charset="0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ts val="1000"/>
              <a:buFontTx/>
              <a:buNone/>
              <a:tabLst>
                <a:tab pos="457200" algn="l"/>
              </a:tabLst>
              <a:defRPr/>
            </a:pPr>
            <a:endParaRPr kumimoji="0" lang="en-GB" sz="18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/>
              <a:ea typeface="Times New Roman" panose="02020603050405020304" pitchFamily="18" charset="0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ts val="1000"/>
              <a:buFontTx/>
              <a:buNone/>
              <a:tabLst>
                <a:tab pos="457200" algn="l"/>
              </a:tabLst>
              <a:defRPr/>
            </a:pPr>
            <a:r>
              <a:rPr kumimoji="0" lang="en-GB" sz="1400" b="1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/>
                <a:ea typeface="Times New Roman" panose="02020603050405020304" pitchFamily="18" charset="0"/>
                <a:cs typeface="+mn-cs"/>
              </a:rPr>
              <a:t>*Ocene, </a:t>
            </a:r>
            <a:r>
              <a:rPr kumimoji="0" lang="sl-SI" sz="1400" b="1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/>
                <a:ea typeface="Times New Roman" panose="02020603050405020304" pitchFamily="18" charset="0"/>
                <a:cs typeface="+mn-cs"/>
              </a:rPr>
              <a:t>podane</a:t>
            </a:r>
            <a:r>
              <a:rPr kumimoji="0" lang="en-GB" sz="1400" b="1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/>
                <a:ea typeface="Times New Roman" panose="02020603050405020304" pitchFamily="18" charset="0"/>
                <a:cs typeface="+mn-cs"/>
              </a:rPr>
              <a:t> ob </a:t>
            </a:r>
            <a:r>
              <a:rPr kumimoji="0" lang="sl-SI" sz="1400" b="1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/>
                <a:ea typeface="Times New Roman" panose="02020603050405020304" pitchFamily="18" charset="0"/>
                <a:cs typeface="+mn-cs"/>
              </a:rPr>
              <a:t>začetku</a:t>
            </a:r>
            <a:r>
              <a:rPr kumimoji="0" lang="en-GB" sz="1400" b="1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GB" sz="1400" b="1" i="1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/>
                <a:ea typeface="Times New Roman" panose="02020603050405020304" pitchFamily="18" charset="0"/>
                <a:cs typeface="+mn-cs"/>
              </a:rPr>
              <a:t>projekta</a:t>
            </a:r>
            <a:r>
              <a:rPr kumimoji="0" lang="sl-SI" sz="1400" b="1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/>
                <a:ea typeface="Times New Roman" panose="02020603050405020304" pitchFamily="18" charset="0"/>
                <a:cs typeface="+mn-cs"/>
              </a:rPr>
              <a:t>, </a:t>
            </a:r>
            <a:r>
              <a:rPr kumimoji="0" lang="en-GB" sz="1400" b="1" i="1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/>
                <a:ea typeface="Times New Roman" panose="02020603050405020304" pitchFamily="18" charset="0"/>
                <a:cs typeface="+mn-cs"/>
              </a:rPr>
              <a:t>znaša</a:t>
            </a:r>
            <a:r>
              <a:rPr kumimoji="0" lang="sl-SI" sz="1400" b="1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/>
                <a:ea typeface="Times New Roman" panose="02020603050405020304" pitchFamily="18" charset="0"/>
                <a:cs typeface="+mn-cs"/>
              </a:rPr>
              <a:t>jo</a:t>
            </a:r>
            <a:r>
              <a:rPr kumimoji="0" lang="en-GB" sz="1400" b="1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/>
                <a:ea typeface="Times New Roman" panose="02020603050405020304" pitchFamily="18" charset="0"/>
                <a:cs typeface="+mn-cs"/>
              </a:rPr>
              <a:t> 700 milijonov EUR.</a:t>
            </a:r>
          </a:p>
        </p:txBody>
      </p:sp>
      <p:sp>
        <p:nvSpPr>
          <p:cNvPr id="12" name="Title 6">
            <a:extLst>
              <a:ext uri="{FF2B5EF4-FFF2-40B4-BE49-F238E27FC236}">
                <a16:creationId xmlns:a16="http://schemas.microsoft.com/office/drawing/2014/main" id="{EF20B845-8A50-5E44-9E41-04F4300FAF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8843" y="75729"/>
            <a:ext cx="11133287" cy="1325563"/>
          </a:xfrm>
        </p:spPr>
        <p:txBody>
          <a:bodyPr/>
          <a:lstStyle/>
          <a:p>
            <a:r>
              <a:rPr lang="sl-SI" dirty="0"/>
              <a:t>NAHV je platforma za nadaljnje naložbe v obnovljive tehnologije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5008535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644FF2A-3A2F-FFB4-5AA7-F9E5DD40CE8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862B0EC-228D-4FBE-B2BB-F39727D4AFC5}" type="slidenum">
              <a:rPr kumimoji="0" lang="sl-SI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Open Sans" panose="020B0606030504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sl-SI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Open Sans" panose="020B0606030504020204" pitchFamily="34" charset="0"/>
              <a:ea typeface="+mn-ea"/>
              <a:cs typeface="+mn-cs"/>
            </a:endParaRPr>
          </a:p>
        </p:txBody>
      </p:sp>
      <p:sp>
        <p:nvSpPr>
          <p:cNvPr id="5" name="PoljeZBesedilom 4">
            <a:extLst>
              <a:ext uri="{FF2B5EF4-FFF2-40B4-BE49-F238E27FC236}">
                <a16:creationId xmlns:a16="http://schemas.microsoft.com/office/drawing/2014/main" id="{C3232361-19B7-BAD3-BAB7-8EF4C02DD64F}"/>
              </a:ext>
            </a:extLst>
          </p:cNvPr>
          <p:cNvSpPr txBox="1"/>
          <p:nvPr/>
        </p:nvSpPr>
        <p:spPr>
          <a:xfrm>
            <a:off x="538844" y="1653684"/>
            <a:ext cx="11143254" cy="1477328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ts val="1000"/>
              <a:buFontTx/>
              <a:buNone/>
              <a:tabLst>
                <a:tab pos="457200" algn="l"/>
              </a:tabLst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/>
                <a:ea typeface="Times New Roman" panose="02020603050405020304" pitchFamily="18" charset="0"/>
                <a:cs typeface="+mn-cs"/>
              </a:rPr>
              <a:t>Predvideni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/>
                <a:ea typeface="Times New Roman" panose="02020603050405020304" pitchFamily="18" charset="0"/>
                <a:cs typeface="+mn-cs"/>
              </a:rPr>
              <a:t>razvoj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sl-SI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/>
                <a:ea typeface="Times New Roman" panose="02020603050405020304" pitchFamily="18" charset="0"/>
                <a:cs typeface="+mn-cs"/>
              </a:rPr>
              <a:t>vodikovega ekosistema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/>
                <a:ea typeface="Times New Roman" panose="02020603050405020304" pitchFamily="18" charset="0"/>
                <a:cs typeface="+mn-cs"/>
              </a:rPr>
              <a:t>ustvarja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/>
                <a:ea typeface="Times New Roman" panose="02020603050405020304" pitchFamily="18" charset="0"/>
                <a:cs typeface="+mn-cs"/>
              </a:rPr>
              <a:t> potrebo po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/>
                <a:ea typeface="Times New Roman" panose="02020603050405020304" pitchFamily="18" charset="0"/>
                <a:cs typeface="+mn-cs"/>
              </a:rPr>
              <a:t>novih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sl-SI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/>
                <a:ea typeface="Times New Roman" panose="02020603050405020304" pitchFamily="18" charset="0"/>
                <a:cs typeface="+mn-cs"/>
              </a:rPr>
              <a:t>sposobnostih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/>
                <a:ea typeface="Times New Roman" panose="02020603050405020304" pitchFamily="18" charset="0"/>
                <a:cs typeface="+mn-cs"/>
              </a:rPr>
              <a:t> in </a:t>
            </a:r>
            <a:r>
              <a:rPr kumimoji="0" lang="sl-SI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/>
                <a:ea typeface="Times New Roman" panose="02020603050405020304" pitchFamily="18" charset="0"/>
                <a:cs typeface="+mn-cs"/>
              </a:rPr>
              <a:t>znanjih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/>
                <a:ea typeface="Times New Roman" panose="02020603050405020304" pitchFamily="18" charset="0"/>
                <a:cs typeface="+mn-cs"/>
              </a:rPr>
              <a:t>, zato so </a:t>
            </a:r>
            <a:r>
              <a:rPr kumimoji="0" lang="en-GB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/>
                <a:ea typeface="Times New Roman" panose="02020603050405020304" pitchFamily="18" charset="0"/>
                <a:cs typeface="+mn-cs"/>
              </a:rPr>
              <a:t>univerze in raziskovalne ustanove, ki so 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/>
                <a:ea typeface="Times New Roman" panose="02020603050405020304" pitchFamily="18" charset="0"/>
                <a:cs typeface="+mn-cs"/>
              </a:rPr>
              <a:t>partnerji pobude,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/>
                <a:ea typeface="Times New Roman" panose="02020603050405020304" pitchFamily="18" charset="0"/>
                <a:cs typeface="+mn-cs"/>
              </a:rPr>
              <a:t>pomembni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/>
                <a:ea typeface="Times New Roman" panose="02020603050405020304" pitchFamily="18" charset="0"/>
                <a:cs typeface="+mn-cs"/>
              </a:rPr>
              <a:t> protagonist</a:t>
            </a:r>
            <a:r>
              <a:rPr kumimoji="0" lang="sl-SI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/>
                <a:ea typeface="Times New Roman" panose="02020603050405020304" pitchFamily="18" charset="0"/>
                <a:cs typeface="+mn-cs"/>
              </a:rPr>
              <a:t>, ki zasnovo 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/>
                <a:ea typeface="Times New Roman" panose="02020603050405020304" pitchFamily="18" charset="0"/>
                <a:cs typeface="+mn-cs"/>
              </a:rPr>
              <a:t>in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/>
                <a:ea typeface="Times New Roman" panose="02020603050405020304" pitchFamily="18" charset="0"/>
                <a:cs typeface="+mn-cs"/>
              </a:rPr>
              <a:t>širjenj</a:t>
            </a:r>
            <a:r>
              <a:rPr kumimoji="0" lang="sl-SI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/>
                <a:ea typeface="Times New Roman" panose="02020603050405020304" pitchFamily="18" charset="0"/>
                <a:cs typeface="+mn-cs"/>
              </a:rPr>
              <a:t>em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/>
                <a:ea typeface="Times New Roman" panose="02020603050405020304" pitchFamily="18" charset="0"/>
                <a:cs typeface="+mn-cs"/>
              </a:rPr>
              <a:t> novih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/>
                <a:ea typeface="Times New Roman" panose="02020603050405020304" pitchFamily="18" charset="0"/>
                <a:cs typeface="+mn-cs"/>
              </a:rPr>
              <a:t>izobraževalnih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/>
                <a:ea typeface="Times New Roman" panose="02020603050405020304" pitchFamily="18" charset="0"/>
                <a:cs typeface="+mn-cs"/>
              </a:rPr>
              <a:t>programov</a:t>
            </a:r>
            <a:r>
              <a:rPr kumimoji="0" lang="sl-SI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/>
                <a:ea typeface="Times New Roman" panose="02020603050405020304" pitchFamily="18" charset="0"/>
                <a:cs typeface="+mn-cs"/>
              </a:rPr>
              <a:t> omogočajo, da 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/>
                <a:ea typeface="Times New Roman" panose="02020603050405020304" pitchFamily="18" charset="0"/>
                <a:cs typeface="+mn-cs"/>
              </a:rPr>
              <a:t>NAHV </a:t>
            </a:r>
            <a:r>
              <a:rPr kumimoji="0" lang="sl-SI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/>
                <a:ea typeface="Times New Roman" panose="02020603050405020304" pitchFamily="18" charset="0"/>
                <a:cs typeface="+mn-cs"/>
              </a:rPr>
              <a:t>omogoča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/>
                <a:ea typeface="Times New Roman" panose="02020603050405020304" pitchFamily="18" charset="0"/>
                <a:cs typeface="+mn-cs"/>
              </a:rPr>
              <a:t> ustvarjanje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/>
                <a:ea typeface="Times New Roman" panose="02020603050405020304" pitchFamily="18" charset="0"/>
                <a:cs typeface="+mn-cs"/>
              </a:rPr>
              <a:t>delovnih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/>
                <a:ea typeface="Times New Roman" panose="02020603050405020304" pitchFamily="18" charset="0"/>
                <a:cs typeface="+mn-cs"/>
              </a:rPr>
              <a:t>mest</a:t>
            </a:r>
            <a:r>
              <a:rPr kumimoji="0" lang="sl-SI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/>
                <a:ea typeface="Times New Roman" panose="02020603050405020304" pitchFamily="18" charset="0"/>
                <a:cs typeface="+mn-cs"/>
              </a:rPr>
              <a:t> na svojem celotnem območju.</a:t>
            </a: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/>
              <a:ea typeface="Times New Roman" panose="02020603050405020304" pitchFamily="18" charset="0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ts val="1000"/>
              <a:buFontTx/>
              <a:buNone/>
              <a:tabLst>
                <a:tab pos="457200" algn="l"/>
              </a:tabLst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/>
              <a:ea typeface="Times New Roman" panose="02020603050405020304" pitchFamily="18" charset="0"/>
              <a:cs typeface="+mn-cs"/>
            </a:endParaRPr>
          </a:p>
        </p:txBody>
      </p:sp>
      <p:sp>
        <p:nvSpPr>
          <p:cNvPr id="12" name="Title 6">
            <a:extLst>
              <a:ext uri="{FF2B5EF4-FFF2-40B4-BE49-F238E27FC236}">
                <a16:creationId xmlns:a16="http://schemas.microsoft.com/office/drawing/2014/main" id="{EF20B845-8A50-5E44-9E41-04F4300FAF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8843" y="75729"/>
            <a:ext cx="11133287" cy="1325563"/>
          </a:xfrm>
        </p:spPr>
        <p:txBody>
          <a:bodyPr/>
          <a:lstStyle/>
          <a:p>
            <a:r>
              <a:rPr lang="sl-SI" dirty="0"/>
              <a:t>NAHV je platforma za nova znanja, spretnosti in kompetence</a:t>
            </a:r>
            <a:endParaRPr lang="en-GB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E2EE712-59E8-EE66-F96B-D1BA85C1BB5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8843" y="3383404"/>
            <a:ext cx="2619375" cy="174307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12522856-FBE6-C3FB-06BC-DD53C0984D5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956"/>
          <a:stretch/>
        </p:blipFill>
        <p:spPr>
          <a:xfrm>
            <a:off x="3638549" y="3383281"/>
            <a:ext cx="2619375" cy="1743075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6B5F76F3-5C62-442F-3959-C6237377070E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914" r="12517"/>
          <a:stretch/>
        </p:blipFill>
        <p:spPr>
          <a:xfrm>
            <a:off x="7359751" y="3383281"/>
            <a:ext cx="2619375" cy="1741586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D21E2643-B0EE-FAA8-673F-FDAF02D8135A}"/>
              </a:ext>
            </a:extLst>
          </p:cNvPr>
          <p:cNvSpPr txBox="1"/>
          <p:nvPr/>
        </p:nvSpPr>
        <p:spPr>
          <a:xfrm>
            <a:off x="538843" y="5232321"/>
            <a:ext cx="3655040" cy="307777"/>
          </a:xfrm>
          <a:prstGeom prst="rect">
            <a:avLst/>
          </a:prstGeom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l-SI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/>
                <a:ea typeface="+mn-ea"/>
                <a:cs typeface="+mn-cs"/>
              </a:rPr>
              <a:t>Univerze v </a:t>
            </a:r>
            <a:r>
              <a:rPr kumimoji="0" lang="sl-SI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/>
                <a:ea typeface="+mn-ea"/>
                <a:cs typeface="+mn-cs"/>
              </a:rPr>
              <a:t>Ljubljani, </a:t>
            </a:r>
            <a:r>
              <a:rPr kumimoji="0" lang="sl-SI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/>
                <a:ea typeface="+mn-ea"/>
                <a:cs typeface="+mn-cs"/>
              </a:rPr>
              <a:t>na Reki in v </a:t>
            </a:r>
            <a:r>
              <a:rPr kumimoji="0" lang="sl-SI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/>
                <a:ea typeface="+mn-ea"/>
                <a:cs typeface="+mn-cs"/>
              </a:rPr>
              <a:t>Trstu </a:t>
            </a:r>
            <a:endParaRPr kumimoji="0" lang="en-GB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ahoma"/>
              <a:ea typeface="+mn-ea"/>
              <a:cs typeface="+mn-cs"/>
            </a:endParaRPr>
          </a:p>
        </p:txBody>
      </p:sp>
      <p:pic>
        <p:nvPicPr>
          <p:cNvPr id="9" name="Slika 8">
            <a:extLst>
              <a:ext uri="{FF2B5EF4-FFF2-40B4-BE49-F238E27FC236}">
                <a16:creationId xmlns:a16="http://schemas.microsoft.com/office/drawing/2014/main" id="{8FB3E5E0-F0A1-86B1-E54A-BBEC4D9D52F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548193" y="3383281"/>
            <a:ext cx="3421583" cy="17415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760296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644FF2A-3A2F-FFB4-5AA7-F9E5DD40CE8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862B0EC-228D-4FBE-B2BB-F39727D4AFC5}" type="slidenum">
              <a:rPr kumimoji="0" lang="sl-SI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Open Sans" panose="020B0606030504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</a:t>
            </a:fld>
            <a:endParaRPr kumimoji="0" lang="sl-SI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Open Sans" panose="020B0606030504020204" pitchFamily="34" charset="0"/>
              <a:ea typeface="+mn-ea"/>
              <a:cs typeface="+mn-cs"/>
            </a:endParaRPr>
          </a:p>
        </p:txBody>
      </p:sp>
      <p:sp>
        <p:nvSpPr>
          <p:cNvPr id="5" name="PoljeZBesedilom 4">
            <a:extLst>
              <a:ext uri="{FF2B5EF4-FFF2-40B4-BE49-F238E27FC236}">
                <a16:creationId xmlns:a16="http://schemas.microsoft.com/office/drawing/2014/main" id="{C3232361-19B7-BAD3-BAB7-8EF4C02DD64F}"/>
              </a:ext>
            </a:extLst>
          </p:cNvPr>
          <p:cNvSpPr txBox="1"/>
          <p:nvPr/>
        </p:nvSpPr>
        <p:spPr>
          <a:xfrm>
            <a:off x="538844" y="1653684"/>
            <a:ext cx="11143254" cy="3416320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ts val="1000"/>
              <a:buFontTx/>
              <a:buNone/>
              <a:tabLst>
                <a:tab pos="457200" algn="l"/>
              </a:tabLst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/>
                <a:ea typeface="Times New Roman" panose="02020603050405020304" pitchFamily="18" charset="0"/>
                <a:cs typeface="+mn-cs"/>
              </a:rPr>
              <a:t>Eden od glavnih ciljev NAHV je spodbuditi </a:t>
            </a:r>
            <a:r>
              <a:rPr kumimoji="0" lang="sl-SI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/>
                <a:ea typeface="Times New Roman" panose="02020603050405020304" pitchFamily="18" charset="0"/>
                <a:cs typeface="+mn-cs"/>
              </a:rPr>
              <a:t>nove 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/>
                <a:ea typeface="Times New Roman" panose="02020603050405020304" pitchFamily="18" charset="0"/>
                <a:cs typeface="+mn-cs"/>
              </a:rPr>
              <a:t>zasebne in javne pobude, </a:t>
            </a:r>
            <a:r>
              <a:rPr kumimoji="0" lang="sl-SI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/>
                <a:ea typeface="Times New Roman" panose="02020603050405020304" pitchFamily="18" charset="0"/>
                <a:cs typeface="+mn-cs"/>
              </a:rPr>
              <a:t>ki lahko prispevajo h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/>
                <a:ea typeface="Times New Roman" panose="02020603050405020304" pitchFamily="18" charset="0"/>
                <a:cs typeface="+mn-cs"/>
              </a:rPr>
              <a:t>gospodarskem</a:t>
            </a:r>
            <a:r>
              <a:rPr kumimoji="0" lang="sl-SI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/>
                <a:ea typeface="Times New Roman" panose="02020603050405020304" pitchFamily="18" charset="0"/>
                <a:cs typeface="+mn-cs"/>
              </a:rPr>
              <a:t> in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/>
                <a:ea typeface="Times New Roman" panose="02020603050405020304" pitchFamily="18" charset="0"/>
                <a:cs typeface="+mn-cs"/>
              </a:rPr>
              <a:t> družbenem in </a:t>
            </a:r>
            <a:r>
              <a:rPr kumimoji="0" lang="sl-SI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/>
                <a:ea typeface="Times New Roman" panose="02020603050405020304" pitchFamily="18" charset="0"/>
                <a:cs typeface="+mn-cs"/>
              </a:rPr>
              <a:t>vodikovem </a:t>
            </a:r>
            <a:r>
              <a:rPr kumimoji="0" lang="en-GB" sz="18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/>
                <a:ea typeface="Times New Roman" panose="02020603050405020304" pitchFamily="18" charset="0"/>
                <a:cs typeface="+mn-cs"/>
              </a:rPr>
              <a:t>ekosistemu</a:t>
            </a:r>
            <a:r>
              <a:rPr kumimoji="0" lang="en-GB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sl-SI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/>
                <a:ea typeface="Times New Roman" panose="02020603050405020304" pitchFamily="18" charset="0"/>
                <a:cs typeface="+mn-cs"/>
              </a:rPr>
              <a:t>na območju </a:t>
            </a:r>
            <a:r>
              <a:rPr kumimoji="0" lang="en-GB" sz="18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/>
                <a:ea typeface="Times New Roman" panose="02020603050405020304" pitchFamily="18" charset="0"/>
                <a:cs typeface="+mn-cs"/>
              </a:rPr>
              <a:t>Severnega</a:t>
            </a:r>
            <a:r>
              <a:rPr kumimoji="0" lang="en-GB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GB" sz="18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/>
                <a:ea typeface="Times New Roman" panose="02020603050405020304" pitchFamily="18" charset="0"/>
                <a:cs typeface="+mn-cs"/>
              </a:rPr>
              <a:t>Jadrana</a:t>
            </a:r>
            <a:r>
              <a:rPr kumimoji="0" lang="en-GB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/>
                <a:ea typeface="Times New Roman" panose="02020603050405020304" pitchFamily="18" charset="0"/>
                <a:cs typeface="+mn-cs"/>
              </a:rPr>
              <a:t>. </a:t>
            </a:r>
            <a:endParaRPr kumimoji="0" lang="sl-SI" sz="18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/>
              <a:ea typeface="Times New Roman" panose="02020603050405020304" pitchFamily="18" charset="0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ts val="1000"/>
              <a:buFontTx/>
              <a:buNone/>
              <a:tabLst>
                <a:tab pos="457200" algn="l"/>
              </a:tabLst>
              <a:defRPr/>
            </a:pPr>
            <a:endParaRPr kumimoji="0" lang="sl-SI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/>
              <a:ea typeface="Times New Roman" panose="02020603050405020304" pitchFamily="18" charset="0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ts val="1000"/>
              <a:buFontTx/>
              <a:buNone/>
              <a:tabLst>
                <a:tab pos="457200" algn="l"/>
              </a:tabLst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/>
                <a:ea typeface="Times New Roman" panose="02020603050405020304" pitchFamily="18" charset="0"/>
                <a:cs typeface="+mn-cs"/>
              </a:rPr>
              <a:t>V skladu z belgijsko zakonodajo bo kot mednarodno neprofitno združenje (AISBL)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/>
                <a:ea typeface="Times New Roman" panose="02020603050405020304" pitchFamily="18" charset="0"/>
                <a:cs typeface="+mn-cs"/>
              </a:rPr>
              <a:t>ustanovljen</a:t>
            </a:r>
            <a:r>
              <a:rPr kumimoji="0" lang="sl-SI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/>
                <a:ea typeface="Times New Roman" panose="02020603050405020304" pitchFamily="18" charset="0"/>
                <a:cs typeface="+mn-cs"/>
              </a:rPr>
              <a:t>o združenje </a:t>
            </a:r>
            <a:r>
              <a:rPr kumimoji="0" lang="en-GB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/>
                <a:ea typeface="Times New Roman" panose="02020603050405020304" pitchFamily="18" charset="0"/>
                <a:cs typeface="+mn-cs"/>
              </a:rPr>
              <a:t>s </a:t>
            </a:r>
            <a:r>
              <a:rPr kumimoji="0" lang="en-GB" sz="18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/>
                <a:ea typeface="Times New Roman" panose="02020603050405020304" pitchFamily="18" charset="0"/>
                <a:cs typeface="+mn-cs"/>
              </a:rPr>
              <a:t>posebnim</a:t>
            </a:r>
            <a:r>
              <a:rPr kumimoji="0" lang="sl-SI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/>
                <a:ea typeface="Times New Roman" panose="02020603050405020304" pitchFamily="18" charset="0"/>
                <a:cs typeface="+mn-cs"/>
              </a:rPr>
              <a:t>, neprofitnim </a:t>
            </a:r>
            <a:r>
              <a:rPr kumimoji="0" lang="en-GB" sz="18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/>
                <a:ea typeface="Times New Roman" panose="02020603050405020304" pitchFamily="18" charset="0"/>
                <a:cs typeface="+mn-cs"/>
              </a:rPr>
              <a:t>namenom</a:t>
            </a:r>
            <a:r>
              <a:rPr kumimoji="0" lang="en-GB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/>
                <a:ea typeface="Times New Roman" panose="02020603050405020304" pitchFamily="18" charset="0"/>
                <a:cs typeface="+mn-cs"/>
              </a:rPr>
              <a:t>, ki 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/>
                <a:ea typeface="Times New Roman" panose="02020603050405020304" pitchFamily="18" charset="0"/>
                <a:cs typeface="+mn-cs"/>
              </a:rPr>
              <a:t>bo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/>
                <a:ea typeface="Times New Roman" panose="02020603050405020304" pitchFamily="18" charset="0"/>
                <a:cs typeface="+mn-cs"/>
              </a:rPr>
              <a:t>postala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sl-SI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/>
                <a:ea typeface="Times New Roman" panose="02020603050405020304" pitchFamily="18" charset="0"/>
                <a:cs typeface="+mn-cs"/>
              </a:rPr>
              <a:t>središčna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/>
                <a:ea typeface="Times New Roman" panose="02020603050405020304" pitchFamily="18" charset="0"/>
                <a:cs typeface="+mn-cs"/>
              </a:rPr>
              <a:t>točka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/>
                <a:ea typeface="Times New Roman" panose="02020603050405020304" pitchFamily="18" charset="0"/>
                <a:cs typeface="+mn-cs"/>
              </a:rPr>
              <a:t> za usklajevanje in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/>
                <a:ea typeface="Times New Roman" panose="02020603050405020304" pitchFamily="18" charset="0"/>
                <a:cs typeface="+mn-cs"/>
              </a:rPr>
              <a:t>upravljanje</a:t>
            </a:r>
            <a:r>
              <a:rPr kumimoji="0" lang="sl-SI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/>
                <a:ea typeface="Times New Roman" panose="02020603050405020304" pitchFamily="18" charset="0"/>
                <a:cs typeface="+mn-cs"/>
              </a:rPr>
              <a:t> različnih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/>
                <a:ea typeface="Times New Roman" panose="02020603050405020304" pitchFamily="18" charset="0"/>
                <a:cs typeface="+mn-cs"/>
              </a:rPr>
              <a:t>oblik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sl-SI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/>
                <a:ea typeface="Times New Roman" panose="02020603050405020304" pitchFamily="18" charset="0"/>
                <a:cs typeface="+mn-cs"/>
              </a:rPr>
              <a:t>udejanjanja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/>
                <a:ea typeface="Times New Roman" panose="02020603050405020304" pitchFamily="18" charset="0"/>
                <a:cs typeface="+mn-cs"/>
              </a:rPr>
              <a:t> NAHV</a:t>
            </a:r>
            <a:r>
              <a:rPr kumimoji="0" lang="sl-SI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/>
                <a:ea typeface="Times New Roman" panose="02020603050405020304" pitchFamily="18" charset="0"/>
                <a:cs typeface="+mn-cs"/>
              </a:rPr>
              <a:t>a tudi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/>
                <a:ea typeface="Times New Roman" panose="02020603050405020304" pitchFamily="18" charset="0"/>
                <a:cs typeface="+mn-cs"/>
              </a:rPr>
              <a:t> po koncu trajanja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/>
                <a:ea typeface="Times New Roman" panose="02020603050405020304" pitchFamily="18" charset="0"/>
                <a:cs typeface="+mn-cs"/>
              </a:rPr>
              <a:t>projekta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sl-SI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/>
                <a:ea typeface="Times New Roman" panose="02020603050405020304" pitchFamily="18" charset="0"/>
                <a:cs typeface="+mn-cs"/>
              </a:rPr>
              <a:t>Horizon</a:t>
            </a:r>
            <a:r>
              <a:rPr kumimoji="0" lang="sl-SI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sl-SI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/>
                <a:ea typeface="Times New Roman" panose="02020603050405020304" pitchFamily="18" charset="0"/>
                <a:cs typeface="+mn-cs"/>
              </a:rPr>
              <a:t>Europe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/>
                <a:ea typeface="Times New Roman" panose="02020603050405020304" pitchFamily="18" charset="0"/>
                <a:cs typeface="+mn-cs"/>
              </a:rPr>
              <a:t> ter bo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/>
                <a:ea typeface="Times New Roman" panose="02020603050405020304" pitchFamily="18" charset="0"/>
                <a:cs typeface="+mn-cs"/>
              </a:rPr>
              <a:t>zagotavljala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sl-SI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/>
                <a:ea typeface="Times New Roman" panose="02020603050405020304" pitchFamily="18" charset="0"/>
                <a:cs typeface="+mn-cs"/>
              </a:rPr>
              <a:t>vključenost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/>
                <a:ea typeface="Times New Roman" panose="02020603050405020304" pitchFamily="18" charset="0"/>
                <a:cs typeface="+mn-cs"/>
              </a:rPr>
              <a:t>nov</a:t>
            </a:r>
            <a:r>
              <a:rPr kumimoji="0" lang="sl-SI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/>
                <a:ea typeface="Times New Roman" panose="02020603050405020304" pitchFamily="18" charset="0"/>
                <a:cs typeface="+mn-cs"/>
              </a:rPr>
              <a:t>ih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/>
                <a:ea typeface="Times New Roman" panose="02020603050405020304" pitchFamily="18" charset="0"/>
                <a:cs typeface="+mn-cs"/>
              </a:rPr>
              <a:t>pobud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/>
                <a:ea typeface="Times New Roman" panose="02020603050405020304" pitchFamily="18" charset="0"/>
                <a:cs typeface="+mn-cs"/>
              </a:rPr>
              <a:t>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ts val="1000"/>
              <a:buFontTx/>
              <a:buNone/>
              <a:tabLst>
                <a:tab pos="457200" algn="l"/>
              </a:tabLst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/>
              <a:ea typeface="Times New Roman" panose="02020603050405020304" pitchFamily="18" charset="0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ts val="1000"/>
              <a:buFontTx/>
              <a:buNone/>
              <a:tabLst>
                <a:tab pos="457200" algn="l"/>
              </a:tabLst>
              <a:defRPr/>
            </a:pPr>
            <a:r>
              <a:rPr kumimoji="0" lang="sl-SI" sz="1800" b="0" i="0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tahoma" panose="020B0604030504040204" pitchFamily="34" charset="0"/>
                <a:ea typeface="+mn-ea"/>
                <a:cs typeface="+mn-cs"/>
              </a:rPr>
              <a:t>Projekt je zasnovan tako, da zagotavlja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tahoma" panose="020B0604030504040204" pitchFamily="34" charset="0"/>
                <a:ea typeface="+mn-ea"/>
                <a:cs typeface="+mn-cs"/>
              </a:rPr>
              <a:t> </a:t>
            </a:r>
            <a:r>
              <a:rPr kumimoji="0" lang="en-GB" sz="1800" b="1" i="0" u="none" strike="noStrike" kern="1200" cap="none" spc="0" normalizeH="0" baseline="0" noProof="0" dirty="0" err="1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tahoma" panose="020B0604030504040204" pitchFamily="34" charset="0"/>
                <a:ea typeface="+mn-ea"/>
                <a:cs typeface="+mn-cs"/>
              </a:rPr>
              <a:t>ponovljivost</a:t>
            </a:r>
            <a:r>
              <a:rPr kumimoji="0" lang="en-GB" sz="1800" b="1" i="0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tahoma" panose="020B0604030504040204" pitchFamily="34" charset="0"/>
                <a:ea typeface="+mn-ea"/>
                <a:cs typeface="+mn-cs"/>
              </a:rPr>
              <a:t>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tahoma" panose="020B0604030504040204" pitchFamily="34" charset="0"/>
                <a:ea typeface="+mn-ea"/>
                <a:cs typeface="+mn-cs"/>
              </a:rPr>
              <a:t>celotn</a:t>
            </a:r>
            <a:r>
              <a:rPr kumimoji="0" lang="sl-SI" sz="1800" b="0" i="0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tahoma" panose="020B0604030504040204" pitchFamily="34" charset="0"/>
                <a:ea typeface="+mn-ea"/>
                <a:cs typeface="+mn-cs"/>
              </a:rPr>
              <a:t>ega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tahoma" panose="020B0604030504040204" pitchFamily="34" charset="0"/>
                <a:ea typeface="+mn-ea"/>
                <a:cs typeface="+mn-cs"/>
              </a:rPr>
              <a:t> model</a:t>
            </a:r>
            <a:r>
              <a:rPr kumimoji="0" lang="sl-SI" sz="1800" b="0" i="0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tahoma" panose="020B0604030504040204" pitchFamily="34" charset="0"/>
                <a:ea typeface="+mn-ea"/>
                <a:cs typeface="+mn-cs"/>
              </a:rPr>
              <a:t>a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tahoma" panose="020B0604030504040204" pitchFamily="34" charset="0"/>
                <a:ea typeface="+mn-ea"/>
                <a:cs typeface="+mn-cs"/>
              </a:rPr>
              <a:t> NAHV</a:t>
            </a:r>
            <a:r>
              <a:rPr kumimoji="0" lang="sl-SI" sz="1800" b="0" i="0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tahoma" panose="020B0604030504040204" pitchFamily="34" charset="0"/>
                <a:ea typeface="+mn-ea"/>
                <a:cs typeface="+mn-cs"/>
              </a:rPr>
              <a:t>a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tahoma" panose="020B0604030504040204" pitchFamily="34" charset="0"/>
                <a:ea typeface="+mn-ea"/>
                <a:cs typeface="+mn-cs"/>
              </a:rPr>
              <a:t>, </a:t>
            </a:r>
            <a:r>
              <a:rPr kumimoji="0" lang="sl-SI" sz="1800" b="0" i="0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tahoma" panose="020B0604030504040204" pitchFamily="34" charset="0"/>
                <a:ea typeface="+mn-ea"/>
                <a:cs typeface="+mn-cs"/>
              </a:rPr>
              <a:t>v prenos znanj in rezultatov pa bo </a:t>
            </a:r>
            <a:r>
              <a:rPr kumimoji="0" lang="sl-SI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tahoma" panose="020B0604030504040204" pitchFamily="34" charset="0"/>
                <a:ea typeface="+mn-ea"/>
                <a:cs typeface="+mn-cs"/>
              </a:rPr>
              <a:t>ključenih</a:t>
            </a:r>
            <a:r>
              <a:rPr kumimoji="0" lang="sl-SI" sz="1800" b="0" i="0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tahoma" panose="020B0604030504040204" pitchFamily="34" charset="0"/>
                <a:ea typeface="+mn-ea"/>
                <a:cs typeface="+mn-cs"/>
              </a:rPr>
              <a:t> </a:t>
            </a:r>
            <a:r>
              <a:rPr kumimoji="0" lang="en-GB" sz="1800" b="1" i="0" u="none" strike="noStrike" kern="1200" cap="none" spc="0" normalizeH="0" baseline="0" noProof="0" dirty="0" err="1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tahoma" panose="020B0604030504040204" pitchFamily="34" charset="0"/>
                <a:ea typeface="+mn-ea"/>
                <a:cs typeface="+mn-cs"/>
              </a:rPr>
              <a:t>vsaj</a:t>
            </a:r>
            <a:r>
              <a:rPr kumimoji="0" lang="en-GB" sz="1800" b="1" i="0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tahoma" panose="020B0604030504040204" pitchFamily="34" charset="0"/>
                <a:ea typeface="+mn-ea"/>
                <a:cs typeface="+mn-cs"/>
              </a:rPr>
              <a:t> pet dodatnih vodikovih dolin v Evropi, zlasti v srednji in jugovzhodni Evropi.</a:t>
            </a: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srgbClr val="333333"/>
              </a:solidFill>
              <a:effectLst/>
              <a:uLnTx/>
              <a:uFillTx/>
              <a:latin typeface="-apple-system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ts val="1000"/>
              <a:buFontTx/>
              <a:buNone/>
              <a:tabLst>
                <a:tab pos="457200" algn="l"/>
              </a:tabLst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/>
              <a:ea typeface="Times New Roman" panose="02020603050405020304" pitchFamily="18" charset="0"/>
              <a:cs typeface="+mn-cs"/>
            </a:endParaRPr>
          </a:p>
        </p:txBody>
      </p:sp>
      <p:sp>
        <p:nvSpPr>
          <p:cNvPr id="12" name="Title 6">
            <a:extLst>
              <a:ext uri="{FF2B5EF4-FFF2-40B4-BE49-F238E27FC236}">
                <a16:creationId xmlns:a16="http://schemas.microsoft.com/office/drawing/2014/main" id="{EF20B845-8A50-5E44-9E41-04F4300FAF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8843" y="75729"/>
            <a:ext cx="11518686" cy="1502059"/>
          </a:xfrm>
        </p:spPr>
        <p:txBody>
          <a:bodyPr>
            <a:normAutofit/>
          </a:bodyPr>
          <a:lstStyle/>
          <a:p>
            <a:r>
              <a:rPr lang="sl-SI" dirty="0"/>
              <a:t>„</a:t>
            </a:r>
            <a:r>
              <a:rPr lang="sl-SI" dirty="0" err="1"/>
              <a:t>Governance</a:t>
            </a:r>
            <a:r>
              <a:rPr lang="sl-SI" dirty="0"/>
              <a:t>“ vodikovega ekosistema Severnega Jadrana, ponovljivost in vključenost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5137312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>
            <a:extLst>
              <a:ext uri="{FF2B5EF4-FFF2-40B4-BE49-F238E27FC236}">
                <a16:creationId xmlns:a16="http://schemas.microsoft.com/office/drawing/2014/main" id="{076369B3-B230-40A7-B0F2-FAA55C6160A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5171"/>
          <a:stretch/>
        </p:blipFill>
        <p:spPr>
          <a:xfrm>
            <a:off x="509902" y="1837943"/>
            <a:ext cx="11563555" cy="4441746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EDB44C5D-8AE0-4868-BC35-E862D1AE088A}"/>
              </a:ext>
            </a:extLst>
          </p:cNvPr>
          <p:cNvSpPr txBox="1"/>
          <p:nvPr/>
        </p:nvSpPr>
        <p:spPr>
          <a:xfrm>
            <a:off x="519046" y="5947826"/>
            <a:ext cx="4235834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/>
                <a:ea typeface="+mn-ea"/>
                <a:cs typeface="+mn-cs"/>
              </a:rPr>
              <a:t>Vir: </a:t>
            </a:r>
            <a:r>
              <a:rPr kumimoji="0" lang="en-GB" sz="12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/>
                <a:ea typeface="+mn-ea"/>
                <a:cs typeface="+mn-cs"/>
              </a:rPr>
              <a:t>Partnerstvo za čisti vodik JU </a:t>
            </a:r>
            <a:r>
              <a:rPr kumimoji="0" lang="sl-SI" sz="12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/>
                <a:ea typeface="+mn-ea"/>
                <a:cs typeface="+mn-cs"/>
              </a:rPr>
              <a:t>/ Roland Berger</a:t>
            </a:r>
            <a:endParaRPr kumimoji="0" lang="en-GB" sz="1200" b="0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ahoma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9F3756C-3DE1-C5AB-E1F0-5E4400EA618B}"/>
              </a:ext>
            </a:extLst>
          </p:cNvPr>
          <p:cNvSpPr txBox="1">
            <a:spLocks/>
          </p:cNvSpPr>
          <p:nvPr/>
        </p:nvSpPr>
        <p:spPr>
          <a:xfrm>
            <a:off x="521208" y="218626"/>
            <a:ext cx="11347704" cy="1783910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l-SI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Vodikove doline so nastajajoči trgi za obnovljivi vodik v celotni vrednostni verigi na lokalni in regionalni ravni.</a:t>
            </a:r>
            <a:endParaRPr kumimoji="0" lang="en-GB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9499726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99CA60BC-6FAB-4007-BB4D-99EF419D196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7212"/>
          <a:stretch/>
        </p:blipFill>
        <p:spPr>
          <a:xfrm>
            <a:off x="82296" y="2445653"/>
            <a:ext cx="10155676" cy="3725201"/>
          </a:xfrm>
          <a:prstGeom prst="rect">
            <a:avLst/>
          </a:prstGeom>
        </p:spPr>
      </p:pic>
      <p:sp>
        <p:nvSpPr>
          <p:cNvPr id="2" name="Title 6">
            <a:extLst>
              <a:ext uri="{FF2B5EF4-FFF2-40B4-BE49-F238E27FC236}">
                <a16:creationId xmlns:a16="http://schemas.microsoft.com/office/drawing/2014/main" id="{3D9675CE-2F55-2C13-5FE3-F24B028AC1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8843" y="75729"/>
            <a:ext cx="11133287" cy="1325563"/>
          </a:xfrm>
        </p:spPr>
        <p:txBody>
          <a:bodyPr>
            <a:normAutofit/>
          </a:bodyPr>
          <a:lstStyle/>
          <a:p>
            <a:r>
              <a:rPr lang="en-GB" dirty="0"/>
              <a:t>NAHV je prejel pečat odličnosti </a:t>
            </a:r>
            <a:r>
              <a:rPr lang="sl-SI" dirty="0"/>
              <a:t>kot naj</a:t>
            </a:r>
            <a:r>
              <a:rPr lang="en-GB" dirty="0"/>
              <a:t>vi</a:t>
            </a:r>
            <a:r>
              <a:rPr lang="sl-SI" dirty="0" err="1"/>
              <a:t>šje</a:t>
            </a:r>
            <a:r>
              <a:rPr lang="en-GB" dirty="0"/>
              <a:t> </a:t>
            </a:r>
            <a:r>
              <a:rPr lang="en-GB" dirty="0" err="1"/>
              <a:t>ocenjen</a:t>
            </a:r>
            <a:r>
              <a:rPr lang="en-GB" dirty="0"/>
              <a:t> </a:t>
            </a:r>
            <a:r>
              <a:rPr lang="sl-SI" dirty="0"/>
              <a:t>projekt v izboru</a:t>
            </a:r>
            <a:endParaRPr lang="en-GB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1B3CB42-DAE6-5F47-AB6C-1E59F7478C33}"/>
              </a:ext>
            </a:extLst>
          </p:cNvPr>
          <p:cNvSpPr txBox="1"/>
          <p:nvPr/>
        </p:nvSpPr>
        <p:spPr>
          <a:xfrm>
            <a:off x="538843" y="1646027"/>
            <a:ext cx="11133287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ts val="1000"/>
              <a:buFontTx/>
              <a:buNone/>
              <a:tabLst>
                <a:tab pos="457200" algn="l"/>
              </a:tabLst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/>
                <a:ea typeface="Times New Roman" panose="02020603050405020304" pitchFamily="18" charset="0"/>
                <a:cs typeface="+mn-cs"/>
              </a:rPr>
              <a:t>NAHV je prejel </a:t>
            </a:r>
            <a:r>
              <a:rPr kumimoji="0" lang="en-GB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/>
                <a:ea typeface="Times New Roman" panose="02020603050405020304" pitchFamily="18" charset="0"/>
                <a:cs typeface="+mn-cs"/>
              </a:rPr>
              <a:t>pečat odličnosti, 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/>
                <a:ea typeface="Times New Roman" panose="02020603050405020304" pitchFamily="18" charset="0"/>
                <a:cs typeface="+mn-cs"/>
              </a:rPr>
              <a:t>ki se v okviru programa Obzorje Evropa podeljuje visoko ocenjenim projektom.</a:t>
            </a:r>
          </a:p>
        </p:txBody>
      </p:sp>
    </p:spTree>
    <p:extLst>
      <p:ext uri="{BB962C8B-B14F-4D97-AF65-F5344CB8AC3E}">
        <p14:creationId xmlns:p14="http://schemas.microsoft.com/office/powerpoint/2010/main" val="75161070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44CD1B79-300A-86BD-EFF2-8339E06528B7}"/>
              </a:ext>
            </a:extLst>
          </p:cNvPr>
          <p:cNvSpPr/>
          <p:nvPr/>
        </p:nvSpPr>
        <p:spPr>
          <a:xfrm>
            <a:off x="510987" y="4616822"/>
            <a:ext cx="11187953" cy="92336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1DEDB1F-70D4-994A-7CD1-4BDF5FDFDF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8843" y="66767"/>
            <a:ext cx="11133287" cy="1325563"/>
          </a:xfrm>
        </p:spPr>
        <p:txBody>
          <a:bodyPr>
            <a:normAutofit/>
          </a:bodyPr>
          <a:lstStyle/>
          <a:p>
            <a:r>
              <a:rPr lang="sl-SI" sz="3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NACHIP</a:t>
            </a:r>
            <a:br>
              <a:rPr lang="sl-SI" sz="3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sl-SI" sz="2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North</a:t>
            </a:r>
            <a:r>
              <a:rPr lang="sl-SI" sz="2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Adriatic </a:t>
            </a:r>
            <a:r>
              <a:rPr lang="sl-SI" sz="2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Clean</a:t>
            </a:r>
            <a:r>
              <a:rPr lang="sl-SI" sz="2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sl-SI" sz="2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Hydrogen</a:t>
            </a:r>
            <a:r>
              <a:rPr lang="sl-SI" sz="2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(</a:t>
            </a:r>
            <a:r>
              <a:rPr lang="sl-SI" sz="2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Innovation</a:t>
            </a:r>
            <a:r>
              <a:rPr lang="sl-SI" sz="2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sl-SI" sz="2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and</a:t>
            </a:r>
            <a:r>
              <a:rPr lang="sl-SI" sz="2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) </a:t>
            </a:r>
            <a:r>
              <a:rPr lang="sl-SI" sz="2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Investment</a:t>
            </a:r>
            <a:r>
              <a:rPr lang="sl-SI" sz="2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Platform</a:t>
            </a:r>
            <a:endParaRPr lang="en-GB" sz="32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BD5C418-3C58-8044-2148-C557C233242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GB" sz="1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Namen</a:t>
            </a:r>
            <a:r>
              <a:rPr lang="en-GB" sz="1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sl-SI" sz="1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*S</a:t>
            </a:r>
            <a:r>
              <a:rPr lang="en-GB" sz="1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evernojadranske</a:t>
            </a:r>
            <a:r>
              <a:rPr lang="en-GB" sz="1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GB" sz="1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platforme</a:t>
            </a:r>
            <a:r>
              <a:rPr lang="en-GB" sz="1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za </a:t>
            </a:r>
            <a:r>
              <a:rPr lang="en-GB" sz="1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čiste</a:t>
            </a:r>
            <a:r>
              <a:rPr lang="en-GB" sz="1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(</a:t>
            </a:r>
            <a:r>
              <a:rPr lang="en-GB" sz="1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obnovljive</a:t>
            </a:r>
            <a:r>
              <a:rPr lang="en-GB" sz="1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) </a:t>
            </a:r>
            <a:r>
              <a:rPr lang="en-GB" sz="1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vodikove</a:t>
            </a:r>
            <a:r>
              <a:rPr lang="en-GB" sz="1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GB" sz="1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inovacije</a:t>
            </a:r>
            <a:r>
              <a:rPr lang="en-GB" sz="1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in </a:t>
            </a:r>
            <a:r>
              <a:rPr lang="en-GB" sz="1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naložbe</a:t>
            </a:r>
            <a:r>
              <a:rPr lang="en-GB" sz="1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(NACHIP) je </a:t>
            </a:r>
            <a:r>
              <a:rPr lang="en-GB" sz="1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pospešiti</a:t>
            </a:r>
            <a:r>
              <a:rPr lang="en-GB" sz="1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in </a:t>
            </a:r>
            <a:r>
              <a:rPr lang="en-GB" sz="1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okrepiti</a:t>
            </a:r>
            <a:r>
              <a:rPr lang="en-GB" sz="1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GB" sz="1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nadnacionalne</a:t>
            </a:r>
            <a:r>
              <a:rPr lang="en-GB" sz="1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GB" sz="1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inovacijske</a:t>
            </a:r>
            <a:r>
              <a:rPr lang="en-GB" sz="1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sl-SI" sz="1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aktivnosti</a:t>
            </a:r>
            <a:r>
              <a:rPr lang="en-GB" sz="1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lang="en-GB" sz="1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povezane</a:t>
            </a:r>
            <a:r>
              <a:rPr lang="en-GB" sz="1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s </a:t>
            </a:r>
            <a:r>
              <a:rPr lang="sl-SI" sz="1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</a:t>
            </a:r>
            <a:r>
              <a:rPr lang="en-GB" sz="18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evernojadranskim</a:t>
            </a:r>
            <a:r>
              <a:rPr lang="en-GB" sz="1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GB" sz="18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vodikovim</a:t>
            </a:r>
            <a:r>
              <a:rPr lang="en-GB" sz="1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GB" sz="18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ekosistemom</a:t>
            </a:r>
            <a:r>
              <a:rPr lang="sl-SI" sz="1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(NAHV </a:t>
            </a:r>
            <a:r>
              <a:rPr lang="sl-SI" sz="18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ecosystem</a:t>
            </a:r>
            <a:r>
              <a:rPr lang="sl-SI" sz="1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)</a:t>
            </a:r>
            <a:r>
              <a:rPr lang="en-GB" sz="1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s </a:t>
            </a:r>
            <a:r>
              <a:rPr lang="en-GB" sz="1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poudarkom</a:t>
            </a:r>
            <a:r>
              <a:rPr lang="en-GB" sz="1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GB" sz="1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na</a:t>
            </a:r>
            <a:r>
              <a:rPr lang="en-GB" sz="1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sl-SI" sz="1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validaciji</a:t>
            </a:r>
            <a:r>
              <a:rPr lang="en-GB" sz="1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in </a:t>
            </a:r>
            <a:r>
              <a:rPr lang="sl-SI" sz="1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demonstraciji</a:t>
            </a:r>
            <a:r>
              <a:rPr lang="en-GB" sz="1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GB" sz="1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tehnologij</a:t>
            </a:r>
            <a:r>
              <a:rPr lang="sl-SI" sz="1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ki so povezane z izkoriščanjem</a:t>
            </a:r>
            <a:r>
              <a:rPr lang="en-GB" sz="1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GB" sz="1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obnovljivega</a:t>
            </a:r>
            <a:r>
              <a:rPr lang="en-GB" sz="1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GB" sz="1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vodika</a:t>
            </a:r>
            <a:r>
              <a:rPr lang="en-GB" sz="1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lang="sl-SI" sz="1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 </a:t>
            </a:r>
            <a:r>
              <a:rPr lang="en-GB" sz="18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tre</a:t>
            </a:r>
            <a:r>
              <a:rPr lang="sl-SI" sz="1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</a:t>
            </a:r>
            <a:r>
              <a:rPr lang="en-GB" sz="1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GB" sz="18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vrednostn</a:t>
            </a:r>
            <a:r>
              <a:rPr lang="sl-SI" sz="1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ih</a:t>
            </a:r>
            <a:r>
              <a:rPr lang="en-GB" sz="1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GB" sz="18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veriga</a:t>
            </a:r>
            <a:r>
              <a:rPr lang="sl-SI" sz="1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</a:t>
            </a:r>
            <a:r>
              <a:rPr lang="en-GB" sz="1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: </a:t>
            </a:r>
            <a:endParaRPr lang="sl-SI" sz="18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indent="0">
              <a:buNone/>
            </a:pPr>
            <a:r>
              <a:rPr lang="sl-SI" sz="1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- </a:t>
            </a:r>
            <a:r>
              <a:rPr lang="en-GB" sz="1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proizvodnja</a:t>
            </a:r>
            <a:r>
              <a:rPr lang="en-GB" sz="1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  <a:endParaRPr lang="sl-SI" sz="18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indent="0">
              <a:buNone/>
            </a:pPr>
            <a:r>
              <a:rPr lang="sl-SI" sz="1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- </a:t>
            </a:r>
            <a:r>
              <a:rPr lang="en-GB" sz="1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urbana</a:t>
            </a:r>
            <a:r>
              <a:rPr lang="en-GB" sz="1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GB" sz="1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območja</a:t>
            </a:r>
            <a:r>
              <a:rPr lang="en-GB" sz="1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in </a:t>
            </a:r>
            <a:endParaRPr lang="sl-SI" sz="18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indent="0">
              <a:buNone/>
            </a:pPr>
            <a:r>
              <a:rPr lang="sl-SI" sz="1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- </a:t>
            </a:r>
            <a:r>
              <a:rPr lang="en-GB" sz="1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mobilnost</a:t>
            </a:r>
            <a:r>
              <a:rPr lang="sl-SI" sz="1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;</a:t>
            </a:r>
            <a:r>
              <a:rPr lang="en-GB" sz="1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endParaRPr lang="sl-SI" sz="18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indent="0">
              <a:buNone/>
            </a:pPr>
            <a:r>
              <a:rPr lang="en-GB" sz="1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ter</a:t>
            </a:r>
            <a:r>
              <a:rPr lang="en-GB" sz="1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GB" sz="18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pilotnih</a:t>
            </a:r>
            <a:r>
              <a:rPr lang="en-GB" sz="1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GB" sz="18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rešitev</a:t>
            </a:r>
            <a:r>
              <a:rPr lang="en-GB" sz="1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GB" sz="1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za </a:t>
            </a:r>
            <a:r>
              <a:rPr lang="en-GB" sz="1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proizvodnjo</a:t>
            </a:r>
            <a:r>
              <a:rPr lang="en-GB" sz="1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GB" sz="1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obnovljivega</a:t>
            </a:r>
            <a:r>
              <a:rPr lang="en-GB" sz="1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GB" sz="1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vodika</a:t>
            </a:r>
            <a:r>
              <a:rPr lang="en-GB" sz="1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lang="en-GB" sz="1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njegovo</a:t>
            </a:r>
            <a:r>
              <a:rPr lang="en-GB" sz="1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GB" sz="1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pretvorbo</a:t>
            </a:r>
            <a:r>
              <a:rPr lang="en-GB" sz="1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lang="en-GB" sz="1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prenos</a:t>
            </a:r>
            <a:r>
              <a:rPr lang="en-GB" sz="1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lang="en-GB" sz="1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shranjevanje</a:t>
            </a:r>
            <a:r>
              <a:rPr lang="en-GB" sz="1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in </a:t>
            </a:r>
            <a:r>
              <a:rPr lang="en-GB" sz="1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uporabo</a:t>
            </a:r>
            <a:r>
              <a:rPr lang="en-GB" sz="1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 </a:t>
            </a:r>
            <a:endParaRPr lang="sl-SI" sz="18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indent="0">
              <a:buNone/>
            </a:pPr>
            <a:endParaRPr lang="sl-SI" sz="18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indent="0">
              <a:buNone/>
            </a:pPr>
            <a:r>
              <a:rPr lang="en-GB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NACHIP</a:t>
            </a:r>
            <a:r>
              <a:rPr lang="sl-SI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sl-SI" sz="1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je pospeševalnik </a:t>
            </a:r>
            <a:r>
              <a:rPr lang="en-GB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za </a:t>
            </a:r>
            <a:r>
              <a:rPr lang="en-GB" sz="14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vključevanje</a:t>
            </a:r>
            <a:r>
              <a:rPr lang="en-GB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in </a:t>
            </a:r>
            <a:r>
              <a:rPr lang="en-GB" sz="14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razširjanje</a:t>
            </a:r>
            <a:r>
              <a:rPr lang="en-GB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GB" sz="14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naprednih</a:t>
            </a:r>
            <a:r>
              <a:rPr lang="en-GB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GB" sz="14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tehnologij</a:t>
            </a:r>
            <a:r>
              <a:rPr lang="en-GB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lang="en-GB" sz="14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povezanih</a:t>
            </a:r>
            <a:r>
              <a:rPr lang="en-GB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z </a:t>
            </a:r>
            <a:r>
              <a:rPr lang="en-GB" sz="14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vodikom</a:t>
            </a:r>
            <a:r>
              <a:rPr lang="en-GB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ki </a:t>
            </a:r>
            <a:r>
              <a:rPr lang="en-GB" sz="14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temelji</a:t>
            </a:r>
            <a:r>
              <a:rPr lang="en-GB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GB" sz="14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na</a:t>
            </a:r>
            <a:r>
              <a:rPr lang="en-GB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GB" sz="1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lokalnih</a:t>
            </a:r>
            <a:r>
              <a:rPr lang="en-GB" sz="1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GB" sz="1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vodikovih</a:t>
            </a:r>
            <a:r>
              <a:rPr lang="en-GB" sz="1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GB" sz="1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zavezništvih</a:t>
            </a:r>
            <a:r>
              <a:rPr lang="sl-SI" sz="1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in </a:t>
            </a:r>
            <a:r>
              <a:rPr lang="en-GB" sz="14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krepi</a:t>
            </a:r>
            <a:r>
              <a:rPr lang="en-GB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GB" sz="1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ciljne</a:t>
            </a:r>
            <a:r>
              <a:rPr lang="en-GB" sz="1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GB" sz="1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vrednostne</a:t>
            </a:r>
            <a:r>
              <a:rPr lang="en-GB" sz="1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GB" sz="1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verige</a:t>
            </a:r>
            <a:r>
              <a:rPr lang="en-GB" sz="1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GB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z </a:t>
            </a:r>
            <a:r>
              <a:rPr lang="en-GB" sz="14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vključitvijo</a:t>
            </a:r>
            <a:r>
              <a:rPr lang="en-GB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sl-SI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malih in srednjih podjetij (</a:t>
            </a:r>
            <a:r>
              <a:rPr lang="sl-SI" sz="1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MSP</a:t>
            </a:r>
            <a:r>
              <a:rPr lang="sl-SI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)</a:t>
            </a:r>
            <a:r>
              <a:rPr lang="en-GB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s </a:t>
            </a:r>
            <a:r>
              <a:rPr lang="en-GB" sz="14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pomočjo</a:t>
            </a:r>
            <a:r>
              <a:rPr lang="en-GB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GB" sz="1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kaskadnega</a:t>
            </a:r>
            <a:r>
              <a:rPr lang="en-GB" sz="1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GB" sz="1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financiranja</a:t>
            </a:r>
            <a:r>
              <a:rPr lang="en-GB" sz="1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GB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 </a:t>
            </a:r>
            <a:r>
              <a:rPr lang="en-GB" sz="14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poudarkom</a:t>
            </a:r>
            <a:r>
              <a:rPr lang="en-GB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GB" sz="14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na</a:t>
            </a:r>
            <a:r>
              <a:rPr lang="en-GB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GB" sz="14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manj</a:t>
            </a:r>
            <a:r>
              <a:rPr lang="en-GB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GB" sz="14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razvitih</a:t>
            </a:r>
            <a:r>
              <a:rPr lang="en-GB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sl-SI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regijah EU</a:t>
            </a:r>
            <a:r>
              <a:rPr lang="en-GB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 </a:t>
            </a:r>
            <a:endParaRPr lang="sl-SI" sz="14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indent="0">
              <a:buNone/>
            </a:pPr>
            <a:endParaRPr lang="sl-SI" sz="14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indent="0">
              <a:buNone/>
            </a:pPr>
            <a:r>
              <a:rPr lang="sl-SI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Dolgoročno izvajanje </a:t>
            </a:r>
            <a:r>
              <a:rPr lang="en-GB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NACHIP</a:t>
            </a:r>
            <a:r>
              <a:rPr lang="sl-SI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</a:t>
            </a:r>
            <a:r>
              <a:rPr lang="en-GB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sl-SI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bo</a:t>
            </a:r>
            <a:r>
              <a:rPr lang="en-GB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GB" sz="14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zagotovljena</a:t>
            </a:r>
            <a:r>
              <a:rPr lang="en-GB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z </a:t>
            </a:r>
            <a:r>
              <a:rPr lang="en-GB" sz="14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njegovo</a:t>
            </a:r>
            <a:r>
              <a:rPr lang="en-GB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GB" sz="14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vključitvijo</a:t>
            </a:r>
            <a:r>
              <a:rPr lang="en-GB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v </a:t>
            </a:r>
            <a:r>
              <a:rPr lang="en-GB" sz="14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namensko</a:t>
            </a:r>
            <a:r>
              <a:rPr lang="en-GB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sl-SI" sz="14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associacijo</a:t>
            </a:r>
            <a:r>
              <a:rPr lang="en-GB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za </a:t>
            </a:r>
            <a:r>
              <a:rPr lang="en-GB" sz="14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vodikovo</a:t>
            </a:r>
            <a:r>
              <a:rPr lang="en-GB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GB" sz="14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dolino</a:t>
            </a:r>
            <a:r>
              <a:rPr lang="en-GB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GB" sz="14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Severnega</a:t>
            </a:r>
            <a:r>
              <a:rPr lang="en-GB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GB" sz="14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Jadrana</a:t>
            </a:r>
            <a:r>
              <a:rPr lang="en-GB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(NAHV SPV) in z </a:t>
            </a:r>
            <a:r>
              <a:rPr lang="sl-SI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naborom </a:t>
            </a:r>
            <a:r>
              <a:rPr lang="en-GB" sz="14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ukrep</a:t>
            </a:r>
            <a:r>
              <a:rPr lang="sl-SI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ov</a:t>
            </a:r>
            <a:r>
              <a:rPr lang="en-GB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ki </a:t>
            </a:r>
            <a:r>
              <a:rPr lang="en-GB" sz="14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bodo</a:t>
            </a:r>
            <a:r>
              <a:rPr lang="en-GB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GB" sz="14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izvedeni</a:t>
            </a:r>
            <a:r>
              <a:rPr lang="en-GB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GB" sz="14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na</a:t>
            </a:r>
            <a:r>
              <a:rPr lang="en-GB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GB" sz="14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ciljnih</a:t>
            </a:r>
            <a:r>
              <a:rPr lang="en-GB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GB" sz="14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območjih</a:t>
            </a:r>
            <a:r>
              <a:rPr lang="en-GB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NAHV in v </a:t>
            </a:r>
            <a:r>
              <a:rPr lang="en-GB" sz="14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drugih</a:t>
            </a:r>
            <a:r>
              <a:rPr lang="en-GB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GB" sz="14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regionalnih</a:t>
            </a:r>
            <a:r>
              <a:rPr lang="en-GB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GB" sz="14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inovacijskih</a:t>
            </a:r>
            <a:r>
              <a:rPr lang="en-GB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GB" sz="14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ekosistemih</a:t>
            </a:r>
            <a:r>
              <a:rPr lang="en-GB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po EU. </a:t>
            </a:r>
          </a:p>
          <a:p>
            <a:pPr marL="0" indent="0">
              <a:buNone/>
            </a:pPr>
            <a:endParaRPr lang="en-GB" sz="18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6400357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E513BE-D8A1-9256-BB50-E6E8E5495B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8843" y="48837"/>
            <a:ext cx="11133287" cy="1325563"/>
          </a:xfrm>
        </p:spPr>
        <p:txBody>
          <a:bodyPr>
            <a:normAutofit/>
          </a:bodyPr>
          <a:lstStyle/>
          <a:p>
            <a:r>
              <a:rPr lang="en-GB" sz="32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Glavni</a:t>
            </a:r>
            <a:r>
              <a:rPr lang="en-GB" sz="3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GB" sz="32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cilji</a:t>
            </a:r>
            <a:r>
              <a:rPr lang="en-GB" sz="3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GB" sz="32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projekta</a:t>
            </a:r>
            <a:r>
              <a:rPr lang="en-GB" sz="3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NACHIP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F6101DA-7282-6E4F-96D9-57276922DFB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9870" y="1461245"/>
            <a:ext cx="7511463" cy="4652954"/>
          </a:xfrm>
        </p:spPr>
        <p:txBody>
          <a:bodyPr>
            <a:noAutofit/>
          </a:bodyPr>
          <a:lstStyle/>
          <a:p>
            <a:pPr marL="342900" indent="-342900">
              <a:buAutoNum type="arabicParenBoth"/>
            </a:pPr>
            <a:r>
              <a:rPr lang="sl-SI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</a:t>
            </a:r>
            <a:r>
              <a:rPr lang="en-GB" sz="14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zvajanje</a:t>
            </a:r>
            <a:r>
              <a:rPr lang="en-GB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in </a:t>
            </a:r>
            <a:r>
              <a:rPr lang="en-GB" sz="14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razširjanje</a:t>
            </a:r>
            <a:r>
              <a:rPr lang="en-GB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sl-SI" sz="1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naložbenega </a:t>
            </a:r>
            <a:r>
              <a:rPr lang="en-GB" sz="1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portfelja</a:t>
            </a:r>
            <a:r>
              <a:rPr lang="en-GB" sz="1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sl-SI" sz="1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vodikovih </a:t>
            </a:r>
            <a:r>
              <a:rPr lang="en-GB" sz="1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tehnologij</a:t>
            </a:r>
            <a:r>
              <a:rPr lang="en-GB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lang="en-GB" sz="14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sprva</a:t>
            </a:r>
            <a:r>
              <a:rPr lang="en-GB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GB" sz="14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kot</a:t>
            </a:r>
            <a:r>
              <a:rPr lang="en-GB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GB" sz="14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pilotnih</a:t>
            </a:r>
            <a:r>
              <a:rPr lang="en-GB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GB" sz="14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projektov</a:t>
            </a:r>
            <a:r>
              <a:rPr lang="en-GB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GB" sz="14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na</a:t>
            </a:r>
            <a:r>
              <a:rPr lang="en-GB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GB" sz="14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ravni</a:t>
            </a:r>
            <a:r>
              <a:rPr lang="en-GB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TRL 6 </a:t>
            </a:r>
            <a:r>
              <a:rPr lang="en-GB" sz="14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ali</a:t>
            </a:r>
            <a:r>
              <a:rPr lang="en-GB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GB" sz="14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višje</a:t>
            </a:r>
            <a:r>
              <a:rPr lang="en-GB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lang="en-GB" sz="14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vzdolž</a:t>
            </a:r>
            <a:r>
              <a:rPr lang="en-GB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sl-SI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ene od </a:t>
            </a:r>
            <a:r>
              <a:rPr lang="en-GB" sz="14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izbran</a:t>
            </a:r>
            <a:r>
              <a:rPr lang="sl-SI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ih</a:t>
            </a:r>
            <a:r>
              <a:rPr lang="en-GB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GB" sz="14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vrednostn</a:t>
            </a:r>
            <a:r>
              <a:rPr lang="sl-SI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ih</a:t>
            </a:r>
            <a:r>
              <a:rPr lang="en-GB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GB" sz="14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verig</a:t>
            </a:r>
            <a:r>
              <a:rPr lang="sl-SI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GB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in </a:t>
            </a:r>
            <a:r>
              <a:rPr lang="en-GB" sz="14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vzpostavitev</a:t>
            </a:r>
            <a:r>
              <a:rPr lang="en-GB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GB" sz="14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namenskih</a:t>
            </a:r>
            <a:r>
              <a:rPr lang="en-GB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GB" sz="14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zmogljivosti</a:t>
            </a:r>
            <a:r>
              <a:rPr lang="en-GB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za </a:t>
            </a:r>
            <a:r>
              <a:rPr lang="en-GB" sz="14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podporo</a:t>
            </a:r>
            <a:r>
              <a:rPr lang="en-GB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GB" sz="14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nadaljnjemu</a:t>
            </a:r>
            <a:r>
              <a:rPr lang="en-GB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GB" sz="14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razvoju</a:t>
            </a:r>
            <a:r>
              <a:rPr lang="en-GB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GB" sz="14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treh</a:t>
            </a:r>
            <a:r>
              <a:rPr lang="en-GB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GB" sz="14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vrednostnih</a:t>
            </a:r>
            <a:r>
              <a:rPr lang="en-GB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GB" sz="14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verig</a:t>
            </a:r>
            <a:r>
              <a:rPr lang="en-GB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; </a:t>
            </a:r>
            <a:endParaRPr lang="sl-SI" sz="14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342900" indent="-342900">
              <a:buAutoNum type="arabicParenBoth"/>
            </a:pPr>
            <a:endParaRPr lang="sl-SI" sz="14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342900" indent="-342900">
              <a:buAutoNum type="arabicParenBoth"/>
            </a:pPr>
            <a:r>
              <a:rPr lang="sl-SI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</a:t>
            </a:r>
            <a:r>
              <a:rPr lang="en-GB" sz="14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azvoj</a:t>
            </a:r>
            <a:r>
              <a:rPr lang="en-GB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"</a:t>
            </a:r>
            <a:r>
              <a:rPr lang="en-GB" sz="1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lokalnih</a:t>
            </a:r>
            <a:r>
              <a:rPr lang="en-GB" sz="1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GB" sz="1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vodikovih</a:t>
            </a:r>
            <a:r>
              <a:rPr lang="en-GB" sz="1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GB" sz="1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zavezništev</a:t>
            </a:r>
            <a:r>
              <a:rPr lang="en-GB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", </a:t>
            </a:r>
            <a:r>
              <a:rPr lang="en-GB" sz="14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oblikovanih</a:t>
            </a:r>
            <a:r>
              <a:rPr lang="en-GB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GB" sz="14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na</a:t>
            </a:r>
            <a:r>
              <a:rPr lang="en-GB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GB" sz="14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podlagi</a:t>
            </a:r>
            <a:r>
              <a:rPr lang="en-GB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GB" sz="14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teh</a:t>
            </a:r>
            <a:r>
              <a:rPr lang="en-GB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GB" sz="14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pilotnih</a:t>
            </a:r>
            <a:r>
              <a:rPr lang="en-GB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GB" sz="14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projektov</a:t>
            </a:r>
            <a:r>
              <a:rPr lang="en-GB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ki </a:t>
            </a:r>
            <a:r>
              <a:rPr lang="en-GB" sz="14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predstavljajo</a:t>
            </a:r>
            <a:r>
              <a:rPr lang="en-GB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GB" sz="14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ustrezno</a:t>
            </a:r>
            <a:r>
              <a:rPr lang="en-GB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GB" sz="14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podlago</a:t>
            </a:r>
            <a:r>
              <a:rPr lang="en-GB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za </a:t>
            </a:r>
            <a:r>
              <a:rPr lang="en-GB" sz="14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nadaljnji</a:t>
            </a:r>
            <a:r>
              <a:rPr lang="en-GB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GB" sz="14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razvoj</a:t>
            </a:r>
            <a:r>
              <a:rPr lang="en-GB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GB" sz="14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ciljnih</a:t>
            </a:r>
            <a:r>
              <a:rPr lang="en-GB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GB" sz="14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vrednostnih</a:t>
            </a:r>
            <a:r>
              <a:rPr lang="en-GB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GB" sz="14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verig</a:t>
            </a:r>
            <a:r>
              <a:rPr lang="en-GB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; </a:t>
            </a:r>
            <a:endParaRPr lang="sl-SI" sz="14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342900" indent="-342900">
              <a:buAutoNum type="arabicParenBoth"/>
            </a:pPr>
            <a:endParaRPr lang="sl-SI" sz="14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342900" indent="-342900">
              <a:buAutoNum type="arabicParenBoth"/>
            </a:pPr>
            <a:r>
              <a:rPr lang="sl-SI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U</a:t>
            </a:r>
            <a:r>
              <a:rPr lang="en-GB" sz="14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stvariti</a:t>
            </a:r>
            <a:r>
              <a:rPr lang="en-GB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GB" sz="14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portfelj</a:t>
            </a:r>
            <a:r>
              <a:rPr lang="en-GB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sl-SI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tehnoloških </a:t>
            </a:r>
            <a:r>
              <a:rPr lang="en-GB" sz="14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rešitev</a:t>
            </a:r>
            <a:r>
              <a:rPr lang="sl-SI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pripravljenih na sprejem naložb („</a:t>
            </a:r>
            <a:r>
              <a:rPr lang="sl-SI" sz="1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investor-ready</a:t>
            </a:r>
            <a:r>
              <a:rPr lang="sl-SI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“)</a:t>
            </a:r>
            <a:r>
              <a:rPr lang="en-GB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lang="en-GB" sz="1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 </a:t>
            </a:r>
            <a:r>
              <a:rPr lang="sl-SI" sz="1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posebnim pospeševalnim </a:t>
            </a:r>
            <a:r>
              <a:rPr lang="en-GB" sz="1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programom</a:t>
            </a:r>
            <a:r>
              <a:rPr lang="sl-SI" sz="1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ki bo omogočal </a:t>
            </a:r>
            <a:r>
              <a:rPr lang="en-GB" sz="14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sistematično</a:t>
            </a:r>
            <a:r>
              <a:rPr lang="en-GB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GB" sz="14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podporo</a:t>
            </a:r>
            <a:r>
              <a:rPr lang="en-GB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GB" sz="14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procesu</a:t>
            </a:r>
            <a:r>
              <a:rPr lang="en-GB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GB" sz="14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zorenja</a:t>
            </a:r>
            <a:r>
              <a:rPr lang="en-GB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GB" sz="14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novih</a:t>
            </a:r>
            <a:r>
              <a:rPr lang="en-GB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sl-SI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vodikovih </a:t>
            </a:r>
            <a:r>
              <a:rPr lang="en-GB" sz="14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tehnologij</a:t>
            </a:r>
            <a:r>
              <a:rPr lang="en-GB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lang="en-GB" sz="14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ter</a:t>
            </a:r>
            <a:r>
              <a:rPr lang="en-GB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GB" sz="14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njihovega</a:t>
            </a:r>
            <a:r>
              <a:rPr lang="en-GB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GB" sz="14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razširjanja</a:t>
            </a:r>
            <a:r>
              <a:rPr lang="en-GB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in </a:t>
            </a:r>
            <a:r>
              <a:rPr lang="en-GB" sz="14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nadaljnjega</a:t>
            </a:r>
            <a:r>
              <a:rPr lang="en-GB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GB" sz="14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vključevanja</a:t>
            </a:r>
            <a:r>
              <a:rPr lang="en-GB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v </a:t>
            </a:r>
            <a:r>
              <a:rPr lang="en-GB" sz="14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ekosistem</a:t>
            </a:r>
            <a:r>
              <a:rPr lang="en-GB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NAHV in</a:t>
            </a:r>
            <a:r>
              <a:rPr lang="sl-SI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tudi </a:t>
            </a:r>
            <a:r>
              <a:rPr lang="en-GB" sz="14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širše</a:t>
            </a:r>
            <a:r>
              <a:rPr lang="en-GB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 </a:t>
            </a:r>
            <a:endParaRPr lang="sl-SI" sz="14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indent="0">
              <a:buNone/>
            </a:pPr>
            <a:endParaRPr lang="sl-SI" sz="18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indent="0">
              <a:buNone/>
            </a:pPr>
            <a:r>
              <a:rPr lang="en-GB" sz="1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NACHIP </a:t>
            </a:r>
            <a:r>
              <a:rPr lang="en-GB" sz="18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zagot</a:t>
            </a:r>
            <a:r>
              <a:rPr lang="sl-SI" sz="18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avlja</a:t>
            </a:r>
            <a:r>
              <a:rPr lang="en-GB" sz="1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GB" sz="18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finančno</a:t>
            </a:r>
            <a:r>
              <a:rPr lang="en-GB" sz="1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GB" sz="18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podporo</a:t>
            </a:r>
            <a:r>
              <a:rPr lang="en-GB" sz="1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za </a:t>
            </a:r>
            <a:r>
              <a:rPr lang="en-GB" sz="18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naložbe</a:t>
            </a:r>
            <a:r>
              <a:rPr lang="en-GB" sz="1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v </a:t>
            </a:r>
            <a:r>
              <a:rPr lang="en-GB" sz="18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pilotne</a:t>
            </a:r>
            <a:r>
              <a:rPr lang="en-GB" sz="1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sl-SI" sz="1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projekte, </a:t>
            </a:r>
            <a:r>
              <a:rPr lang="en-GB" sz="18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svetovalno</a:t>
            </a:r>
            <a:r>
              <a:rPr lang="en-GB" sz="1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GB" sz="18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podporo</a:t>
            </a:r>
            <a:r>
              <a:rPr lang="en-GB" sz="1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za </a:t>
            </a:r>
            <a:r>
              <a:rPr lang="en-GB" sz="18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predstavitvene</a:t>
            </a:r>
            <a:r>
              <a:rPr lang="en-GB" sz="1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GB" sz="18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dejavnosti</a:t>
            </a:r>
            <a:r>
              <a:rPr lang="en-GB" sz="1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GB" sz="18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na</a:t>
            </a:r>
            <a:r>
              <a:rPr lang="en-GB" sz="1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GB" sz="18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petih</a:t>
            </a:r>
            <a:r>
              <a:rPr lang="en-GB" sz="1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GB" sz="18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demonstracijskih</a:t>
            </a:r>
            <a:r>
              <a:rPr lang="en-GB" sz="1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GB" sz="18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lokacijah</a:t>
            </a:r>
            <a:r>
              <a:rPr lang="en-GB" sz="1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ki </a:t>
            </a:r>
            <a:r>
              <a:rPr lang="en-GB" sz="18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bodo</a:t>
            </a:r>
            <a:r>
              <a:rPr lang="en-GB" sz="1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GB" sz="18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osrednje</a:t>
            </a:r>
            <a:r>
              <a:rPr lang="en-GB" sz="1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GB" sz="18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točke</a:t>
            </a:r>
            <a:r>
              <a:rPr lang="en-GB" sz="1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GB" sz="18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nastajajočih</a:t>
            </a:r>
            <a:r>
              <a:rPr lang="en-GB" sz="1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GB" sz="18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medregionalnih</a:t>
            </a:r>
            <a:r>
              <a:rPr lang="en-GB" sz="1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GB" sz="18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vrednostnih</a:t>
            </a:r>
            <a:r>
              <a:rPr lang="en-GB" sz="1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GB" sz="18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verig</a:t>
            </a:r>
            <a:r>
              <a:rPr lang="en-GB" sz="1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med </a:t>
            </a:r>
            <a:r>
              <a:rPr lang="en-GB" sz="18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regijami</a:t>
            </a:r>
            <a:r>
              <a:rPr lang="en-GB" sz="1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NAHV</a:t>
            </a:r>
            <a:r>
              <a:rPr lang="sl-SI" sz="1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in kaskadno financiranje za </a:t>
            </a:r>
            <a:r>
              <a:rPr lang="sl-SI" sz="1800" b="1" u="sng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dodatnih 18 MSP</a:t>
            </a:r>
            <a:r>
              <a:rPr lang="sl-SI" sz="1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  <a:endParaRPr lang="en-GB" sz="18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ADB1A252-2A38-0D94-27EC-12B4A5C5A2F1}"/>
              </a:ext>
            </a:extLst>
          </p:cNvPr>
          <p:cNvSpPr txBox="1">
            <a:spLocks/>
          </p:cNvSpPr>
          <p:nvPr/>
        </p:nvSpPr>
        <p:spPr>
          <a:xfrm>
            <a:off x="8122023" y="1461245"/>
            <a:ext cx="3567951" cy="502023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sl-SI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Celotna vrednost financiranja: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sl-SI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10.47 milijonov evrov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sl-SI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sl-SI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Sofinanciranje (70%): 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sl-SI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7,64 milijonov evrov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sl-SI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sl-SI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Ocenjena investicijska vrednost pilotnih projektov: 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sl-SI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15,00 milijonov evrov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sl-SI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sl-SI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Razpoložljivo kaskadno financiranje: 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sl-SI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1,08 milijonov evrov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sl-SI" sz="1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sl-SI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Trajanje projekta: 3 leta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sl-SI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Predviden začetek: september 2024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A7122EB3-9CCA-6B87-8807-84BEE6EB13C5}"/>
              </a:ext>
            </a:extLst>
          </p:cNvPr>
          <p:cNvSpPr/>
          <p:nvPr/>
        </p:nvSpPr>
        <p:spPr>
          <a:xfrm>
            <a:off x="8122023" y="5396755"/>
            <a:ext cx="3567952" cy="1048865"/>
          </a:xfrm>
          <a:prstGeom prst="rect">
            <a:avLst/>
          </a:prstGeom>
          <a:noFill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430581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E513BE-D8A1-9256-BB50-E6E8E5495B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8843" y="30906"/>
            <a:ext cx="11133287" cy="1325563"/>
          </a:xfrm>
        </p:spPr>
        <p:txBody>
          <a:bodyPr>
            <a:normAutofit/>
          </a:bodyPr>
          <a:lstStyle/>
          <a:p>
            <a:r>
              <a:rPr lang="sl-SI" sz="3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Konzorcij </a:t>
            </a:r>
            <a:r>
              <a:rPr lang="en-GB" sz="3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NACHIP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F6101DA-7282-6E4F-96D9-57276922DFB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9871" y="1451101"/>
            <a:ext cx="6247524" cy="465295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sl-SI" sz="1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13 zasebnih in javnih organizacij iz treh držav i</a:t>
            </a:r>
            <a:r>
              <a:rPr lang="sl-SI" sz="1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z kohezijskih regij </a:t>
            </a:r>
            <a:r>
              <a:rPr lang="sl-SI" sz="1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Slovenije</a:t>
            </a:r>
            <a:r>
              <a:rPr lang="sl-SI" sz="1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(Vzhodna Slovenija, Zahodna Slovenija), </a:t>
            </a:r>
            <a:r>
              <a:rPr lang="sl-SI" sz="1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Hrvaške</a:t>
            </a:r>
            <a:r>
              <a:rPr lang="sl-SI" sz="1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(Sredozemska Hrvaška, Osrednja Hrvaška) in </a:t>
            </a:r>
            <a:r>
              <a:rPr lang="sl-SI" sz="1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Avtonomne dežele Furlanija Julijska krajina </a:t>
            </a:r>
            <a:r>
              <a:rPr lang="sl-SI" sz="1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(FVG) - </a:t>
            </a:r>
            <a:r>
              <a:rPr lang="sl-SI" sz="1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Italija</a:t>
            </a:r>
            <a:r>
              <a:rPr lang="sl-SI" sz="1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 Skupaj omogočajo čezmejno povezovanje proizvodnje, distribucije in porabe vodika ter izmenjavo čistega vodika. </a:t>
            </a:r>
          </a:p>
          <a:p>
            <a:pPr marL="0" indent="0">
              <a:buNone/>
            </a:pPr>
            <a:endParaRPr lang="sl-SI" sz="18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indent="0">
              <a:buNone/>
            </a:pPr>
            <a:r>
              <a:rPr lang="sl-SI" sz="1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Konzorcij krepi</a:t>
            </a:r>
            <a:r>
              <a:rPr lang="en-GB" sz="1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GB" sz="1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skupno</a:t>
            </a:r>
            <a:r>
              <a:rPr lang="en-GB" sz="1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GB" sz="1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dolgoročno</a:t>
            </a:r>
            <a:r>
              <a:rPr lang="en-GB" sz="1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GB" sz="1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pobudo</a:t>
            </a:r>
            <a:r>
              <a:rPr lang="en-GB" sz="1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GB" sz="1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Slovenije</a:t>
            </a:r>
            <a:r>
              <a:rPr lang="en-GB" sz="1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lang="en-GB" sz="1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Hrvaške</a:t>
            </a:r>
            <a:r>
              <a:rPr lang="en-GB" sz="1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in FVG (</a:t>
            </a:r>
            <a:r>
              <a:rPr lang="en-GB" sz="1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Italija</a:t>
            </a:r>
            <a:r>
              <a:rPr lang="en-GB" sz="1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) za </a:t>
            </a:r>
            <a:r>
              <a:rPr lang="en-GB" sz="1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vzpostavitev</a:t>
            </a:r>
            <a:r>
              <a:rPr lang="en-GB" sz="1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GB" sz="1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čezmejnega</a:t>
            </a:r>
            <a:r>
              <a:rPr lang="en-GB" sz="1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GB" sz="1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vodikovega</a:t>
            </a:r>
            <a:r>
              <a:rPr lang="en-GB" sz="1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GB" sz="1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ekosistema</a:t>
            </a:r>
            <a:r>
              <a:rPr lang="en-GB" sz="1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NAHV,</a:t>
            </a:r>
            <a:r>
              <a:rPr lang="sl-SI" sz="1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ki je bil</a:t>
            </a:r>
            <a:r>
              <a:rPr lang="en-GB" sz="1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GB" sz="1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odobren</a:t>
            </a:r>
            <a:r>
              <a:rPr lang="en-GB" sz="1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sl-SI" sz="1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leta 2022 </a:t>
            </a:r>
            <a:r>
              <a:rPr lang="en-GB" sz="1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 </a:t>
            </a:r>
            <a:r>
              <a:rPr lang="en-GB" sz="1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okviru</a:t>
            </a:r>
            <a:r>
              <a:rPr lang="en-GB" sz="1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GB" sz="1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razpisa</a:t>
            </a:r>
            <a:r>
              <a:rPr lang="en-GB" sz="1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GB" sz="1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Obzorje</a:t>
            </a:r>
            <a:r>
              <a:rPr lang="en-GB" sz="1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Evropa</a:t>
            </a:r>
            <a:r>
              <a:rPr lang="sl-SI" sz="1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in s tem </a:t>
            </a:r>
            <a:r>
              <a:rPr lang="en-GB" sz="1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 </a:t>
            </a:r>
            <a:r>
              <a:rPr lang="en-GB" sz="1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ciljem</a:t>
            </a:r>
            <a:r>
              <a:rPr lang="en-GB" sz="1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sl-SI" sz="1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</a:t>
            </a:r>
            <a:r>
              <a:rPr lang="en-GB" sz="18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vropskega</a:t>
            </a:r>
            <a:r>
              <a:rPr lang="en-GB" sz="1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GB" sz="18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zelenega</a:t>
            </a:r>
            <a:r>
              <a:rPr lang="en-GB" sz="1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GB" sz="18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dogovora</a:t>
            </a:r>
            <a:r>
              <a:rPr lang="en-GB" sz="1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in </a:t>
            </a:r>
            <a:r>
              <a:rPr lang="sl-SI" sz="1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</a:t>
            </a:r>
            <a:r>
              <a:rPr lang="en-GB" sz="18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vropske</a:t>
            </a:r>
            <a:r>
              <a:rPr lang="en-GB" sz="1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GB" sz="18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vodikove</a:t>
            </a:r>
            <a:r>
              <a:rPr lang="en-GB" sz="1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GB" sz="18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strategije</a:t>
            </a:r>
            <a:r>
              <a:rPr lang="sl-SI" sz="1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 Projekt NACHIP temelji na prednostnih nalogah pametne specializacije Slovenije, Hrvaške in avtonomne dežele Furlanije Julijske krajine </a:t>
            </a:r>
          </a:p>
          <a:p>
            <a:pPr marL="0" indent="0">
              <a:buNone/>
            </a:pPr>
            <a:endParaRPr lang="sl-SI" sz="18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B77FF72-CB68-2A8D-727D-2C0CD6FA6D75}"/>
              </a:ext>
            </a:extLst>
          </p:cNvPr>
          <p:cNvSpPr txBox="1"/>
          <p:nvPr/>
        </p:nvSpPr>
        <p:spPr>
          <a:xfrm>
            <a:off x="6804212" y="1376921"/>
            <a:ext cx="4885763" cy="480131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l-SI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Konzorcij vključuje inovacijske akterje iz vključenih regij z različno stopnjo razvoja in inovacijske uspešnosti, s skupnimi ali dopolnjujočimi se področji pametne specializacije, od katerih so nekateri že vključeni v NAHV.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l-SI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l-SI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Institut </a:t>
            </a:r>
            <a:r>
              <a:rPr kumimoji="0" lang="sl-SI" sz="1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Jozef</a:t>
            </a:r>
            <a:r>
              <a:rPr kumimoji="0" lang="sl-SI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Stefan (SRIP PMS), vodilni partner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l-SI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l-SI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META </a:t>
            </a:r>
            <a:r>
              <a:rPr kumimoji="0" lang="sl-SI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Group</a:t>
            </a:r>
            <a:endParaRPr kumimoji="0" lang="sl-SI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l-SI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META </a:t>
            </a:r>
            <a:r>
              <a:rPr kumimoji="0" lang="sl-SI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Circularity</a:t>
            </a:r>
            <a:endParaRPr kumimoji="0" lang="sl-SI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l-SI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FER (Zagreb)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l-SI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Tetida</a:t>
            </a:r>
            <a:endParaRPr kumimoji="0" lang="sl-SI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l-SI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Serichim</a:t>
            </a:r>
            <a:endParaRPr kumimoji="0" lang="sl-SI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l-SI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Faber</a:t>
            </a:r>
            <a:endParaRPr kumimoji="0" lang="sl-SI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l-SI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4D325B9-5E10-6F44-2C08-B318C9EEB37B}"/>
              </a:ext>
            </a:extLst>
          </p:cNvPr>
          <p:cNvSpPr txBox="1"/>
          <p:nvPr/>
        </p:nvSpPr>
        <p:spPr>
          <a:xfrm>
            <a:off x="9247093" y="4146910"/>
            <a:ext cx="1696939" cy="20313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l-SI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ECUBES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l-SI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KSSENA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l-SI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ETRA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l-SI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DOK-ING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l-SI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Občina Velenje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l-SI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0837413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E513BE-D8A1-9256-BB50-E6E8E5495B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8843" y="66766"/>
            <a:ext cx="11133287" cy="1325563"/>
          </a:xfrm>
        </p:spPr>
        <p:txBody>
          <a:bodyPr>
            <a:normAutofit fontScale="90000"/>
          </a:bodyPr>
          <a:lstStyle/>
          <a:p>
            <a:r>
              <a:rPr lang="sl-SI" sz="3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Razvoj portfelja tehnoloških rešitev „</a:t>
            </a:r>
            <a:r>
              <a:rPr lang="sl-SI" sz="32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investor-ready</a:t>
            </a:r>
            <a:r>
              <a:rPr lang="sl-SI" sz="3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“, kaskadno financiranje in razvoj lokalnih vodikovih združenj („</a:t>
            </a:r>
            <a:r>
              <a:rPr lang="sl-SI" sz="32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Local</a:t>
            </a:r>
            <a:r>
              <a:rPr lang="sl-SI" sz="3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sl-SI" sz="32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Hydrogen</a:t>
            </a:r>
            <a:r>
              <a:rPr lang="sl-SI" sz="3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sl-SI" sz="32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Alliances</a:t>
            </a:r>
            <a:r>
              <a:rPr lang="sl-SI" sz="3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“)</a:t>
            </a:r>
            <a:endParaRPr lang="en-GB" sz="32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F6101DA-7282-6E4F-96D9-57276922DFB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8843" y="1846055"/>
            <a:ext cx="5315110" cy="465295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sl-SI" sz="1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Razvoj </a:t>
            </a:r>
            <a:r>
              <a:rPr lang="en-GB" sz="1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portfelj</a:t>
            </a:r>
            <a:r>
              <a:rPr lang="sl-SI" sz="1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</a:t>
            </a:r>
            <a:r>
              <a:rPr lang="en-GB" sz="1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GB" sz="1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tehnologij</a:t>
            </a:r>
            <a:r>
              <a:rPr lang="en-GB" sz="1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GB" sz="1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temelji</a:t>
            </a:r>
            <a:r>
              <a:rPr lang="en-GB" sz="1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GB" sz="1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na</a:t>
            </a:r>
            <a:r>
              <a:rPr lang="en-GB" sz="1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GB" sz="18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petih</a:t>
            </a:r>
            <a:r>
              <a:rPr lang="en-GB" sz="1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GB" sz="18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rešitvah</a:t>
            </a:r>
            <a:r>
              <a:rPr lang="en-GB" sz="1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GB" sz="1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</a:t>
            </a:r>
            <a:r>
              <a:rPr lang="en-GB" sz="1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naložbenih</a:t>
            </a:r>
            <a:r>
              <a:rPr lang="en-GB" sz="1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GB" sz="1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predlogih</a:t>
            </a:r>
            <a:r>
              <a:rPr lang="sl-SI" sz="1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) v obliki pilotnih projektov</a:t>
            </a:r>
            <a:r>
              <a:rPr lang="en-GB" sz="1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od </a:t>
            </a:r>
            <a:r>
              <a:rPr lang="en-GB" sz="1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katerih</a:t>
            </a:r>
            <a:r>
              <a:rPr lang="en-GB" sz="1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GB" sz="1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sta</a:t>
            </a:r>
            <a:r>
              <a:rPr lang="en-GB" sz="1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GB" sz="1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dva</a:t>
            </a:r>
            <a:r>
              <a:rPr lang="en-GB" sz="1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GB" sz="1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iz</a:t>
            </a:r>
            <a:r>
              <a:rPr lang="en-GB" sz="1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FVG, </a:t>
            </a:r>
            <a:r>
              <a:rPr lang="en-GB" sz="1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dva</a:t>
            </a:r>
            <a:r>
              <a:rPr lang="en-GB" sz="1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GB" sz="1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na</a:t>
            </a:r>
            <a:r>
              <a:rPr lang="en-GB" sz="1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GB" sz="1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Hrvaškem</a:t>
            </a:r>
            <a:r>
              <a:rPr lang="en-GB" sz="1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in </a:t>
            </a:r>
            <a:r>
              <a:rPr lang="en-GB" sz="1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eden</a:t>
            </a:r>
            <a:r>
              <a:rPr lang="en-GB" sz="1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v </a:t>
            </a:r>
            <a:r>
              <a:rPr lang="en-GB" sz="1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vzhodni</a:t>
            </a:r>
            <a:r>
              <a:rPr lang="en-GB" sz="1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GB" sz="1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Sloveniji</a:t>
            </a:r>
            <a:r>
              <a:rPr lang="en-GB" sz="1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), ki so </a:t>
            </a:r>
            <a:r>
              <a:rPr lang="en-GB" sz="1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pripravljene</a:t>
            </a:r>
            <a:r>
              <a:rPr lang="en-GB" sz="1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za </a:t>
            </a:r>
            <a:r>
              <a:rPr lang="en-GB" sz="1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razvoj</a:t>
            </a:r>
            <a:r>
              <a:rPr lang="en-GB" sz="1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v </a:t>
            </a:r>
            <a:r>
              <a:rPr lang="en-GB" sz="1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zrele</a:t>
            </a:r>
            <a:r>
              <a:rPr lang="en-GB" sz="1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GB" sz="1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poslovne</a:t>
            </a:r>
            <a:r>
              <a:rPr lang="en-GB" sz="1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GB" sz="1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primere</a:t>
            </a:r>
            <a:r>
              <a:rPr lang="en-GB" sz="1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 </a:t>
            </a:r>
            <a:endParaRPr lang="sl-SI" sz="18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indent="0">
              <a:buNone/>
            </a:pPr>
            <a:endParaRPr lang="sl-SI" sz="18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indent="0">
              <a:buNone/>
            </a:pPr>
            <a:r>
              <a:rPr lang="sl-SI" sz="1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NACHIP</a:t>
            </a:r>
            <a:r>
              <a:rPr lang="en-GB" sz="1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GB" sz="18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predvideva</a:t>
            </a:r>
            <a:r>
              <a:rPr lang="en-GB" sz="1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GB" sz="18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opredelitev</a:t>
            </a:r>
            <a:r>
              <a:rPr lang="en-GB" sz="1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dodatnih18 </a:t>
            </a:r>
            <a:r>
              <a:rPr lang="en-GB" sz="18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predlogov</a:t>
            </a:r>
            <a:r>
              <a:rPr lang="en-GB" sz="1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sl-SI" sz="1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prek</a:t>
            </a:r>
            <a:r>
              <a:rPr lang="en-GB" sz="1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GB" sz="18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kaskadn</a:t>
            </a:r>
            <a:r>
              <a:rPr lang="sl-SI" sz="1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ega</a:t>
            </a:r>
            <a:r>
              <a:rPr lang="en-GB" sz="1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GB" sz="18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financiranj</a:t>
            </a:r>
            <a:r>
              <a:rPr lang="sl-SI" sz="1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</a:t>
            </a:r>
            <a:r>
              <a:rPr lang="en-GB" sz="1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za </a:t>
            </a:r>
            <a:r>
              <a:rPr lang="en-GB" sz="18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odpravo</a:t>
            </a:r>
            <a:r>
              <a:rPr lang="en-GB" sz="1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GB" sz="18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ozkih</a:t>
            </a:r>
            <a:r>
              <a:rPr lang="en-GB" sz="1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GB" sz="18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grl</a:t>
            </a:r>
            <a:r>
              <a:rPr lang="en-GB" sz="1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in </a:t>
            </a:r>
            <a:r>
              <a:rPr lang="en-GB" sz="18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krepitev</a:t>
            </a:r>
            <a:r>
              <a:rPr lang="en-GB" sz="1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GB" sz="18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razvoja</a:t>
            </a:r>
            <a:r>
              <a:rPr lang="en-GB" sz="1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GB" sz="18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treh</a:t>
            </a:r>
            <a:r>
              <a:rPr lang="en-GB" sz="1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GB" sz="18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vrednostnih</a:t>
            </a:r>
            <a:r>
              <a:rPr lang="en-GB" sz="1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GB" sz="18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verig</a:t>
            </a:r>
            <a:r>
              <a:rPr lang="en-GB" sz="1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GB" sz="1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</a:t>
            </a:r>
            <a:r>
              <a:rPr lang="en-GB" sz="1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mobilnost</a:t>
            </a:r>
            <a:r>
              <a:rPr lang="en-GB" sz="1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lang="en-GB" sz="1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proizvodnja</a:t>
            </a:r>
            <a:r>
              <a:rPr lang="en-GB" sz="1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lang="en-GB" sz="1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urbana</a:t>
            </a:r>
            <a:r>
              <a:rPr lang="en-GB" sz="1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GB" sz="1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območja</a:t>
            </a:r>
            <a:r>
              <a:rPr lang="en-GB" sz="1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) v </a:t>
            </a:r>
            <a:r>
              <a:rPr lang="en-GB" sz="1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več</a:t>
            </a:r>
            <a:r>
              <a:rPr lang="en-GB" sz="1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GB" sz="1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manj</a:t>
            </a:r>
            <a:r>
              <a:rPr lang="en-GB" sz="1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GB" sz="1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razvitih</a:t>
            </a:r>
            <a:r>
              <a:rPr lang="en-GB" sz="1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GB" sz="1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regijah</a:t>
            </a:r>
            <a:r>
              <a:rPr lang="en-GB" sz="1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NAHV. </a:t>
            </a:r>
            <a:r>
              <a:rPr lang="en-GB" sz="1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Pilotni</a:t>
            </a:r>
            <a:r>
              <a:rPr lang="en-GB" sz="1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GB" sz="1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projekti</a:t>
            </a:r>
            <a:r>
              <a:rPr lang="en-GB" sz="1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GB" sz="1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bodo</a:t>
            </a:r>
            <a:r>
              <a:rPr lang="en-GB" sz="1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GB" sz="1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predstavljali</a:t>
            </a:r>
            <a:r>
              <a:rPr lang="en-GB" sz="1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GB" sz="1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tudi</a:t>
            </a:r>
            <a:r>
              <a:rPr lang="en-GB" sz="1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GB" sz="1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testno</a:t>
            </a:r>
            <a:r>
              <a:rPr lang="en-GB" sz="1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GB" sz="1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podlago</a:t>
            </a:r>
            <a:r>
              <a:rPr lang="en-GB" sz="1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za </a:t>
            </a:r>
            <a:r>
              <a:rPr lang="en-GB" sz="18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lokalna</a:t>
            </a:r>
            <a:r>
              <a:rPr lang="en-GB" sz="1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GB" sz="18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vodikova</a:t>
            </a:r>
            <a:r>
              <a:rPr lang="en-GB" sz="1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GB" sz="18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združenja</a:t>
            </a:r>
            <a:r>
              <a:rPr lang="en-GB" sz="1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lang="en-GB" sz="1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začenši</a:t>
            </a:r>
            <a:r>
              <a:rPr lang="en-GB" sz="1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z </a:t>
            </a:r>
            <a:r>
              <a:rPr lang="en-GB" sz="1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združenjem</a:t>
            </a:r>
            <a:r>
              <a:rPr lang="en-GB" sz="1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v </a:t>
            </a:r>
            <a:r>
              <a:rPr lang="en-GB" sz="18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Velenju</a:t>
            </a:r>
            <a:r>
              <a:rPr lang="en-GB" sz="1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v </a:t>
            </a:r>
            <a:r>
              <a:rPr lang="en-GB" sz="1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Sloveniji</a:t>
            </a:r>
            <a:r>
              <a:rPr lang="sl-SI" sz="1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  <a:endParaRPr lang="en-GB" sz="18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7" name="Arrow: Right 6">
            <a:extLst>
              <a:ext uri="{FF2B5EF4-FFF2-40B4-BE49-F238E27FC236}">
                <a16:creationId xmlns:a16="http://schemas.microsoft.com/office/drawing/2014/main" id="{98B96030-F34E-C98E-9693-892EADD70911}"/>
              </a:ext>
            </a:extLst>
          </p:cNvPr>
          <p:cNvSpPr/>
          <p:nvPr/>
        </p:nvSpPr>
        <p:spPr>
          <a:xfrm>
            <a:off x="6096000" y="3553963"/>
            <a:ext cx="439271" cy="2008094"/>
          </a:xfrm>
          <a:prstGeom prst="rightArrow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9DD876C5-6165-26E1-8E46-9403423FFD3C}"/>
              </a:ext>
            </a:extLst>
          </p:cNvPr>
          <p:cNvSpPr txBox="1">
            <a:spLocks/>
          </p:cNvSpPr>
          <p:nvPr/>
        </p:nvSpPr>
        <p:spPr>
          <a:xfrm>
            <a:off x="6633882" y="1960100"/>
            <a:ext cx="5056093" cy="401936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sl-SI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Izvajanje kaskadnega financiranja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sl-SI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sl-SI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Cilj: vključiti18 tehnoloških podjetij (MSP)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sl-SI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sl-SI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3 razpisi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sl-SI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sl-SI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Alokacija: Vsaj po 4 MSP za vsako od ciljnih verig vrednosti 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sl-SI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Do 60.000 evrov razpoložljivih sredstev za financiranje aktivnosti integracije v vodikov ekosistem za vsako od izbranih MSP</a:t>
            </a: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9330833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60E26CD4-289A-F733-375E-1BB005D6ADF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79104" y="0"/>
            <a:ext cx="9099719" cy="6858000"/>
          </a:xfrm>
          <a:prstGeom prst="rect">
            <a:avLst/>
          </a:prstGeom>
        </p:spPr>
      </p:pic>
      <p:sp>
        <p:nvSpPr>
          <p:cNvPr id="9" name="Oval 8">
            <a:extLst>
              <a:ext uri="{FF2B5EF4-FFF2-40B4-BE49-F238E27FC236}">
                <a16:creationId xmlns:a16="http://schemas.microsoft.com/office/drawing/2014/main" id="{3144ADE3-D5D0-3D6C-0679-25E6B8E6916D}"/>
              </a:ext>
            </a:extLst>
          </p:cNvPr>
          <p:cNvSpPr/>
          <p:nvPr/>
        </p:nvSpPr>
        <p:spPr>
          <a:xfrm>
            <a:off x="5672573" y="2332282"/>
            <a:ext cx="510988" cy="394447"/>
          </a:xfrm>
          <a:prstGeom prst="ellipse">
            <a:avLst/>
          </a:prstGeom>
          <a:solidFill>
            <a:schemeClr val="bg1">
              <a:lumMod val="75000"/>
              <a:alpha val="30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82EDAD93-889E-845D-A222-1AD16F4DEDD3}"/>
              </a:ext>
            </a:extLst>
          </p:cNvPr>
          <p:cNvSpPr/>
          <p:nvPr/>
        </p:nvSpPr>
        <p:spPr>
          <a:xfrm>
            <a:off x="9152964" y="6306694"/>
            <a:ext cx="510988" cy="394447"/>
          </a:xfrm>
          <a:prstGeom prst="ellipse">
            <a:avLst/>
          </a:prstGeom>
          <a:solidFill>
            <a:schemeClr val="bg1">
              <a:lumMod val="75000"/>
              <a:alpha val="30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3969565A-AC97-F727-5EC1-8F8307A82B7F}"/>
              </a:ext>
            </a:extLst>
          </p:cNvPr>
          <p:cNvSpPr/>
          <p:nvPr/>
        </p:nvSpPr>
        <p:spPr>
          <a:xfrm>
            <a:off x="9663952" y="483813"/>
            <a:ext cx="510988" cy="394447"/>
          </a:xfrm>
          <a:prstGeom prst="ellipse">
            <a:avLst/>
          </a:prstGeom>
          <a:solidFill>
            <a:schemeClr val="bg1">
              <a:lumMod val="75000"/>
              <a:alpha val="30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8A357AAF-72E9-6DF3-601B-3644EF5657CC}"/>
              </a:ext>
            </a:extLst>
          </p:cNvPr>
          <p:cNvSpPr txBox="1"/>
          <p:nvPr/>
        </p:nvSpPr>
        <p:spPr>
          <a:xfrm>
            <a:off x="470649" y="2205325"/>
            <a:ext cx="4002740" cy="452431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l-SI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Lokalna vodikova združenja – </a:t>
            </a:r>
            <a:r>
              <a:rPr kumimoji="0" lang="sl-SI" sz="1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Local</a:t>
            </a:r>
            <a:r>
              <a:rPr kumimoji="0" lang="sl-SI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kumimoji="0" lang="sl-SI" sz="1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Hydrogen</a:t>
            </a:r>
            <a:r>
              <a:rPr kumimoji="0" lang="sl-SI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kumimoji="0" lang="sl-SI" sz="1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Alliances</a:t>
            </a:r>
            <a:endParaRPr kumimoji="0" lang="sl-SI" sz="1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l-SI" sz="1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vodilni</a:t>
            </a:r>
            <a:r>
              <a:rPr kumimoji="0" lang="en-GB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kumimoji="0" lang="en-GB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tehnološki</a:t>
            </a:r>
            <a:r>
              <a:rPr kumimoji="0" lang="en-GB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kumimoji="0" lang="en-GB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ponudniki</a:t>
            </a:r>
            <a:r>
              <a:rPr kumimoji="0" lang="en-GB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endParaRPr kumimoji="0" lang="sl-SI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sl-SI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MSP, ki </a:t>
            </a:r>
            <a:r>
              <a:rPr kumimoji="0" lang="en-GB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zagotavljajo</a:t>
            </a:r>
            <a:r>
              <a:rPr kumimoji="0" lang="en-GB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kumimoji="0" lang="en-GB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tehnološke</a:t>
            </a:r>
            <a:r>
              <a:rPr kumimoji="0" lang="en-GB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kumimoji="0" lang="en-GB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rešitve</a:t>
            </a:r>
            <a:endParaRPr kumimoji="0" lang="sl-SI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sl-SI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javni</a:t>
            </a:r>
            <a:r>
              <a:rPr kumimoji="0" lang="en-GB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kumimoji="0" lang="en-GB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subjekti</a:t>
            </a:r>
            <a:r>
              <a:rPr kumimoji="0" lang="en-GB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in </a:t>
            </a:r>
            <a:r>
              <a:rPr kumimoji="0" lang="en-GB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komunalna</a:t>
            </a:r>
            <a:r>
              <a:rPr kumimoji="0" lang="en-GB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kumimoji="0" lang="en-GB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podjetja</a:t>
            </a:r>
            <a:r>
              <a:rPr kumimoji="0" lang="en-GB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endParaRPr kumimoji="0" lang="sl-SI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sl-SI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za </a:t>
            </a:r>
            <a:r>
              <a:rPr kumimoji="0" lang="en-GB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zagotavljanje</a:t>
            </a:r>
            <a:r>
              <a:rPr kumimoji="0" lang="en-GB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kumimoji="0" lang="en-GB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dostopa</a:t>
            </a:r>
            <a:r>
              <a:rPr kumimoji="0" lang="en-GB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do </a:t>
            </a:r>
            <a:r>
              <a:rPr kumimoji="0" lang="en-GB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infrastrukture</a:t>
            </a:r>
            <a:r>
              <a:rPr kumimoji="0" lang="en-GB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kumimoji="0" lang="en-GB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obnovljivih</a:t>
            </a:r>
            <a:r>
              <a:rPr kumimoji="0" lang="en-GB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kumimoji="0" lang="en-GB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virov</a:t>
            </a:r>
            <a:r>
              <a:rPr kumimoji="0" lang="en-GB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kumimoji="0" lang="en-GB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energije</a:t>
            </a:r>
            <a:r>
              <a:rPr kumimoji="0" lang="en-GB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in </a:t>
            </a:r>
            <a:r>
              <a:rPr kumimoji="0" lang="en-GB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uporabe</a:t>
            </a:r>
            <a:r>
              <a:rPr kumimoji="0" lang="en-GB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kumimoji="0" lang="en-GB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vodika</a:t>
            </a:r>
            <a:r>
              <a:rPr kumimoji="0" lang="en-GB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  <a:endParaRPr kumimoji="0" lang="sl-SI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sl-SI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l-SI" sz="1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sl-SI" sz="1600" b="1" dirty="0">
              <a:solidFill>
                <a:prstClr val="black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l-SI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Druga središča realizacije pilotnih projektov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GB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5" name="Arrow: Right 14">
            <a:extLst>
              <a:ext uri="{FF2B5EF4-FFF2-40B4-BE49-F238E27FC236}">
                <a16:creationId xmlns:a16="http://schemas.microsoft.com/office/drawing/2014/main" id="{0EBEE6A5-1603-06CB-CFDB-544870BD0478}"/>
              </a:ext>
            </a:extLst>
          </p:cNvPr>
          <p:cNvSpPr/>
          <p:nvPr/>
        </p:nvSpPr>
        <p:spPr>
          <a:xfrm rot="20682877">
            <a:off x="4101976" y="1362683"/>
            <a:ext cx="5251645" cy="482632"/>
          </a:xfrm>
          <a:prstGeom prst="rightArrow">
            <a:avLst>
              <a:gd name="adj1" fmla="val 13326"/>
              <a:gd name="adj2" fmla="val 33564"/>
            </a:avLst>
          </a:prstGeom>
          <a:solidFill>
            <a:schemeClr val="bg1"/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Arrow: Right 1">
            <a:extLst>
              <a:ext uri="{FF2B5EF4-FFF2-40B4-BE49-F238E27FC236}">
                <a16:creationId xmlns:a16="http://schemas.microsoft.com/office/drawing/2014/main" id="{40418012-DF79-ACC1-1542-8D9D5ED15D97}"/>
              </a:ext>
            </a:extLst>
          </p:cNvPr>
          <p:cNvSpPr/>
          <p:nvPr/>
        </p:nvSpPr>
        <p:spPr>
          <a:xfrm rot="177878">
            <a:off x="4363337" y="6118860"/>
            <a:ext cx="3129461" cy="482632"/>
          </a:xfrm>
          <a:prstGeom prst="rightArrow">
            <a:avLst>
              <a:gd name="adj1" fmla="val 13326"/>
              <a:gd name="adj2" fmla="val 33564"/>
            </a:avLst>
          </a:prstGeom>
          <a:solidFill>
            <a:schemeClr val="bg1"/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Arrow: Right 2">
            <a:extLst>
              <a:ext uri="{FF2B5EF4-FFF2-40B4-BE49-F238E27FC236}">
                <a16:creationId xmlns:a16="http://schemas.microsoft.com/office/drawing/2014/main" id="{012A4FA1-0DF1-629A-99E3-7206D165951C}"/>
              </a:ext>
            </a:extLst>
          </p:cNvPr>
          <p:cNvSpPr/>
          <p:nvPr/>
        </p:nvSpPr>
        <p:spPr>
          <a:xfrm rot="17762919">
            <a:off x="3514002" y="4542169"/>
            <a:ext cx="2724355" cy="482632"/>
          </a:xfrm>
          <a:prstGeom prst="rightArrow">
            <a:avLst>
              <a:gd name="adj1" fmla="val 13326"/>
              <a:gd name="adj2" fmla="val 33564"/>
            </a:avLst>
          </a:prstGeom>
          <a:solidFill>
            <a:schemeClr val="bg1"/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5098706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C3FFE8-EF0F-63D9-76FA-F826446CAD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8843" y="39871"/>
            <a:ext cx="11133287" cy="1325563"/>
          </a:xfrm>
        </p:spPr>
        <p:txBody>
          <a:bodyPr>
            <a:normAutofit/>
          </a:bodyPr>
          <a:lstStyle/>
          <a:p>
            <a:r>
              <a:rPr lang="sl-SI" sz="3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Financiranje</a:t>
            </a:r>
            <a:endParaRPr lang="en-GB" sz="32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4E7C85A-517E-100F-FAD3-3C35B2481A3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sz="1800" b="1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Skupno</a:t>
            </a:r>
            <a:r>
              <a:rPr lang="en-GB" sz="1800" b="1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GB" sz="1800" b="1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sofinanciranje</a:t>
            </a:r>
            <a:r>
              <a:rPr lang="en-GB" sz="1800" b="1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GB" sz="1800" b="1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iz</a:t>
            </a:r>
            <a:r>
              <a:rPr lang="en-GB" sz="1800" b="1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GB" sz="1800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programa</a:t>
            </a:r>
            <a:r>
              <a:rPr lang="en-GB" sz="18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NACHIP </a:t>
            </a:r>
            <a:r>
              <a:rPr lang="en-GB" sz="1800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znaša</a:t>
            </a:r>
            <a:r>
              <a:rPr lang="en-GB" sz="18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sl-SI" sz="1800" b="1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7</a:t>
            </a:r>
            <a:r>
              <a:rPr lang="en-GB" sz="1800" b="1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</a:t>
            </a:r>
            <a:r>
              <a:rPr lang="sl-SI" sz="1800" b="1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6</a:t>
            </a:r>
            <a:r>
              <a:rPr lang="en-GB" sz="1800" b="1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GB" sz="1800" b="1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milijon</a:t>
            </a:r>
            <a:r>
              <a:rPr lang="sl-SI" sz="1800" b="1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ov</a:t>
            </a:r>
            <a:r>
              <a:rPr lang="en-GB" sz="1800" b="1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sl-SI" sz="1800" b="1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evrov</a:t>
            </a:r>
            <a:r>
              <a:rPr lang="en-GB" sz="1800" b="1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od </a:t>
            </a:r>
            <a:r>
              <a:rPr lang="en-GB" sz="1800" b="1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tega</a:t>
            </a:r>
            <a:r>
              <a:rPr lang="en-GB" sz="1800" b="1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je </a:t>
            </a:r>
            <a:r>
              <a:rPr lang="en-GB" sz="18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68 % </a:t>
            </a:r>
            <a:r>
              <a:rPr lang="en-GB" sz="1800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namenjenih</a:t>
            </a:r>
            <a:r>
              <a:rPr lang="en-GB" sz="18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GB" sz="1800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financiranju</a:t>
            </a:r>
            <a:r>
              <a:rPr lang="en-GB" sz="18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GB" sz="1800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izvajanja</a:t>
            </a:r>
            <a:r>
              <a:rPr lang="en-GB" sz="18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GB" sz="1800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petih</a:t>
            </a:r>
            <a:r>
              <a:rPr lang="en-GB" sz="18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GB" sz="1800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pilotnih</a:t>
            </a:r>
            <a:r>
              <a:rPr lang="en-GB" sz="18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GB" sz="1800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projektov</a:t>
            </a:r>
            <a:r>
              <a:rPr lang="en-GB" sz="18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 </a:t>
            </a:r>
            <a:endParaRPr lang="sl-SI" sz="1800" dirty="0">
              <a:effectLst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indent="0">
              <a:buNone/>
            </a:pPr>
            <a:endParaRPr lang="sl-SI" sz="1800" dirty="0">
              <a:effectLst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indent="0">
              <a:buNone/>
            </a:pPr>
            <a:r>
              <a:rPr lang="en-GB" sz="1800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Skupaj</a:t>
            </a:r>
            <a:r>
              <a:rPr lang="en-GB" sz="18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GB" sz="1800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bo</a:t>
            </a:r>
            <a:r>
              <a:rPr lang="en-GB" sz="18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82 % </a:t>
            </a:r>
            <a:r>
              <a:rPr lang="en-GB" sz="1800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celotnega</a:t>
            </a:r>
            <a:r>
              <a:rPr lang="en-GB" sz="18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GB" sz="1800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zahtevanega</a:t>
            </a:r>
            <a:r>
              <a:rPr lang="en-GB" sz="18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GB" sz="1800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sofinanciranja</a:t>
            </a:r>
            <a:r>
              <a:rPr lang="en-GB" sz="18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GB" sz="1800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namenjeno</a:t>
            </a:r>
            <a:r>
              <a:rPr lang="en-GB" sz="18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GB" sz="1800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neposredno</a:t>
            </a:r>
            <a:r>
              <a:rPr lang="en-GB" sz="18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za </a:t>
            </a:r>
            <a:r>
              <a:rPr lang="en-GB" sz="1800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zorenje</a:t>
            </a:r>
            <a:r>
              <a:rPr lang="en-GB" sz="18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GB" sz="1800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tehnologij</a:t>
            </a:r>
            <a:r>
              <a:rPr lang="en-GB" sz="18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lang="en-GB" sz="1800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vključno</a:t>
            </a:r>
            <a:r>
              <a:rPr lang="en-GB" sz="18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s </a:t>
            </a:r>
            <a:r>
              <a:rPr lang="en-GB" sz="1800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postopkom</a:t>
            </a:r>
            <a:r>
              <a:rPr lang="en-GB" sz="18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GB" sz="1800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izpolnjevanja</a:t>
            </a:r>
            <a:r>
              <a:rPr lang="en-GB" sz="18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GB" sz="1800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vrzeli</a:t>
            </a:r>
            <a:r>
              <a:rPr lang="en-GB" sz="18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ki ga </a:t>
            </a:r>
            <a:r>
              <a:rPr lang="en-GB" sz="1800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podpira</a:t>
            </a:r>
            <a:r>
              <a:rPr lang="en-GB" sz="18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GB" sz="1800" b="1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kaskadno</a:t>
            </a:r>
            <a:r>
              <a:rPr lang="en-GB" sz="1800" b="1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GB" sz="1800" b="1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financiranje</a:t>
            </a:r>
            <a:r>
              <a:rPr lang="en-GB" sz="18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 </a:t>
            </a:r>
            <a:endParaRPr lang="sl-SI" sz="1800" dirty="0">
              <a:effectLst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indent="0">
              <a:buNone/>
            </a:pPr>
            <a:endParaRPr lang="sl-SI" sz="1800" dirty="0">
              <a:effectLst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indent="0">
              <a:buNone/>
            </a:pPr>
            <a:r>
              <a:rPr lang="en-GB" sz="1800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Skoraj</a:t>
            </a:r>
            <a:r>
              <a:rPr lang="en-GB" sz="18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80 % </a:t>
            </a:r>
            <a:r>
              <a:rPr lang="en-GB" sz="1800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sofinanciranja</a:t>
            </a:r>
            <a:r>
              <a:rPr lang="en-GB" sz="18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je </a:t>
            </a:r>
            <a:r>
              <a:rPr lang="en-GB" sz="1800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namenjeno</a:t>
            </a:r>
            <a:r>
              <a:rPr lang="en-GB" sz="18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MSP, </a:t>
            </a:r>
            <a:r>
              <a:rPr lang="en-GB" sz="1800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Pretežni</a:t>
            </a:r>
            <a:r>
              <a:rPr lang="en-GB" sz="18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del </a:t>
            </a:r>
            <a:r>
              <a:rPr lang="en-GB" sz="1800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sredstev</a:t>
            </a:r>
            <a:r>
              <a:rPr lang="en-GB" sz="18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GB" sz="1800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kaskadnega</a:t>
            </a:r>
            <a:r>
              <a:rPr lang="en-GB" sz="18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GB" sz="1800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financiranja</a:t>
            </a:r>
            <a:r>
              <a:rPr lang="en-GB" sz="18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GB" sz="1800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bo</a:t>
            </a:r>
            <a:r>
              <a:rPr lang="en-GB" sz="18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GB" sz="1800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namenjen</a:t>
            </a:r>
            <a:r>
              <a:rPr lang="en-GB" sz="18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MSP v </a:t>
            </a:r>
            <a:r>
              <a:rPr lang="en-GB" sz="1800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manj</a:t>
            </a:r>
            <a:r>
              <a:rPr lang="en-GB" sz="18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GB" sz="1800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razvitih</a:t>
            </a:r>
            <a:r>
              <a:rPr lang="en-GB" sz="18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GB" sz="1800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regijah</a:t>
            </a:r>
            <a:r>
              <a:rPr lang="en-GB" sz="18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GB" sz="1800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ciljnih</a:t>
            </a:r>
            <a:r>
              <a:rPr lang="en-GB" sz="18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GB" sz="1800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območij</a:t>
            </a:r>
            <a:r>
              <a:rPr lang="en-GB" sz="18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lang="en-GB" sz="1800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vključno</a:t>
            </a:r>
            <a:r>
              <a:rPr lang="en-GB" sz="18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z </a:t>
            </a:r>
            <a:r>
              <a:rPr lang="en-GB" sz="1800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vzhodno</a:t>
            </a:r>
            <a:r>
              <a:rPr lang="en-GB" sz="18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GB" sz="1800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Slovenijo</a:t>
            </a:r>
            <a:r>
              <a:rPr lang="en-GB" sz="18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lang="en-GB" sz="1800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sredozemsko</a:t>
            </a:r>
            <a:r>
              <a:rPr lang="en-GB" sz="18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in </a:t>
            </a:r>
            <a:r>
              <a:rPr lang="en-GB" sz="1800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osrednjo</a:t>
            </a:r>
            <a:r>
              <a:rPr lang="en-GB" sz="18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GB" sz="1800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Hrvaško</a:t>
            </a:r>
            <a:r>
              <a:rPr lang="en-GB" sz="18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ki </a:t>
            </a:r>
            <a:r>
              <a:rPr lang="en-GB" sz="1800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bodo</a:t>
            </a:r>
            <a:r>
              <a:rPr lang="en-GB" sz="18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GB" sz="1800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prejela</a:t>
            </a:r>
            <a:r>
              <a:rPr lang="en-GB" sz="18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60 % </a:t>
            </a:r>
            <a:r>
              <a:rPr lang="en-GB" sz="1800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vseh</a:t>
            </a:r>
            <a:r>
              <a:rPr lang="en-GB" sz="18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GB" sz="1800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zahtevanih</a:t>
            </a:r>
            <a:r>
              <a:rPr lang="en-GB" sz="18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GB" sz="1800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sredstev</a:t>
            </a:r>
            <a:r>
              <a:rPr lang="en-GB" sz="18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 </a:t>
            </a:r>
            <a:endParaRPr lang="sl-SI" sz="1800" dirty="0">
              <a:effectLst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indent="0">
              <a:buNone/>
            </a:pPr>
            <a:endParaRPr lang="sl-SI" sz="1800" dirty="0">
              <a:effectLst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indent="0">
              <a:buNone/>
            </a:pPr>
            <a:r>
              <a:rPr lang="en-GB" sz="1800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Sofinanciranje</a:t>
            </a:r>
            <a:r>
              <a:rPr lang="en-GB" sz="18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je dobro </a:t>
            </a:r>
            <a:r>
              <a:rPr lang="en-GB" sz="1800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uravnoteženo</a:t>
            </a:r>
            <a:r>
              <a:rPr lang="en-GB" sz="18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med </a:t>
            </a:r>
            <a:r>
              <a:rPr lang="en-GB" sz="1800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tremi</a:t>
            </a:r>
            <a:r>
              <a:rPr lang="en-GB" sz="18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GB" sz="1800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ozemlji</a:t>
            </a:r>
            <a:r>
              <a:rPr lang="en-GB" sz="18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NAHV, </a:t>
            </a:r>
            <a:r>
              <a:rPr lang="en-GB" sz="1800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saj</a:t>
            </a:r>
            <a:r>
              <a:rPr lang="en-GB" sz="18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je 19 %, 31 % in 32 % </a:t>
            </a:r>
            <a:r>
              <a:rPr lang="en-GB" sz="1800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celotnega</a:t>
            </a:r>
            <a:r>
              <a:rPr lang="en-GB" sz="18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GB" sz="1800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zaprošenega</a:t>
            </a:r>
            <a:r>
              <a:rPr lang="en-GB" sz="18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GB" sz="1800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financiranja</a:t>
            </a:r>
            <a:r>
              <a:rPr lang="en-GB" sz="18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GB" sz="1800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dodeljeno</a:t>
            </a:r>
            <a:r>
              <a:rPr lang="en-GB" sz="18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sl-SI" sz="18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FJK</a:t>
            </a:r>
            <a:r>
              <a:rPr lang="en-GB" sz="18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lang="en-GB" sz="1800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Sloveniji</a:t>
            </a:r>
            <a:r>
              <a:rPr lang="en-GB" sz="18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in </a:t>
            </a:r>
            <a:r>
              <a:rPr lang="en-GB" sz="1800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Hrvaški</a:t>
            </a:r>
            <a:r>
              <a:rPr lang="en-GB" sz="18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  <a:endParaRPr lang="en-GB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4420765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>
            <a:extLst>
              <a:ext uri="{FF2B5EF4-FFF2-40B4-BE49-F238E27FC236}">
                <a16:creationId xmlns:a16="http://schemas.microsoft.com/office/drawing/2014/main" id="{5ECD9806-13C8-7A73-57AC-BE28D4036E1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38843" y="1571621"/>
            <a:ext cx="11133287" cy="4031320"/>
          </a:xfrm>
        </p:spPr>
        <p:txBody>
          <a:bodyPr>
            <a:normAutofit lnSpcReduction="10000"/>
          </a:bodyPr>
          <a:lstStyle/>
          <a:p>
            <a:pPr algn="l"/>
            <a:r>
              <a:rPr lang="en-GB" sz="2400" dirty="0">
                <a:solidFill>
                  <a:schemeClr val="bg1"/>
                </a:solidFill>
                <a:effectLst/>
                <a:latin typeface="+mj-lt"/>
                <a:ea typeface="Calibri" panose="020F0502020204030204" pitchFamily="34" charset="0"/>
              </a:rPr>
              <a:t>SAF je </a:t>
            </a:r>
            <a:r>
              <a:rPr lang="en-GB" sz="2400" dirty="0" err="1">
                <a:solidFill>
                  <a:schemeClr val="bg1"/>
                </a:solidFill>
                <a:effectLst/>
                <a:latin typeface="+mj-lt"/>
                <a:ea typeface="Calibri" panose="020F0502020204030204" pitchFamily="34" charset="0"/>
              </a:rPr>
              <a:t>eden</a:t>
            </a:r>
            <a:r>
              <a:rPr lang="en-GB" sz="2400" dirty="0">
                <a:solidFill>
                  <a:schemeClr val="bg1"/>
                </a:solidFill>
                <a:effectLst/>
                <a:latin typeface="+mj-lt"/>
                <a:ea typeface="Calibri" panose="020F0502020204030204" pitchFamily="34" charset="0"/>
              </a:rPr>
              <a:t> od </a:t>
            </a:r>
            <a:r>
              <a:rPr lang="en-GB" sz="2400" b="1" dirty="0" err="1">
                <a:solidFill>
                  <a:schemeClr val="bg1"/>
                </a:solidFill>
                <a:effectLst/>
                <a:latin typeface="+mj-lt"/>
                <a:ea typeface="Calibri" panose="020F0502020204030204" pitchFamily="34" charset="0"/>
              </a:rPr>
              <a:t>posvetovalnih</a:t>
            </a:r>
            <a:r>
              <a:rPr lang="en-GB" sz="2400" b="1" dirty="0">
                <a:solidFill>
                  <a:schemeClr val="bg1"/>
                </a:solidFill>
                <a:effectLst/>
                <a:latin typeface="+mj-lt"/>
                <a:ea typeface="Calibri" panose="020F0502020204030204" pitchFamily="34" charset="0"/>
              </a:rPr>
              <a:t> </a:t>
            </a:r>
            <a:r>
              <a:rPr lang="en-GB" sz="2400" b="1" dirty="0" err="1">
                <a:solidFill>
                  <a:schemeClr val="bg1"/>
                </a:solidFill>
                <a:effectLst/>
                <a:latin typeface="+mj-lt"/>
                <a:ea typeface="Calibri" panose="020F0502020204030204" pitchFamily="34" charset="0"/>
              </a:rPr>
              <a:t>organov</a:t>
            </a:r>
            <a:r>
              <a:rPr lang="en-GB" sz="2400" b="1" dirty="0">
                <a:solidFill>
                  <a:schemeClr val="bg1"/>
                </a:solidFill>
                <a:effectLst/>
                <a:latin typeface="+mj-lt"/>
                <a:ea typeface="Calibri" panose="020F0502020204030204" pitchFamily="34" charset="0"/>
              </a:rPr>
              <a:t> </a:t>
            </a:r>
            <a:r>
              <a:rPr lang="en-GB" sz="2400" dirty="0" err="1">
                <a:solidFill>
                  <a:schemeClr val="bg1"/>
                </a:solidFill>
                <a:effectLst/>
                <a:latin typeface="+mj-lt"/>
                <a:ea typeface="Calibri" panose="020F0502020204030204" pitchFamily="34" charset="0"/>
              </a:rPr>
              <a:t>projekta</a:t>
            </a:r>
            <a:r>
              <a:rPr lang="en-GB" sz="2400" dirty="0">
                <a:solidFill>
                  <a:schemeClr val="bg1"/>
                </a:solidFill>
                <a:effectLst/>
                <a:latin typeface="+mj-lt"/>
                <a:ea typeface="Calibri" panose="020F0502020204030204" pitchFamily="34" charset="0"/>
              </a:rPr>
              <a:t> NAHV. SAF je </a:t>
            </a:r>
            <a:r>
              <a:rPr lang="en-GB" sz="2400" dirty="0" err="1">
                <a:solidFill>
                  <a:schemeClr val="bg1"/>
                </a:solidFill>
                <a:effectLst/>
                <a:latin typeface="+mj-lt"/>
                <a:ea typeface="Calibri" panose="020F0502020204030204" pitchFamily="34" charset="0"/>
              </a:rPr>
              <a:t>bil</a:t>
            </a:r>
            <a:r>
              <a:rPr lang="en-GB" sz="2400" dirty="0">
                <a:solidFill>
                  <a:schemeClr val="bg1"/>
                </a:solidFill>
                <a:effectLst/>
                <a:latin typeface="+mj-lt"/>
                <a:ea typeface="Calibri" panose="020F0502020204030204" pitchFamily="34" charset="0"/>
              </a:rPr>
              <a:t> </a:t>
            </a:r>
            <a:r>
              <a:rPr lang="en-GB" sz="2400" dirty="0" err="1">
                <a:solidFill>
                  <a:schemeClr val="bg1"/>
                </a:solidFill>
                <a:effectLst/>
                <a:latin typeface="+mj-lt"/>
                <a:ea typeface="Calibri" panose="020F0502020204030204" pitchFamily="34" charset="0"/>
              </a:rPr>
              <a:t>ustanovljen</a:t>
            </a:r>
            <a:r>
              <a:rPr lang="en-GB" sz="2400" dirty="0">
                <a:solidFill>
                  <a:schemeClr val="bg1"/>
                </a:solidFill>
                <a:effectLst/>
                <a:latin typeface="+mj-lt"/>
                <a:ea typeface="Calibri" panose="020F0502020204030204" pitchFamily="34" charset="0"/>
              </a:rPr>
              <a:t> za </a:t>
            </a:r>
            <a:r>
              <a:rPr lang="en-GB" sz="2400" dirty="0" err="1">
                <a:solidFill>
                  <a:schemeClr val="bg1"/>
                </a:solidFill>
                <a:effectLst/>
                <a:latin typeface="+mj-lt"/>
                <a:ea typeface="Calibri" panose="020F0502020204030204" pitchFamily="34" charset="0"/>
              </a:rPr>
              <a:t>zbiranje</a:t>
            </a:r>
            <a:r>
              <a:rPr lang="en-GB" sz="2400" dirty="0">
                <a:solidFill>
                  <a:schemeClr val="bg1"/>
                </a:solidFill>
                <a:effectLst/>
                <a:latin typeface="+mj-lt"/>
                <a:ea typeface="Calibri" panose="020F0502020204030204" pitchFamily="34" charset="0"/>
              </a:rPr>
              <a:t> in </a:t>
            </a:r>
            <a:r>
              <a:rPr lang="en-GB" sz="2400" dirty="0" err="1">
                <a:solidFill>
                  <a:schemeClr val="bg1"/>
                </a:solidFill>
                <a:effectLst/>
                <a:latin typeface="+mj-lt"/>
                <a:ea typeface="Calibri" panose="020F0502020204030204" pitchFamily="34" charset="0"/>
              </a:rPr>
              <a:t>zastopanje</a:t>
            </a:r>
            <a:r>
              <a:rPr lang="en-GB" sz="2400" dirty="0">
                <a:solidFill>
                  <a:schemeClr val="bg1"/>
                </a:solidFill>
                <a:effectLst/>
                <a:latin typeface="+mj-lt"/>
                <a:ea typeface="Calibri" panose="020F0502020204030204" pitchFamily="34" charset="0"/>
              </a:rPr>
              <a:t> </a:t>
            </a:r>
            <a:r>
              <a:rPr lang="en-GB" sz="2400" dirty="0" err="1">
                <a:solidFill>
                  <a:schemeClr val="bg1"/>
                </a:solidFill>
                <a:effectLst/>
                <a:latin typeface="+mj-lt"/>
                <a:ea typeface="Calibri" panose="020F0502020204030204" pitchFamily="34" charset="0"/>
              </a:rPr>
              <a:t>glasov</a:t>
            </a:r>
            <a:r>
              <a:rPr lang="en-GB" sz="2400" dirty="0">
                <a:solidFill>
                  <a:schemeClr val="bg1"/>
                </a:solidFill>
                <a:effectLst/>
                <a:latin typeface="+mj-lt"/>
                <a:ea typeface="Calibri" panose="020F0502020204030204" pitchFamily="34" charset="0"/>
              </a:rPr>
              <a:t> </a:t>
            </a:r>
            <a:r>
              <a:rPr lang="en-GB" sz="2400" dirty="0" err="1">
                <a:solidFill>
                  <a:schemeClr val="bg1"/>
                </a:solidFill>
                <a:effectLst/>
                <a:latin typeface="+mj-lt"/>
                <a:ea typeface="Calibri" panose="020F0502020204030204" pitchFamily="34" charset="0"/>
              </a:rPr>
              <a:t>zainteresiranih</a:t>
            </a:r>
            <a:r>
              <a:rPr lang="en-GB" sz="2400" dirty="0">
                <a:solidFill>
                  <a:schemeClr val="bg1"/>
                </a:solidFill>
                <a:effectLst/>
                <a:latin typeface="+mj-lt"/>
                <a:ea typeface="Calibri" panose="020F0502020204030204" pitchFamily="34" charset="0"/>
              </a:rPr>
              <a:t> </a:t>
            </a:r>
            <a:r>
              <a:rPr lang="en-GB" sz="2400" dirty="0" err="1">
                <a:solidFill>
                  <a:schemeClr val="bg1"/>
                </a:solidFill>
                <a:effectLst/>
                <a:latin typeface="+mj-lt"/>
                <a:ea typeface="Calibri" panose="020F0502020204030204" pitchFamily="34" charset="0"/>
              </a:rPr>
              <a:t>strani</a:t>
            </a:r>
            <a:r>
              <a:rPr lang="en-GB" sz="2400" dirty="0">
                <a:solidFill>
                  <a:schemeClr val="bg1"/>
                </a:solidFill>
                <a:effectLst/>
                <a:latin typeface="+mj-lt"/>
                <a:ea typeface="Calibri" panose="020F0502020204030204" pitchFamily="34" charset="0"/>
              </a:rPr>
              <a:t> </a:t>
            </a:r>
            <a:r>
              <a:rPr lang="en-GB" sz="2400" dirty="0" err="1">
                <a:solidFill>
                  <a:schemeClr val="bg1"/>
                </a:solidFill>
                <a:effectLst/>
                <a:latin typeface="+mj-lt"/>
                <a:ea typeface="Calibri" panose="020F0502020204030204" pitchFamily="34" charset="0"/>
              </a:rPr>
              <a:t>projekta</a:t>
            </a:r>
            <a:r>
              <a:rPr lang="en-GB" sz="2400" dirty="0">
                <a:solidFill>
                  <a:schemeClr val="bg1"/>
                </a:solidFill>
                <a:effectLst/>
                <a:latin typeface="+mj-lt"/>
                <a:ea typeface="Calibri" panose="020F0502020204030204" pitchFamily="34" charset="0"/>
              </a:rPr>
              <a:t> NAHV v </a:t>
            </a:r>
            <a:r>
              <a:rPr lang="en-GB" sz="2400" dirty="0" err="1">
                <a:solidFill>
                  <a:schemeClr val="bg1"/>
                </a:solidFill>
                <a:effectLst/>
                <a:latin typeface="+mj-lt"/>
                <a:ea typeface="Calibri" panose="020F0502020204030204" pitchFamily="34" charset="0"/>
              </a:rPr>
              <a:t>skladu</a:t>
            </a:r>
            <a:r>
              <a:rPr lang="en-GB" sz="2400" dirty="0">
                <a:solidFill>
                  <a:schemeClr val="bg1"/>
                </a:solidFill>
                <a:effectLst/>
                <a:latin typeface="+mj-lt"/>
                <a:ea typeface="Calibri" panose="020F0502020204030204" pitchFamily="34" charset="0"/>
              </a:rPr>
              <a:t> z </a:t>
            </a:r>
            <a:r>
              <a:rPr lang="en-GB" sz="2400" b="1" dirty="0" err="1">
                <a:solidFill>
                  <a:schemeClr val="bg1"/>
                </a:solidFill>
                <a:effectLst/>
                <a:latin typeface="+mj-lt"/>
                <a:ea typeface="Calibri" panose="020F0502020204030204" pitchFamily="34" charset="0"/>
              </a:rPr>
              <a:t>modelom</a:t>
            </a:r>
            <a:r>
              <a:rPr lang="en-GB" sz="2400" b="1" dirty="0">
                <a:solidFill>
                  <a:schemeClr val="bg1"/>
                </a:solidFill>
                <a:effectLst/>
                <a:latin typeface="+mj-lt"/>
                <a:ea typeface="Calibri" panose="020F0502020204030204" pitchFamily="34" charset="0"/>
              </a:rPr>
              <a:t> </a:t>
            </a:r>
            <a:r>
              <a:rPr lang="en-GB" sz="2400" b="1" dirty="0" err="1">
                <a:solidFill>
                  <a:schemeClr val="bg1"/>
                </a:solidFill>
                <a:effectLst/>
                <a:latin typeface="+mj-lt"/>
                <a:ea typeface="Calibri" panose="020F0502020204030204" pitchFamily="34" charset="0"/>
              </a:rPr>
              <a:t>četverne</a:t>
            </a:r>
            <a:r>
              <a:rPr lang="en-GB" sz="2400" b="1" dirty="0">
                <a:solidFill>
                  <a:schemeClr val="bg1"/>
                </a:solidFill>
                <a:effectLst/>
                <a:latin typeface="+mj-lt"/>
                <a:ea typeface="Calibri" panose="020F0502020204030204" pitchFamily="34" charset="0"/>
              </a:rPr>
              <a:t> </a:t>
            </a:r>
            <a:r>
              <a:rPr lang="en-GB" sz="2400" b="1" dirty="0" err="1">
                <a:solidFill>
                  <a:schemeClr val="bg1"/>
                </a:solidFill>
                <a:effectLst/>
                <a:latin typeface="+mj-lt"/>
                <a:ea typeface="Calibri" panose="020F0502020204030204" pitchFamily="34" charset="0"/>
              </a:rPr>
              <a:t>vijačnice</a:t>
            </a:r>
            <a:r>
              <a:rPr lang="en-GB" b="1" dirty="0">
                <a:solidFill>
                  <a:schemeClr val="bg1"/>
                </a:solidFill>
                <a:latin typeface="+mj-lt"/>
                <a:ea typeface="Calibri" panose="020F0502020204030204" pitchFamily="34" charset="0"/>
              </a:rPr>
              <a:t>. </a:t>
            </a:r>
            <a:endParaRPr lang="sl-SI" b="1" dirty="0">
              <a:solidFill>
                <a:schemeClr val="bg1"/>
              </a:solidFill>
              <a:latin typeface="+mj-lt"/>
              <a:ea typeface="Calibri" panose="020F0502020204030204" pitchFamily="34" charset="0"/>
            </a:endParaRPr>
          </a:p>
          <a:p>
            <a:pPr algn="l"/>
            <a:endParaRPr lang="sl-SI" b="1" dirty="0">
              <a:latin typeface="+mj-lt"/>
              <a:ea typeface="Calibri" panose="020F0502020204030204" pitchFamily="34" charset="0"/>
            </a:endParaRPr>
          </a:p>
          <a:p>
            <a:pPr algn="l"/>
            <a:endParaRPr lang="en-GB" b="1" dirty="0">
              <a:latin typeface="+mj-lt"/>
              <a:ea typeface="Calibri" panose="020F0502020204030204" pitchFamily="34" charset="0"/>
            </a:endParaRPr>
          </a:p>
          <a:p>
            <a:pPr algn="l"/>
            <a:r>
              <a:rPr lang="sl-SI" b="1" dirty="0">
                <a:solidFill>
                  <a:schemeClr val="bg1"/>
                </a:solidFill>
              </a:rPr>
              <a:t>Registracije so odprte:</a:t>
            </a:r>
          </a:p>
          <a:p>
            <a:pPr algn="l"/>
            <a:endParaRPr lang="sl-SI" b="1" dirty="0">
              <a:solidFill>
                <a:srgbClr val="099B7F"/>
              </a:solidFill>
            </a:endParaRPr>
          </a:p>
          <a:p>
            <a:pPr algn="l"/>
            <a:r>
              <a:rPr lang="sl-SI" b="1" dirty="0">
                <a:solidFill>
                  <a:srgbClr val="099B7F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www.nahv.eu/saf/</a:t>
            </a:r>
            <a:endParaRPr lang="sl-SI" b="1" dirty="0">
              <a:solidFill>
                <a:srgbClr val="099B7F"/>
              </a:solidFill>
            </a:endParaRPr>
          </a:p>
          <a:p>
            <a:pPr algn="l"/>
            <a:endParaRPr lang="sl-SI" b="1" dirty="0">
              <a:solidFill>
                <a:schemeClr val="bg1"/>
              </a:solidFill>
            </a:endParaRPr>
          </a:p>
          <a:p>
            <a:pPr algn="l"/>
            <a:r>
              <a:rPr lang="sl-SI" b="1" u="sng" dirty="0">
                <a:solidFill>
                  <a:srgbClr val="099B7F"/>
                </a:solidFill>
              </a:rPr>
              <a:t>Vabljeni, da se pridružite vodikovemu ekosistemu Severnega Jadrana.</a:t>
            </a:r>
            <a:endParaRPr lang="en-GB" b="1" u="sng" dirty="0">
              <a:solidFill>
                <a:srgbClr val="099B7F"/>
              </a:solidFill>
            </a:endParaRP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F6FA9377-6028-B91B-6AB1-8465A84300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8843" y="39872"/>
            <a:ext cx="11133287" cy="1325563"/>
          </a:xfrm>
        </p:spPr>
        <p:txBody>
          <a:bodyPr/>
          <a:lstStyle/>
          <a:p>
            <a:r>
              <a:rPr lang="sl-SI" dirty="0" err="1"/>
              <a:t>Stakeholder</a:t>
            </a:r>
            <a:r>
              <a:rPr lang="sl-SI" dirty="0"/>
              <a:t> </a:t>
            </a:r>
            <a:r>
              <a:rPr lang="sl-SI" dirty="0" err="1"/>
              <a:t>Advisory</a:t>
            </a:r>
            <a:r>
              <a:rPr lang="sl-SI" dirty="0"/>
              <a:t> Forum</a:t>
            </a:r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5F01AAF-D048-18C2-6961-FDC74AE07B3E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62B0EC-228D-4FBE-B2BB-F39727D4AFC5}" type="slidenum">
              <a:rPr lang="sl-SI" smtClean="0"/>
              <a:t>27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64739054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644FF2A-3A2F-FFB4-5AA7-F9E5DD40CE8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862B0EC-228D-4FBE-B2BB-F39727D4AFC5}" type="slidenum">
              <a:rPr kumimoji="0" lang="sl-SI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Open Sans" panose="020B0606030504020204" pitchFamily="34" charset="0"/>
                <a:ea typeface="+mn-ea"/>
                <a:cs typeface="+mn-cs"/>
              </a:rPr>
              <a:t>28</a:t>
            </a:fld>
            <a:endParaRPr kumimoji="0" lang="sl-SI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Open Sans" panose="020B0606030504020204" pitchFamily="34" charset="0"/>
              <a:ea typeface="+mn-ea"/>
              <a:cs typeface="+mn-cs"/>
            </a:endParaRPr>
          </a:p>
        </p:txBody>
      </p:sp>
      <p:sp>
        <p:nvSpPr>
          <p:cNvPr id="5" name="PoljeZBesedilom 4">
            <a:extLst>
              <a:ext uri="{FF2B5EF4-FFF2-40B4-BE49-F238E27FC236}">
                <a16:creationId xmlns:a16="http://schemas.microsoft.com/office/drawing/2014/main" id="{C3232361-19B7-BAD3-BAB7-8EF4C02DD64F}"/>
              </a:ext>
            </a:extLst>
          </p:cNvPr>
          <p:cNvSpPr txBox="1"/>
          <p:nvPr/>
        </p:nvSpPr>
        <p:spPr>
          <a:xfrm>
            <a:off x="538844" y="1294313"/>
            <a:ext cx="11143254" cy="4562146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algn="just"/>
            <a:endParaRPr lang="en-GB" sz="1800" b="1" kern="100" dirty="0"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/>
            <a:r>
              <a:rPr lang="en-GB" b="1" dirty="0">
                <a:latin typeface="+mj-lt"/>
              </a:rPr>
              <a:t>Cilj NAHV SAF je:</a:t>
            </a:r>
            <a:endParaRPr lang="sl-SI" b="1" dirty="0">
              <a:latin typeface="+mj-lt"/>
            </a:endParaRPr>
          </a:p>
          <a:p>
            <a:pPr algn="just"/>
            <a:endParaRPr lang="it-IT" b="1" dirty="0">
              <a:latin typeface="+mj-lt"/>
            </a:endParaRPr>
          </a:p>
          <a:p>
            <a:pPr marL="285750" indent="-285750" algn="just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GB" dirty="0">
                <a:latin typeface="+mj-lt"/>
              </a:rPr>
              <a:t>Zagotavljanje svetovalnih mnenj glede splošne usmeritve projekta v skladu z nastajajočimi trendi in scenariji v znanosti in družbi, ob upoštevanju prednostnih nalog in pričakovanj zainteresiranih strani.</a:t>
            </a:r>
            <a:endParaRPr lang="it-IT" dirty="0">
              <a:latin typeface="+mj-lt"/>
            </a:endParaRPr>
          </a:p>
          <a:p>
            <a:pPr marL="285750" indent="-285750" algn="just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endParaRPr lang="sl-SI" sz="1100" dirty="0">
              <a:latin typeface="+mj-lt"/>
            </a:endParaRPr>
          </a:p>
          <a:p>
            <a:pPr marL="285750" indent="-285750" algn="just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GB" dirty="0">
                <a:latin typeface="+mj-lt"/>
              </a:rPr>
              <a:t>podpirati razširjanje rezultatov projekta v svojih institucijah, organizacijah in državah/območjih.</a:t>
            </a:r>
            <a:endParaRPr lang="it-IT" dirty="0">
              <a:latin typeface="+mj-lt"/>
            </a:endParaRPr>
          </a:p>
          <a:p>
            <a:pPr marL="285750" indent="-285750" algn="just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endParaRPr lang="sl-SI" sz="1200" dirty="0">
              <a:latin typeface="+mj-lt"/>
            </a:endParaRPr>
          </a:p>
          <a:p>
            <a:pPr marL="285750" indent="-285750" algn="just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GB" dirty="0">
                <a:latin typeface="+mj-lt"/>
              </a:rPr>
              <a:t>zagotavljanje glasu končnih uporabnikov in državljanov na prvi pogled kot vira idej in potreb za razvoj ekosistema NAHV, tudi z anketami in intervjuji.</a:t>
            </a:r>
            <a:endParaRPr lang="it-IT" dirty="0">
              <a:latin typeface="+mj-lt"/>
            </a:endParaRPr>
          </a:p>
          <a:p>
            <a:pPr marL="285750" indent="-285750" algn="just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endParaRPr lang="sl-SI" sz="1200" dirty="0">
              <a:latin typeface="+mj-lt"/>
            </a:endParaRPr>
          </a:p>
          <a:p>
            <a:pPr marL="285750" indent="-285750" algn="just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GB" dirty="0">
                <a:latin typeface="+mj-lt"/>
              </a:rPr>
              <a:t>zagotavljanje podatkov, informacij in povratnih informacij s terena projektnim partnerjem in oblikovalcem politik.</a:t>
            </a:r>
            <a:endParaRPr lang="it-IT" dirty="0">
              <a:latin typeface="+mj-lt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endParaRPr lang="it-IT" sz="1800" kern="100" dirty="0"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2" name="Title 6">
            <a:extLst>
              <a:ext uri="{FF2B5EF4-FFF2-40B4-BE49-F238E27FC236}">
                <a16:creationId xmlns:a16="http://schemas.microsoft.com/office/drawing/2014/main" id="{EF20B845-8A50-5E44-9E41-04F4300FAF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8843" y="75729"/>
            <a:ext cx="11133287" cy="1325563"/>
          </a:xfrm>
        </p:spPr>
        <p:txBody>
          <a:bodyPr/>
          <a:lstStyle/>
          <a:p>
            <a:r>
              <a:rPr lang="it-IT" dirty="0"/>
              <a:t>Vključevanje zainteresiranih strani - SAF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45975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644FF2A-3A2F-FFB4-5AA7-F9E5DD40CE8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862B0EC-228D-4FBE-B2BB-F39727D4AFC5}" type="slidenum">
              <a:rPr kumimoji="0" lang="sl-SI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Open Sans" panose="020B0606030504020204" pitchFamily="34" charset="0"/>
                <a:ea typeface="+mn-ea"/>
                <a:cs typeface="+mn-cs"/>
              </a:rPr>
              <a:t>29</a:t>
            </a:fld>
            <a:endParaRPr kumimoji="0" lang="sl-SI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Open Sans" panose="020B0606030504020204" pitchFamily="34" charset="0"/>
              <a:ea typeface="+mn-ea"/>
              <a:cs typeface="+mn-cs"/>
            </a:endParaRPr>
          </a:p>
        </p:txBody>
      </p:sp>
      <p:sp>
        <p:nvSpPr>
          <p:cNvPr id="5" name="PoljeZBesedilom 4">
            <a:extLst>
              <a:ext uri="{FF2B5EF4-FFF2-40B4-BE49-F238E27FC236}">
                <a16:creationId xmlns:a16="http://schemas.microsoft.com/office/drawing/2014/main" id="{C3232361-19B7-BAD3-BAB7-8EF4C02DD64F}"/>
              </a:ext>
            </a:extLst>
          </p:cNvPr>
          <p:cNvSpPr txBox="1"/>
          <p:nvPr/>
        </p:nvSpPr>
        <p:spPr>
          <a:xfrm>
            <a:off x="538844" y="1267421"/>
            <a:ext cx="11143254" cy="4622163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n-US" b="1" dirty="0">
                <a:latin typeface="+mj-lt"/>
              </a:rPr>
              <a:t>SAF je odprt organ, ki želi vključiti druge </a:t>
            </a:r>
            <a:r>
              <a:rPr lang="en-US" b="1" dirty="0" err="1">
                <a:latin typeface="+mj-lt"/>
              </a:rPr>
              <a:t>organizacije, da </a:t>
            </a:r>
            <a:r>
              <a:rPr lang="en-US" b="1" dirty="0">
                <a:latin typeface="+mj-lt"/>
              </a:rPr>
              <a:t>bi ustvaril širok severnojadranski vodikov ekosistem.</a:t>
            </a:r>
          </a:p>
          <a:p>
            <a:pPr algn="just"/>
            <a:endParaRPr lang="sl-SI" b="1" dirty="0">
              <a:latin typeface="+mj-lt"/>
            </a:endParaRPr>
          </a:p>
          <a:p>
            <a:pPr algn="just"/>
            <a:r>
              <a:rPr lang="en-US" b="1" dirty="0" err="1">
                <a:latin typeface="+mj-lt"/>
              </a:rPr>
              <a:t>Organizacije, ki </a:t>
            </a:r>
            <a:r>
              <a:rPr lang="en-US" b="1" dirty="0">
                <a:latin typeface="+mj-lt"/>
              </a:rPr>
              <a:t>se želijo pridružiti SAF, pošljejo svojo kandidaturo po pošti. </a:t>
            </a:r>
            <a:r>
              <a:rPr lang="sl-SI" b="1" dirty="0">
                <a:latin typeface="+mj-lt"/>
              </a:rPr>
              <a:t>Prijavni obrazec najdete tukaj: </a:t>
            </a:r>
            <a:r>
              <a:rPr lang="sl-SI" b="1" dirty="0">
                <a:solidFill>
                  <a:srgbClr val="099B7F"/>
                </a:solidFill>
                <a:latin typeface="+mj-lt"/>
                <a:hlinkClick r:id="rId2"/>
              </a:rPr>
              <a:t>www.nahv.eu/saf/ </a:t>
            </a:r>
            <a:endParaRPr lang="sl-SI" b="1" dirty="0">
              <a:solidFill>
                <a:srgbClr val="099B7F"/>
              </a:solidFill>
              <a:latin typeface="+mj-lt"/>
            </a:endParaRPr>
          </a:p>
          <a:p>
            <a:pPr algn="just"/>
            <a:endParaRPr lang="sl-SI" b="1" dirty="0">
              <a:latin typeface="+mj-lt"/>
            </a:endParaRPr>
          </a:p>
          <a:p>
            <a:pPr algn="just"/>
            <a:r>
              <a:rPr lang="sl-SI" sz="1400" dirty="0" err="1">
                <a:latin typeface="+mj-lt"/>
              </a:rPr>
              <a:t>Kandidati </a:t>
            </a:r>
            <a:r>
              <a:rPr lang="en-US" sz="1400" dirty="0">
                <a:latin typeface="+mj-lt"/>
              </a:rPr>
              <a:t>bodo ocenjeni na podlagi posebnih meril (npr. ustrezno strokovno znanje na področju tehnologij H2 in vrednostne verige, skupina uporabnikov/deležnikov, država izvora/dejavnosti, ustrezen interes, dejavnost in/ali izkušnje pri razvoju vodikovega ekosistema).</a:t>
            </a:r>
          </a:p>
          <a:p>
            <a:pPr algn="just"/>
            <a:endParaRPr lang="sl-SI" b="1" dirty="0">
              <a:latin typeface="+mj-lt"/>
            </a:endParaRPr>
          </a:p>
          <a:p>
            <a:pPr algn="just"/>
            <a:r>
              <a:rPr lang="en-US" b="1" dirty="0">
                <a:latin typeface="+mj-lt"/>
              </a:rPr>
              <a:t>Postopek vpisa v sistem SAF je opisan v nadaljevanju:</a:t>
            </a:r>
            <a:endParaRPr lang="sl-SI" b="1" dirty="0">
              <a:latin typeface="+mj-lt"/>
            </a:endParaRPr>
          </a:p>
          <a:p>
            <a:pPr algn="just"/>
            <a:endParaRPr lang="en-US" b="1" dirty="0">
              <a:latin typeface="+mj-lt"/>
            </a:endParaRPr>
          </a:p>
          <a:p>
            <a:pPr marL="342900" indent="-342900" algn="just" fontAlgn="base">
              <a:buFont typeface="+mj-lt"/>
              <a:buAutoNum type="arabicParenR"/>
            </a:pPr>
            <a:r>
              <a:rPr lang="en-US" sz="1400" dirty="0">
                <a:latin typeface="+mj-lt"/>
              </a:rPr>
              <a:t>predložitev pisma o interesu (LOI) s strani kandidata SAF</a:t>
            </a:r>
          </a:p>
          <a:p>
            <a:pPr marL="342900" indent="-342900" algn="just" fontAlgn="base">
              <a:buFont typeface="+mj-lt"/>
              <a:buAutoNum type="arabicParenR"/>
            </a:pPr>
            <a:r>
              <a:rPr lang="en-US" sz="1400" dirty="0">
                <a:latin typeface="+mj-lt"/>
              </a:rPr>
              <a:t>Odbor NAHV SAF oceni LOI in prijavo</a:t>
            </a:r>
          </a:p>
          <a:p>
            <a:pPr marL="342900" indent="-342900" algn="just" fontAlgn="base">
              <a:buFont typeface="+mj-lt"/>
              <a:buAutoNum type="arabicParenR"/>
            </a:pPr>
            <a:r>
              <a:rPr lang="en-US" sz="1400" dirty="0">
                <a:latin typeface="+mj-lt"/>
              </a:rPr>
              <a:t>Obvestilo kandidatu o odločitvi Odbora NAHV SAF okvirno v roku enega meseca od vložitve kandidature.</a:t>
            </a:r>
          </a:p>
          <a:p>
            <a:pPr marL="342900" indent="-342900" algn="just" fontAlgn="base">
              <a:buFont typeface="+mj-lt"/>
              <a:buAutoNum type="arabicParenR"/>
            </a:pPr>
            <a:r>
              <a:rPr lang="en-US" sz="1400" dirty="0">
                <a:latin typeface="+mj-lt"/>
              </a:rPr>
              <a:t>V primeru sprejema zahteva kratek profil sprejete organizacije in dovoljenje za objavo na spletni strani NAHV.</a:t>
            </a:r>
          </a:p>
          <a:p>
            <a:pPr marL="228600" algn="just">
              <a:lnSpc>
                <a:spcPct val="107000"/>
              </a:lnSpc>
              <a:spcAft>
                <a:spcPts val="800"/>
              </a:spcAft>
            </a:pPr>
            <a:endParaRPr lang="en-US" sz="1400" dirty="0">
              <a:latin typeface="+mj-lt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it-IT" b="1" dirty="0">
                <a:latin typeface="+mj-lt"/>
              </a:rPr>
              <a:t>Za </a:t>
            </a:r>
            <a:r>
              <a:rPr lang="it-IT" b="1" dirty="0" err="1">
                <a:latin typeface="+mj-lt"/>
              </a:rPr>
              <a:t>več podrobnosti </a:t>
            </a:r>
            <a:r>
              <a:rPr lang="sl-SI" b="1" dirty="0" err="1">
                <a:latin typeface="+mj-lt"/>
              </a:rPr>
              <a:t>obiščite spletno </a:t>
            </a:r>
            <a:r>
              <a:rPr lang="sl-SI" b="1" dirty="0">
                <a:latin typeface="+mj-lt"/>
              </a:rPr>
              <a:t>stran NAHV</a:t>
            </a:r>
            <a:r>
              <a:rPr lang="sl-SI" b="1" dirty="0" err="1">
                <a:latin typeface="+mj-lt"/>
              </a:rPr>
              <a:t>: </a:t>
            </a:r>
            <a:r>
              <a:rPr lang="it-IT" b="1" u="sng" dirty="0">
                <a:latin typeface="+mj-lt"/>
              </a:rPr>
              <a:t>www.nahv.eu/saf/</a:t>
            </a:r>
            <a:r>
              <a:rPr lang="sl-SI" b="1" dirty="0">
                <a:latin typeface="+mj-lt"/>
              </a:rPr>
              <a:t>.</a:t>
            </a:r>
          </a:p>
        </p:txBody>
      </p:sp>
      <p:sp>
        <p:nvSpPr>
          <p:cNvPr id="12" name="Title 6">
            <a:extLst>
              <a:ext uri="{FF2B5EF4-FFF2-40B4-BE49-F238E27FC236}">
                <a16:creationId xmlns:a16="http://schemas.microsoft.com/office/drawing/2014/main" id="{EF20B845-8A50-5E44-9E41-04F4300FAF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8845" y="263994"/>
            <a:ext cx="11184086" cy="950431"/>
          </a:xfrm>
        </p:spPr>
        <p:txBody>
          <a:bodyPr/>
          <a:lstStyle/>
          <a:p>
            <a:r>
              <a:rPr lang="it-IT" dirty="0"/>
              <a:t>Kako se pridružiti organizaciji </a:t>
            </a:r>
            <a:r>
              <a:rPr lang="sl-SI" dirty="0"/>
              <a:t>SAF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8692806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017D5CE-D3A3-412F-9268-FB9AE33B4C1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8585"/>
          <a:stretch/>
        </p:blipFill>
        <p:spPr>
          <a:xfrm>
            <a:off x="529481" y="1463040"/>
            <a:ext cx="10844788" cy="4654296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80E8DF2C-14A0-B148-8A0B-F4F22D0D050B}"/>
              </a:ext>
            </a:extLst>
          </p:cNvPr>
          <p:cNvSpPr txBox="1">
            <a:spLocks/>
          </p:cNvSpPr>
          <p:nvPr/>
        </p:nvSpPr>
        <p:spPr>
          <a:xfrm>
            <a:off x="530352" y="182229"/>
            <a:ext cx="11142602" cy="1103366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l-SI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Po vsem svetu se razvija več kot 80 takšnih pobud.</a:t>
            </a:r>
            <a:endParaRPr kumimoji="0" lang="en-GB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DB44C5D-8AE0-4868-BC35-E862D1AE088A}"/>
              </a:ext>
            </a:extLst>
          </p:cNvPr>
          <p:cNvSpPr txBox="1"/>
          <p:nvPr/>
        </p:nvSpPr>
        <p:spPr>
          <a:xfrm>
            <a:off x="7318264" y="5781572"/>
            <a:ext cx="404809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1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/>
                <a:ea typeface="+mn-ea"/>
                <a:cs typeface="+mn-cs"/>
              </a:rPr>
              <a:t>Vir: </a:t>
            </a:r>
            <a:r>
              <a:rPr kumimoji="0" lang="en-GB" sz="1200" b="0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/>
                <a:ea typeface="+mn-ea"/>
                <a:cs typeface="+mn-cs"/>
              </a:rPr>
              <a:t>Partnerstvo za čisti vodik JU </a:t>
            </a:r>
            <a:r>
              <a:rPr kumimoji="0" lang="sl-SI" sz="1200" b="0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/>
                <a:ea typeface="+mn-ea"/>
                <a:cs typeface="+mn-cs"/>
              </a:rPr>
              <a:t>/ Roland Berger</a:t>
            </a:r>
            <a:endParaRPr kumimoji="0" lang="en-GB" sz="1200" b="0" i="1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ahoma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4989472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EC818796-FBDC-6714-F391-03DCAF32BA4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55502">
            <a:off x="6238974" y="252983"/>
            <a:ext cx="7031612" cy="4112365"/>
          </a:xfrm>
          <a:prstGeom prst="rect">
            <a:avLst/>
          </a:prstGeom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EF90068B-006A-67A9-3A00-9EC81C93F7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4350" y="47542"/>
            <a:ext cx="11276193" cy="1325563"/>
          </a:xfrm>
        </p:spPr>
        <p:txBody>
          <a:bodyPr>
            <a:noAutofit/>
          </a:bodyPr>
          <a:lstStyle/>
          <a:p>
            <a:r>
              <a:rPr lang="en-GB" dirty="0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 </a:t>
            </a:r>
            <a:r>
              <a:rPr lang="sl-SI" dirty="0">
                <a:solidFill>
                  <a:srgbClr val="000000"/>
                </a:solidFill>
                <a:latin typeface="+mn-lt"/>
                <a:ea typeface="Times New Roman" panose="02020603050405020304" pitchFamily="18" charset="0"/>
              </a:rPr>
              <a:t>Spremljate lahko NAHV</a:t>
            </a:r>
            <a:endParaRPr lang="en-GB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644FF2A-3A2F-FFB4-5AA7-F9E5DD40CE8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62B0EC-228D-4FBE-B2BB-F39727D4AFC5}" type="slidenum">
              <a:rPr lang="sl-SI" smtClean="0"/>
              <a:t>30</a:t>
            </a:fld>
            <a:endParaRPr lang="sl-SI"/>
          </a:p>
        </p:txBody>
      </p:sp>
      <p:sp>
        <p:nvSpPr>
          <p:cNvPr id="6" name="PoljeZBesedilom 5">
            <a:extLst>
              <a:ext uri="{FF2B5EF4-FFF2-40B4-BE49-F238E27FC236}">
                <a16:creationId xmlns:a16="http://schemas.microsoft.com/office/drawing/2014/main" id="{A6F0341A-4F99-9171-6557-F3DE5B5E00BB}"/>
              </a:ext>
            </a:extLst>
          </p:cNvPr>
          <p:cNvSpPr txBox="1"/>
          <p:nvPr/>
        </p:nvSpPr>
        <p:spPr>
          <a:xfrm>
            <a:off x="514349" y="1647584"/>
            <a:ext cx="5429251" cy="3693319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algn="l"/>
            <a:r>
              <a:rPr lang="sl-SI" b="1" dirty="0" err="1"/>
              <a:t>Spletna </a:t>
            </a:r>
            <a:r>
              <a:rPr lang="sl-SI" b="1" dirty="0"/>
              <a:t>stran NAHV: </a:t>
            </a:r>
            <a:r>
              <a:rPr lang="sl-SI" dirty="0"/>
              <a:t>https:</a:t>
            </a:r>
            <a:r>
              <a:rPr lang="sl-SI" dirty="0">
                <a:solidFill>
                  <a:schemeClr val="accent1">
                    <a:lumMod val="75000"/>
                  </a:schemeClr>
                </a:solidFill>
                <a:hlinkClick r:id="rId3"/>
              </a:rPr>
              <a:t>//www.nahv.eu/</a:t>
            </a:r>
            <a:endParaRPr lang="sl-SI" dirty="0">
              <a:solidFill>
                <a:schemeClr val="accent1">
                  <a:lumMod val="75000"/>
                </a:schemeClr>
              </a:solidFill>
            </a:endParaRPr>
          </a:p>
          <a:p>
            <a:pPr algn="l"/>
            <a:endParaRPr lang="sl-SI" b="1" dirty="0"/>
          </a:p>
          <a:p>
            <a:pPr algn="l"/>
            <a:endParaRPr lang="sl-SI" b="1" dirty="0"/>
          </a:p>
          <a:p>
            <a:pPr algn="l"/>
            <a:endParaRPr lang="sl-SI" b="1" dirty="0"/>
          </a:p>
          <a:p>
            <a:pPr algn="l"/>
            <a:endParaRPr lang="sl-SI" b="1" dirty="0"/>
          </a:p>
          <a:p>
            <a:pPr algn="l"/>
            <a:endParaRPr lang="sl-SI" b="1" dirty="0"/>
          </a:p>
          <a:p>
            <a:pPr algn="l"/>
            <a:endParaRPr lang="sl-SI" b="1" dirty="0"/>
          </a:p>
          <a:p>
            <a:pPr algn="l"/>
            <a:endParaRPr lang="sl-SI" b="1" dirty="0"/>
          </a:p>
          <a:p>
            <a:pPr algn="l"/>
            <a:endParaRPr lang="sl-SI" b="1" dirty="0"/>
          </a:p>
          <a:p>
            <a:pPr algn="l"/>
            <a:r>
              <a:rPr lang="sl-SI" b="1" dirty="0"/>
              <a:t>Prijavite se </a:t>
            </a:r>
            <a:r>
              <a:rPr lang="sl-SI" b="1" dirty="0" err="1"/>
              <a:t>na </a:t>
            </a:r>
          </a:p>
          <a:p>
            <a:pPr algn="l"/>
            <a:r>
              <a:rPr lang="sl-SI" b="1" dirty="0" err="1"/>
              <a:t>Glasilo </a:t>
            </a:r>
            <a:r>
              <a:rPr lang="sl-SI" b="1" dirty="0"/>
              <a:t>NAHV</a:t>
            </a:r>
          </a:p>
          <a:p>
            <a:pPr algn="l"/>
            <a:r>
              <a:rPr lang="sl-SI" b="1" dirty="0" err="1"/>
              <a:t>tukaj</a:t>
            </a:r>
            <a:r>
              <a:rPr lang="sl-SI" b="1" dirty="0"/>
              <a:t>:</a:t>
            </a:r>
          </a:p>
          <a:p>
            <a:pPr algn="l"/>
            <a:endParaRPr lang="en-GB" dirty="0"/>
          </a:p>
        </p:txBody>
      </p:sp>
      <p:pic>
        <p:nvPicPr>
          <p:cNvPr id="8" name="Slika 7">
            <a:extLst>
              <a:ext uri="{FF2B5EF4-FFF2-40B4-BE49-F238E27FC236}">
                <a16:creationId xmlns:a16="http://schemas.microsoft.com/office/drawing/2014/main" id="{6E4D55D9-7221-9955-B677-D8AD7548FAD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574305">
            <a:off x="8267629" y="3033841"/>
            <a:ext cx="4218389" cy="3059851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7B09F781-73D2-D8AF-D6CB-C3E9131571F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0151" y="2165300"/>
            <a:ext cx="2988978" cy="2988978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B124D44F-1D0C-9904-36CA-3A9668E99988}"/>
              </a:ext>
            </a:extLst>
          </p:cNvPr>
          <p:cNvSpPr txBox="1"/>
          <p:nvPr/>
        </p:nvSpPr>
        <p:spPr>
          <a:xfrm>
            <a:off x="630004" y="5594693"/>
            <a:ext cx="671008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sl-SI" b="1" dirty="0"/>
              <a:t>..In nam pišite: </a:t>
            </a:r>
            <a:r>
              <a:rPr lang="sl-SI" b="1" dirty="0">
                <a:hlinkClick r:id="rId6"/>
              </a:rPr>
              <a:t>communication@nahv.eu </a:t>
            </a:r>
            <a:endParaRPr lang="sl-SI" b="1" dirty="0">
              <a:hlinkClick r:id="rId7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3388F058-E368-B26A-612F-A88045633727}"/>
              </a:ext>
            </a:extLst>
          </p:cNvPr>
          <p:cNvSpPr txBox="1"/>
          <p:nvPr/>
        </p:nvSpPr>
        <p:spPr>
          <a:xfrm>
            <a:off x="6078813" y="4468947"/>
            <a:ext cx="1950952" cy="135421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sl-SI" b="1" dirty="0"/>
              <a:t>NAHV je na </a:t>
            </a:r>
            <a:r>
              <a:rPr lang="sl-SI" b="1" dirty="0" err="1"/>
              <a:t>Linkedinu</a:t>
            </a:r>
            <a:r>
              <a:rPr lang="sl-SI" b="1" dirty="0"/>
              <a:t>: 	</a:t>
            </a:r>
            <a:endParaRPr lang="sl-SI" sz="1800" b="1" dirty="0"/>
          </a:p>
          <a:p>
            <a:r>
              <a:rPr lang="sl-SI" sz="1400" dirty="0">
                <a:hlinkClick r:id="rId8"/>
              </a:rPr>
              <a:t>https://www.linkedin.com/company/nahv/ </a:t>
            </a:r>
          </a:p>
        </p:txBody>
      </p:sp>
    </p:spTree>
    <p:extLst>
      <p:ext uri="{BB962C8B-B14F-4D97-AF65-F5344CB8AC3E}">
        <p14:creationId xmlns:p14="http://schemas.microsoft.com/office/powerpoint/2010/main" val="296312978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86000">
              <a:schemeClr val="accent1">
                <a:lumMod val="0"/>
                <a:lumOff val="100000"/>
              </a:schemeClr>
            </a:gs>
            <a:gs pos="17000">
              <a:srgbClr val="003399"/>
            </a:gs>
            <a:gs pos="74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A88C6153-1D8B-BB9E-E72D-C76EE5AA81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8843" y="2591940"/>
            <a:ext cx="11133287" cy="1325563"/>
          </a:xfrm>
        </p:spPr>
        <p:txBody>
          <a:bodyPr>
            <a:normAutofit/>
          </a:bodyPr>
          <a:lstStyle/>
          <a:p>
            <a:r>
              <a:rPr lang="sl-SI" sz="4400" dirty="0"/>
              <a:t>Hvala za vašo pozornost. </a:t>
            </a:r>
          </a:p>
        </p:txBody>
      </p:sp>
      <p:sp>
        <p:nvSpPr>
          <p:cNvPr id="4" name="Označba mesta številke diapozitiva 3">
            <a:extLst>
              <a:ext uri="{FF2B5EF4-FFF2-40B4-BE49-F238E27FC236}">
                <a16:creationId xmlns:a16="http://schemas.microsoft.com/office/drawing/2014/main" id="{E913F5EA-C91F-4311-8D71-2CCF9CFE384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62B0EC-228D-4FBE-B2BB-F39727D4AFC5}" type="slidenum">
              <a:rPr lang="sl-SI" smtClean="0"/>
              <a:t>31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9767861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78723" y="6514886"/>
            <a:ext cx="1334930" cy="85337"/>
          </a:xfrm>
          <a:prstGeom prst="rect">
            <a:avLst/>
          </a:prstGeom>
        </p:spPr>
      </p:pic>
      <p:sp>
        <p:nvSpPr>
          <p:cNvPr id="6" name="object 6"/>
          <p:cNvSpPr txBox="1"/>
          <p:nvPr/>
        </p:nvSpPr>
        <p:spPr>
          <a:xfrm>
            <a:off x="526052" y="2411990"/>
            <a:ext cx="2299443" cy="843179"/>
          </a:xfrm>
          <a:prstGeom prst="rect">
            <a:avLst/>
          </a:prstGeom>
        </p:spPr>
        <p:txBody>
          <a:bodyPr vert="horz" wrap="square" lIns="0" tIns="12064" rIns="0" bIns="0" rtlCol="0">
            <a:spAutoFit/>
          </a:bodyPr>
          <a:lstStyle>
            <a:defPPr>
              <a:defRPr lang="fr-FR"/>
            </a:defPPr>
            <a:lvl1pPr marL="0" algn="l" defTabSz="1507846" rtl="0" eaLnBrk="1" latinLnBrk="0" hangingPunct="1">
              <a:defRPr sz="296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53923" algn="l" defTabSz="1507846" rtl="0" eaLnBrk="1" latinLnBrk="0" hangingPunct="1">
              <a:defRPr sz="296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507846" algn="l" defTabSz="1507846" rtl="0" eaLnBrk="1" latinLnBrk="0" hangingPunct="1">
              <a:defRPr sz="296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261768" algn="l" defTabSz="1507846" rtl="0" eaLnBrk="1" latinLnBrk="0" hangingPunct="1">
              <a:defRPr sz="296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015691" algn="l" defTabSz="1507846" rtl="0" eaLnBrk="1" latinLnBrk="0" hangingPunct="1">
              <a:defRPr sz="296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769614" algn="l" defTabSz="1507846" rtl="0" eaLnBrk="1" latinLnBrk="0" hangingPunct="1">
              <a:defRPr sz="296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523537" algn="l" defTabSz="1507846" rtl="0" eaLnBrk="1" latinLnBrk="0" hangingPunct="1">
              <a:defRPr sz="296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5277460" algn="l" defTabSz="1507846" rtl="0" eaLnBrk="1" latinLnBrk="0" hangingPunct="1">
              <a:defRPr sz="296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6031382" algn="l" defTabSz="1507846" rtl="0" eaLnBrk="1" latinLnBrk="0" hangingPunct="1">
              <a:defRPr sz="296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2699" marR="0" lvl="0" indent="0" algn="l" defTabSz="1507846" rtl="0" eaLnBrk="1" fontAlgn="auto" latinLnBrk="0" hangingPunct="1">
              <a:lnSpc>
                <a:spcPct val="100000"/>
              </a:lnSpc>
              <a:spcBef>
                <a:spcPts val="9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800" b="1" i="0" u="none" strike="noStrike" kern="1200" cap="none" spc="-5" normalizeH="0" baseline="0" noProof="0" dirty="0">
                <a:ln>
                  <a:noFill/>
                </a:ln>
                <a:solidFill>
                  <a:srgbClr val="212121"/>
                </a:solidFill>
                <a:effectLst/>
                <a:uLnTx/>
                <a:uFillTx/>
                <a:latin typeface="Tahoma"/>
                <a:ea typeface="+mn-ea"/>
                <a:cs typeface="Arial MT"/>
              </a:rPr>
              <a:t>Institucionalno javno-zasebno partnerstvo EU (IPPP)</a:t>
            </a:r>
            <a:endParaRPr kumimoji="0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ahoma"/>
              <a:ea typeface="+mn-ea"/>
              <a:cs typeface="Arial MT"/>
            </a:endParaRPr>
          </a:p>
        </p:txBody>
      </p:sp>
      <p:grpSp>
        <p:nvGrpSpPr>
          <p:cNvPr id="7" name="object 7"/>
          <p:cNvGrpSpPr/>
          <p:nvPr/>
        </p:nvGrpSpPr>
        <p:grpSpPr>
          <a:xfrm>
            <a:off x="2426546" y="1594602"/>
            <a:ext cx="9673673" cy="4272997"/>
            <a:chOff x="1301496" y="1629155"/>
            <a:chExt cx="9674352" cy="4273296"/>
          </a:xfrm>
        </p:grpSpPr>
        <p:pic>
          <p:nvPicPr>
            <p:cNvPr id="8" name="object 8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301496" y="1629155"/>
              <a:ext cx="9674352" cy="4273296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5125213" y="3310127"/>
              <a:ext cx="2051303" cy="1421892"/>
            </a:xfrm>
            <a:prstGeom prst="rect">
              <a:avLst/>
            </a:prstGeom>
          </p:spPr>
        </p:pic>
      </p:grpSp>
      <p:sp>
        <p:nvSpPr>
          <p:cNvPr id="10" name="object 10"/>
          <p:cNvSpPr txBox="1"/>
          <p:nvPr/>
        </p:nvSpPr>
        <p:spPr>
          <a:xfrm>
            <a:off x="9128633" y="4271433"/>
            <a:ext cx="2581909" cy="443069"/>
          </a:xfrm>
          <a:prstGeom prst="rect">
            <a:avLst/>
          </a:prstGeom>
        </p:spPr>
        <p:txBody>
          <a:bodyPr vert="horz" wrap="square" lIns="0" tIns="12064" rIns="0" bIns="0" rtlCol="0">
            <a:spAutoFit/>
          </a:bodyPr>
          <a:lstStyle>
            <a:defPPr>
              <a:defRPr lang="fr-FR"/>
            </a:defPPr>
            <a:lvl1pPr marL="0" algn="l" defTabSz="1507846" rtl="0" eaLnBrk="1" latinLnBrk="0" hangingPunct="1">
              <a:defRPr sz="296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53923" algn="l" defTabSz="1507846" rtl="0" eaLnBrk="1" latinLnBrk="0" hangingPunct="1">
              <a:defRPr sz="296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507846" algn="l" defTabSz="1507846" rtl="0" eaLnBrk="1" latinLnBrk="0" hangingPunct="1">
              <a:defRPr sz="296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261768" algn="l" defTabSz="1507846" rtl="0" eaLnBrk="1" latinLnBrk="0" hangingPunct="1">
              <a:defRPr sz="296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015691" algn="l" defTabSz="1507846" rtl="0" eaLnBrk="1" latinLnBrk="0" hangingPunct="1">
              <a:defRPr sz="296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769614" algn="l" defTabSz="1507846" rtl="0" eaLnBrk="1" latinLnBrk="0" hangingPunct="1">
              <a:defRPr sz="296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523537" algn="l" defTabSz="1507846" rtl="0" eaLnBrk="1" latinLnBrk="0" hangingPunct="1">
              <a:defRPr sz="296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5277460" algn="l" defTabSz="1507846" rtl="0" eaLnBrk="1" latinLnBrk="0" hangingPunct="1">
              <a:defRPr sz="296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6031382" algn="l" defTabSz="1507846" rtl="0" eaLnBrk="1" latinLnBrk="0" hangingPunct="1">
              <a:defRPr sz="296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1507846" rtl="0" eaLnBrk="1" fontAlgn="auto" latinLnBrk="0" hangingPunct="1">
              <a:lnSpc>
                <a:spcPct val="100000"/>
              </a:lnSpc>
              <a:spcBef>
                <a:spcPts val="9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400" b="1" i="0" u="none" strike="noStrike" kern="1200" cap="none" spc="-5" normalizeH="0" baseline="0" noProof="0" dirty="0">
                <a:ln>
                  <a:noFill/>
                </a:ln>
                <a:solidFill>
                  <a:srgbClr val="212121"/>
                </a:solidFill>
                <a:effectLst/>
                <a:uLnTx/>
                <a:uFillTx/>
                <a:latin typeface="Tahoma"/>
                <a:ea typeface="+mn-ea"/>
                <a:cs typeface="Arial"/>
              </a:rPr>
              <a:t>Raziskovalna skupnost</a:t>
            </a:r>
            <a:endParaRPr kumimoji="0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ahoma"/>
              <a:ea typeface="+mn-ea"/>
              <a:cs typeface="Arial"/>
            </a:endParaRPr>
          </a:p>
          <a:p>
            <a:pPr marL="0" marR="0" lvl="0" indent="0" algn="l" defTabSz="1507846" rtl="0" eaLnBrk="1" fontAlgn="auto" latinLnBrk="0" hangingPunct="1">
              <a:lnSpc>
                <a:spcPct val="100000"/>
              </a:lnSpc>
              <a:spcBef>
                <a:spcPts val="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-5" normalizeH="0" baseline="0" noProof="0" dirty="0">
                <a:ln>
                  <a:noFill/>
                </a:ln>
                <a:solidFill>
                  <a:srgbClr val="212121"/>
                </a:solidFill>
                <a:effectLst/>
                <a:uLnTx/>
                <a:uFillTx/>
                <a:latin typeface="Tahoma"/>
                <a:ea typeface="+mn-ea"/>
                <a:cs typeface="Arial MT"/>
              </a:rPr>
              <a:t>več kot 150 </a:t>
            </a:r>
            <a:r>
              <a:rPr kumimoji="0" sz="1400" b="0" i="0" u="none" strike="noStrike" kern="1200" cap="none" spc="-5" normalizeH="0" baseline="0" noProof="0" dirty="0">
                <a:ln>
                  <a:noFill/>
                </a:ln>
                <a:solidFill>
                  <a:srgbClr val="212121"/>
                </a:solidFill>
                <a:effectLst/>
                <a:uLnTx/>
                <a:uFillTx/>
                <a:latin typeface="Tahoma"/>
                <a:ea typeface="+mn-ea"/>
                <a:cs typeface="Arial MT"/>
              </a:rPr>
              <a:t>članov</a:t>
            </a:r>
            <a:endParaRPr kumimoji="0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ahoma"/>
              <a:ea typeface="+mn-ea"/>
              <a:cs typeface="Arial MT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3328403" y="4362442"/>
            <a:ext cx="2129810" cy="443069"/>
          </a:xfrm>
          <a:prstGeom prst="rect">
            <a:avLst/>
          </a:prstGeom>
        </p:spPr>
        <p:txBody>
          <a:bodyPr vert="horz" wrap="square" lIns="0" tIns="12064" rIns="0" bIns="0" rtlCol="0">
            <a:spAutoFit/>
          </a:bodyPr>
          <a:lstStyle>
            <a:defPPr>
              <a:defRPr lang="fr-FR"/>
            </a:defPPr>
            <a:lvl1pPr marL="0" algn="l" defTabSz="1507846" rtl="0" eaLnBrk="1" latinLnBrk="0" hangingPunct="1">
              <a:defRPr sz="296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53923" algn="l" defTabSz="1507846" rtl="0" eaLnBrk="1" latinLnBrk="0" hangingPunct="1">
              <a:defRPr sz="296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507846" algn="l" defTabSz="1507846" rtl="0" eaLnBrk="1" latinLnBrk="0" hangingPunct="1">
              <a:defRPr sz="296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261768" algn="l" defTabSz="1507846" rtl="0" eaLnBrk="1" latinLnBrk="0" hangingPunct="1">
              <a:defRPr sz="296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015691" algn="l" defTabSz="1507846" rtl="0" eaLnBrk="1" latinLnBrk="0" hangingPunct="1">
              <a:defRPr sz="296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769614" algn="l" defTabSz="1507846" rtl="0" eaLnBrk="1" latinLnBrk="0" hangingPunct="1">
              <a:defRPr sz="296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523537" algn="l" defTabSz="1507846" rtl="0" eaLnBrk="1" latinLnBrk="0" hangingPunct="1">
              <a:defRPr sz="296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5277460" algn="l" defTabSz="1507846" rtl="0" eaLnBrk="1" latinLnBrk="0" hangingPunct="1">
              <a:defRPr sz="296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6031382" algn="l" defTabSz="1507846" rtl="0" eaLnBrk="1" latinLnBrk="0" hangingPunct="1">
              <a:defRPr sz="296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715" marR="0" lvl="0" indent="0" algn="l" defTabSz="1507846" rtl="0" eaLnBrk="1" fontAlgn="auto" latinLnBrk="0" hangingPunct="1">
              <a:lnSpc>
                <a:spcPct val="100000"/>
              </a:lnSpc>
              <a:spcBef>
                <a:spcPts val="9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400" b="1" i="0" u="none" strike="noStrike" kern="1200" cap="none" spc="-5" normalizeH="0" baseline="0" noProof="0" dirty="0">
                <a:ln>
                  <a:noFill/>
                </a:ln>
                <a:solidFill>
                  <a:srgbClr val="212121"/>
                </a:solidFill>
                <a:effectLst/>
                <a:uLnTx/>
                <a:uFillTx/>
                <a:latin typeface="Tahoma"/>
                <a:ea typeface="+mn-ea"/>
                <a:cs typeface="Arial"/>
              </a:rPr>
              <a:t>Industrija</a:t>
            </a:r>
            <a:endParaRPr kumimoji="0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ahoma"/>
              <a:ea typeface="+mn-ea"/>
              <a:cs typeface="Arial"/>
            </a:endParaRPr>
          </a:p>
          <a:p>
            <a:pPr marL="0" marR="0" lvl="0" indent="0" algn="l" defTabSz="1507846" rtl="0" eaLnBrk="1" fontAlgn="auto" latinLnBrk="0" hangingPunct="1">
              <a:lnSpc>
                <a:spcPct val="100000"/>
              </a:lnSpc>
              <a:spcBef>
                <a:spcPts val="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400" b="0" i="0" u="none" strike="noStrike" kern="1200" cap="none" spc="-5" normalizeH="0" baseline="0" noProof="0" dirty="0">
                <a:ln>
                  <a:noFill/>
                </a:ln>
                <a:solidFill>
                  <a:srgbClr val="212121"/>
                </a:solidFill>
                <a:effectLst/>
                <a:uLnTx/>
                <a:uFillTx/>
                <a:latin typeface="Tahoma"/>
                <a:ea typeface="+mn-ea"/>
                <a:cs typeface="Arial MT"/>
              </a:rPr>
              <a:t>več kot 400 članov</a:t>
            </a:r>
            <a:endParaRPr kumimoji="0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ahoma"/>
              <a:ea typeface="+mn-ea"/>
              <a:cs typeface="Arial MT"/>
            </a:endParaRPr>
          </a:p>
        </p:txBody>
      </p:sp>
      <p:grpSp>
        <p:nvGrpSpPr>
          <p:cNvPr id="12" name="object 12"/>
          <p:cNvGrpSpPr/>
          <p:nvPr/>
        </p:nvGrpSpPr>
        <p:grpSpPr>
          <a:xfrm>
            <a:off x="3337547" y="3407774"/>
            <a:ext cx="8351226" cy="863939"/>
            <a:chOff x="2093682" y="3444240"/>
            <a:chExt cx="8351812" cy="863999"/>
          </a:xfrm>
        </p:grpSpPr>
        <p:pic>
          <p:nvPicPr>
            <p:cNvPr id="13" name="object 13"/>
            <p:cNvPicPr/>
            <p:nvPr/>
          </p:nvPicPr>
          <p:blipFill>
            <a:blip r:embed="rId5"/>
            <a:srcRect/>
            <a:stretch/>
          </p:blipFill>
          <p:spPr>
            <a:xfrm>
              <a:off x="7894319" y="3516353"/>
              <a:ext cx="2551175" cy="634537"/>
            </a:xfrm>
            <a:prstGeom prst="rect">
              <a:avLst/>
            </a:prstGeom>
          </p:spPr>
        </p:pic>
        <p:pic>
          <p:nvPicPr>
            <p:cNvPr id="14" name="object 14"/>
            <p:cNvPicPr>
              <a:picLocks noChangeAspect="1"/>
            </p:cNvPicPr>
            <p:nvPr/>
          </p:nvPicPr>
          <p:blipFill>
            <a:blip r:embed="rId6"/>
            <a:srcRect/>
            <a:stretch/>
          </p:blipFill>
          <p:spPr>
            <a:xfrm>
              <a:off x="2093682" y="3444240"/>
              <a:ext cx="2126767" cy="863999"/>
            </a:xfrm>
            <a:prstGeom prst="rect">
              <a:avLst/>
            </a:prstGeom>
          </p:spPr>
        </p:pic>
      </p:grpSp>
      <p:sp>
        <p:nvSpPr>
          <p:cNvPr id="15" name="object 15"/>
          <p:cNvSpPr txBox="1"/>
          <p:nvPr/>
        </p:nvSpPr>
        <p:spPr>
          <a:xfrm>
            <a:off x="526052" y="3676110"/>
            <a:ext cx="2126618" cy="1951815"/>
          </a:xfrm>
          <a:prstGeom prst="rect">
            <a:avLst/>
          </a:prstGeom>
        </p:spPr>
        <p:txBody>
          <a:bodyPr vert="horz" wrap="square" lIns="0" tIns="12699" rIns="0" bIns="0" rtlCol="0">
            <a:spAutoFit/>
          </a:bodyPr>
          <a:lstStyle>
            <a:defPPr>
              <a:defRPr lang="fr-FR"/>
            </a:defPPr>
            <a:lvl1pPr marL="0" algn="l" defTabSz="1507846" rtl="0" eaLnBrk="1" latinLnBrk="0" hangingPunct="1">
              <a:defRPr sz="296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53923" algn="l" defTabSz="1507846" rtl="0" eaLnBrk="1" latinLnBrk="0" hangingPunct="1">
              <a:defRPr sz="296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507846" algn="l" defTabSz="1507846" rtl="0" eaLnBrk="1" latinLnBrk="0" hangingPunct="1">
              <a:defRPr sz="296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261768" algn="l" defTabSz="1507846" rtl="0" eaLnBrk="1" latinLnBrk="0" hangingPunct="1">
              <a:defRPr sz="296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015691" algn="l" defTabSz="1507846" rtl="0" eaLnBrk="1" latinLnBrk="0" hangingPunct="1">
              <a:defRPr sz="296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769614" algn="l" defTabSz="1507846" rtl="0" eaLnBrk="1" latinLnBrk="0" hangingPunct="1">
              <a:defRPr sz="296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523537" algn="l" defTabSz="1507846" rtl="0" eaLnBrk="1" latinLnBrk="0" hangingPunct="1">
              <a:defRPr sz="296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5277460" algn="l" defTabSz="1507846" rtl="0" eaLnBrk="1" latinLnBrk="0" hangingPunct="1">
              <a:defRPr sz="296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6031382" algn="l" defTabSz="1507846" rtl="0" eaLnBrk="1" latinLnBrk="0" hangingPunct="1">
              <a:defRPr sz="296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1507846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/>
                <a:ea typeface="+mn-ea"/>
                <a:cs typeface="Arial"/>
              </a:rPr>
              <a:t>1 </a:t>
            </a:r>
            <a:r>
              <a:rPr kumimoji="0" sz="1400" b="1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/>
                <a:ea typeface="+mn-ea"/>
                <a:cs typeface="Arial"/>
              </a:rPr>
              <a:t>milijarda EUR </a:t>
            </a:r>
            <a:r>
              <a:rPr kumimoji="0" sz="1400" b="1" i="0" u="none" strike="noStrike" kern="1200" cap="none" spc="-5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/>
                <a:ea typeface="+mn-ea"/>
                <a:cs typeface="Arial"/>
              </a:rPr>
              <a:t>iz</a:t>
            </a:r>
            <a:r>
              <a:rPr kumimoji="0" sz="1400" b="1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/>
                <a:ea typeface="+mn-ea"/>
                <a:cs typeface="Arial"/>
              </a:rPr>
              <a:t> </a:t>
            </a:r>
            <a:r>
              <a:rPr kumimoji="0" sz="1400" b="1" i="0" u="none" strike="noStrike" kern="1200" cap="none" spc="-5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/>
                <a:ea typeface="+mn-ea"/>
                <a:cs typeface="Arial"/>
              </a:rPr>
              <a:t>programa</a:t>
            </a:r>
            <a:r>
              <a:rPr kumimoji="0" lang="sl-SI" sz="1400" b="1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/>
                <a:ea typeface="+mn-ea"/>
                <a:cs typeface="Arial"/>
              </a:rPr>
              <a:t> </a:t>
            </a:r>
            <a:r>
              <a:rPr kumimoji="0" lang="sl-SI" sz="1400" b="1" i="0" u="none" strike="noStrike" kern="1200" cap="none" spc="-5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/>
                <a:ea typeface="+mn-ea"/>
                <a:cs typeface="Arial"/>
              </a:rPr>
              <a:t>Horizon</a:t>
            </a:r>
            <a:r>
              <a:rPr kumimoji="0" lang="sl-SI" sz="1400" b="1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/>
                <a:ea typeface="+mn-ea"/>
                <a:cs typeface="Arial"/>
              </a:rPr>
              <a:t> </a:t>
            </a:r>
            <a:r>
              <a:rPr kumimoji="0" lang="sl-SI" sz="1400" b="1" i="0" u="none" strike="noStrike" kern="1200" cap="none" spc="-5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/>
                <a:ea typeface="+mn-ea"/>
                <a:cs typeface="Arial"/>
              </a:rPr>
              <a:t>Europe</a:t>
            </a:r>
            <a:r>
              <a:rPr kumimoji="0" lang="sl-SI" sz="1400" b="1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/>
                <a:ea typeface="+mn-ea"/>
                <a:cs typeface="Arial"/>
              </a:rPr>
              <a:t> - </a:t>
            </a:r>
            <a:r>
              <a:rPr kumimoji="0" sz="1400" b="1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/>
                <a:ea typeface="+mn-ea"/>
                <a:cs typeface="Arial"/>
              </a:rPr>
              <a:t> Obzorje Evropa* </a:t>
            </a:r>
            <a:r>
              <a:rPr kumimoji="0" lang="sl-SI" sz="1400" b="1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/>
                <a:ea typeface="+mn-ea"/>
                <a:cs typeface="Arial"/>
              </a:rPr>
              <a:t>- </a:t>
            </a:r>
            <a:r>
              <a:rPr kumimoji="0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/>
                <a:ea typeface="+mn-ea"/>
                <a:cs typeface="Arial MT"/>
              </a:rPr>
              <a:t>za </a:t>
            </a:r>
            <a:r>
              <a:rPr kumimoji="0" sz="14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/>
                <a:ea typeface="+mn-ea"/>
                <a:cs typeface="Arial MT"/>
              </a:rPr>
              <a:t>izvajanje dejavnosti R&amp;I </a:t>
            </a:r>
            <a:r>
              <a:rPr kumimoji="0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/>
                <a:ea typeface="+mn-ea"/>
                <a:cs typeface="Arial MT"/>
              </a:rPr>
              <a:t>in olajšanje prehoda na bolj zeleno družbo EU z razvojem </a:t>
            </a:r>
            <a:r>
              <a:rPr kumimoji="0" sz="14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/>
                <a:ea typeface="+mn-ea"/>
                <a:cs typeface="Arial MT"/>
              </a:rPr>
              <a:t>vodikovih </a:t>
            </a:r>
            <a:r>
              <a:rPr kumimoji="0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/>
                <a:ea typeface="+mn-ea"/>
                <a:cs typeface="Arial MT"/>
              </a:rPr>
              <a:t>tehnologij</a:t>
            </a:r>
            <a:endParaRPr kumimoji="0" lang="sl-SI" sz="1400" b="1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ahoma"/>
              <a:ea typeface="+mn-ea"/>
              <a:cs typeface="Arial"/>
            </a:endParaRPr>
          </a:p>
          <a:p>
            <a:pPr marL="3175" marR="0" lvl="0" indent="0" algn="l" defTabSz="150784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l-SI" sz="1400" b="1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ahoma"/>
              <a:ea typeface="+mn-ea"/>
              <a:cs typeface="Arial"/>
            </a:endParaRPr>
          </a:p>
        </p:txBody>
      </p:sp>
      <p:sp>
        <p:nvSpPr>
          <p:cNvPr id="16" name="object 16"/>
          <p:cNvSpPr txBox="1">
            <a:spLocks noGrp="1"/>
          </p:cNvSpPr>
          <p:nvPr>
            <p:ph type="title"/>
          </p:nvPr>
        </p:nvSpPr>
        <p:spPr>
          <a:xfrm>
            <a:off x="526052" y="505902"/>
            <a:ext cx="9673673" cy="456021"/>
          </a:xfrm>
          <a:prstGeom prst="rect">
            <a:avLst/>
          </a:prstGeom>
        </p:spPr>
        <p:txBody>
          <a:bodyPr vert="horz" wrap="square" lIns="0" tIns="12699" rIns="0" bIns="0" rtlCol="0" anchor="t">
            <a:spAutoFit/>
          </a:bodyPr>
          <a:lstStyle>
            <a:defPPr>
              <a:defRPr lang="fr-FR"/>
            </a:defPPr>
            <a:lvl1pPr marL="0" algn="l" defTabSz="1507846" rtl="0" eaLnBrk="1" latinLnBrk="0" hangingPunct="1">
              <a:defRPr sz="296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53923" algn="l" defTabSz="1507846" rtl="0" eaLnBrk="1" latinLnBrk="0" hangingPunct="1">
              <a:defRPr sz="296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507846" algn="l" defTabSz="1507846" rtl="0" eaLnBrk="1" latinLnBrk="0" hangingPunct="1">
              <a:defRPr sz="296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261768" algn="l" defTabSz="1507846" rtl="0" eaLnBrk="1" latinLnBrk="0" hangingPunct="1">
              <a:defRPr sz="296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015691" algn="l" defTabSz="1507846" rtl="0" eaLnBrk="1" latinLnBrk="0" hangingPunct="1">
              <a:defRPr sz="296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769614" algn="l" defTabSz="1507846" rtl="0" eaLnBrk="1" latinLnBrk="0" hangingPunct="1">
              <a:defRPr sz="296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523537" algn="l" defTabSz="1507846" rtl="0" eaLnBrk="1" latinLnBrk="0" hangingPunct="1">
              <a:defRPr sz="296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5277460" algn="l" defTabSz="1507846" rtl="0" eaLnBrk="1" latinLnBrk="0" hangingPunct="1">
              <a:defRPr sz="296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6031382" algn="l" defTabSz="1507846" rtl="0" eaLnBrk="1" latinLnBrk="0" hangingPunct="1">
              <a:defRPr sz="296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2699">
              <a:spcBef>
                <a:spcPts val="100"/>
              </a:spcBef>
            </a:pPr>
            <a:r>
              <a:rPr lang="en-GB" sz="3200" dirty="0"/>
              <a:t>Clean Hydrogen Joint Undertaking</a:t>
            </a:r>
            <a:endParaRPr lang="en-US" sz="3200" dirty="0"/>
          </a:p>
        </p:txBody>
      </p:sp>
      <p:pic>
        <p:nvPicPr>
          <p:cNvPr id="2" name="object 2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541251" y="1120710"/>
            <a:ext cx="2127354" cy="1065200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D6EA9AA8-D45D-04F3-D78D-E8F572B67A7F}"/>
              </a:ext>
            </a:extLst>
          </p:cNvPr>
          <p:cNvSpPr txBox="1"/>
          <p:nvPr/>
        </p:nvSpPr>
        <p:spPr>
          <a:xfrm>
            <a:off x="541251" y="5817031"/>
            <a:ext cx="8600463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175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/>
                <a:ea typeface="+mn-ea"/>
                <a:cs typeface="Arial"/>
              </a:rPr>
              <a:t>* </a:t>
            </a:r>
            <a:r>
              <a:rPr kumimoji="0" lang="en-GB" sz="1200" b="1" i="1" u="none" strike="noStrike" kern="1200" cap="none" spc="-5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/>
                <a:ea typeface="+mn-ea"/>
                <a:cs typeface="Arial"/>
              </a:rPr>
              <a:t>Dodatnih </a:t>
            </a:r>
            <a:r>
              <a:rPr kumimoji="0" lang="en-GB" sz="12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/>
                <a:ea typeface="+mn-ea"/>
                <a:cs typeface="Arial"/>
              </a:rPr>
              <a:t>200 milijonov </a:t>
            </a:r>
            <a:r>
              <a:rPr kumimoji="0" lang="sl-SI" sz="1200" b="1" i="1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/>
                <a:ea typeface="+mn-ea"/>
                <a:cs typeface="Arial"/>
              </a:rPr>
              <a:t>evrov </a:t>
            </a:r>
            <a:r>
              <a:rPr kumimoji="0" lang="en-GB" sz="1200" b="1" i="1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/>
                <a:ea typeface="+mn-ea"/>
                <a:cs typeface="Arial"/>
              </a:rPr>
              <a:t>za vodikove </a:t>
            </a:r>
            <a:r>
              <a:rPr kumimoji="0" lang="en-GB" sz="12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/>
                <a:ea typeface="+mn-ea"/>
                <a:cs typeface="Arial"/>
              </a:rPr>
              <a:t>doline </a:t>
            </a:r>
            <a:r>
              <a:rPr kumimoji="0" lang="en-GB" sz="1200" b="1" i="1" u="none" strike="noStrike" kern="1200" cap="none" spc="-4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/>
                <a:ea typeface="+mn-ea"/>
                <a:cs typeface="Arial"/>
              </a:rPr>
              <a:t>(</a:t>
            </a:r>
            <a:r>
              <a:rPr kumimoji="0" lang="en-GB" sz="1200" b="1" i="1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/>
                <a:ea typeface="+mn-ea"/>
                <a:cs typeface="Arial"/>
              </a:rPr>
              <a:t>v okviru programa </a:t>
            </a:r>
            <a:r>
              <a:rPr kumimoji="0" lang="en-GB" sz="1200" b="1" i="1" u="none" strike="noStrike" kern="1200" cap="none" spc="-5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/>
                <a:ea typeface="+mn-ea"/>
                <a:cs typeface="Arial"/>
              </a:rPr>
              <a:t>RePowerEU</a:t>
            </a:r>
            <a:r>
              <a:rPr kumimoji="0" lang="en-GB" sz="1200" b="1" i="1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/>
                <a:ea typeface="+mn-ea"/>
                <a:cs typeface="Arial"/>
              </a:rPr>
              <a:t>)</a:t>
            </a:r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ahoma"/>
              <a:ea typeface="+mn-ea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96137296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B4492364-B10B-4BC0-A9DA-2DC6261FD46C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/>
      </p:sp>
      <p:pic>
        <p:nvPicPr>
          <p:cNvPr id="13" name="Espace réservé pour une image  8">
            <a:extLst>
              <a:ext uri="{FF2B5EF4-FFF2-40B4-BE49-F238E27FC236}">
                <a16:creationId xmlns:a16="http://schemas.microsoft.com/office/drawing/2014/main" id="{E63097E5-E54F-4492-8568-6DEF62DB0D6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30" y="2338899"/>
            <a:ext cx="3802734" cy="4518874"/>
          </a:xfrm>
          <a:custGeom>
            <a:avLst/>
            <a:gdLst>
              <a:gd name="connsiteX0" fmla="*/ 1010321 w 3564835"/>
              <a:gd name="connsiteY0" fmla="*/ 0 h 4236173"/>
              <a:gd name="connsiteX1" fmla="*/ 3564835 w 3564835"/>
              <a:gd name="connsiteY1" fmla="*/ 2554514 h 4236173"/>
              <a:gd name="connsiteX2" fmla="*/ 2981508 w 3564835"/>
              <a:gd name="connsiteY2" fmla="*/ 4179422 h 4236173"/>
              <a:gd name="connsiteX3" fmla="*/ 2929929 w 3564835"/>
              <a:gd name="connsiteY3" fmla="*/ 4236173 h 4236173"/>
              <a:gd name="connsiteX4" fmla="*/ 0 w 3564835"/>
              <a:gd name="connsiteY4" fmla="*/ 4236173 h 4236173"/>
              <a:gd name="connsiteX5" fmla="*/ 0 w 3564835"/>
              <a:gd name="connsiteY5" fmla="*/ 208449 h 4236173"/>
              <a:gd name="connsiteX6" fmla="*/ 15989 w 3564835"/>
              <a:gd name="connsiteY6" fmla="*/ 200747 h 4236173"/>
              <a:gd name="connsiteX7" fmla="*/ 1010321 w 3564835"/>
              <a:gd name="connsiteY7" fmla="*/ 0 h 42361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564835" h="4236173">
                <a:moveTo>
                  <a:pt x="1010321" y="0"/>
                </a:moveTo>
                <a:cubicBezTo>
                  <a:pt x="2421140" y="0"/>
                  <a:pt x="3564835" y="1143695"/>
                  <a:pt x="3564835" y="2554514"/>
                </a:cubicBezTo>
                <a:cubicBezTo>
                  <a:pt x="3564835" y="3171748"/>
                  <a:pt x="3345925" y="3737852"/>
                  <a:pt x="2981508" y="4179422"/>
                </a:cubicBezTo>
                <a:lnTo>
                  <a:pt x="2929929" y="4236173"/>
                </a:lnTo>
                <a:lnTo>
                  <a:pt x="0" y="4236173"/>
                </a:lnTo>
                <a:lnTo>
                  <a:pt x="0" y="208449"/>
                </a:lnTo>
                <a:lnTo>
                  <a:pt x="15989" y="200747"/>
                </a:lnTo>
                <a:cubicBezTo>
                  <a:pt x="321607" y="71481"/>
                  <a:pt x="657617" y="0"/>
                  <a:pt x="1010321" y="0"/>
                </a:cubicBezTo>
                <a:close/>
              </a:path>
            </a:pathLst>
          </a:cu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0E92C4D5-3C8E-4401-A69C-71C6BF284004}"/>
              </a:ext>
            </a:extLst>
          </p:cNvPr>
          <p:cNvSpPr/>
          <p:nvPr/>
        </p:nvSpPr>
        <p:spPr>
          <a:xfrm>
            <a:off x="3727867" y="2980985"/>
            <a:ext cx="1464802" cy="132697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fr-FR"/>
            </a:defPPr>
            <a:lvl1pPr marL="0" algn="l" defTabSz="1507846" rtl="0" eaLnBrk="1" latinLnBrk="0" hangingPunct="1">
              <a:defRPr sz="296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53923" algn="l" defTabSz="1507846" rtl="0" eaLnBrk="1" latinLnBrk="0" hangingPunct="1">
              <a:defRPr sz="296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507846" algn="l" defTabSz="1507846" rtl="0" eaLnBrk="1" latinLnBrk="0" hangingPunct="1">
              <a:defRPr sz="296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261768" algn="l" defTabSz="1507846" rtl="0" eaLnBrk="1" latinLnBrk="0" hangingPunct="1">
              <a:defRPr sz="296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015691" algn="l" defTabSz="1507846" rtl="0" eaLnBrk="1" latinLnBrk="0" hangingPunct="1">
              <a:defRPr sz="296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769614" algn="l" defTabSz="1507846" rtl="0" eaLnBrk="1" latinLnBrk="0" hangingPunct="1">
              <a:defRPr sz="296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523537" algn="l" defTabSz="1507846" rtl="0" eaLnBrk="1" latinLnBrk="0" hangingPunct="1">
              <a:defRPr sz="296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5277460" algn="l" defTabSz="1507846" rtl="0" eaLnBrk="1" latinLnBrk="0" hangingPunct="1">
              <a:defRPr sz="296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6031382" algn="l" defTabSz="1507846" rtl="0" eaLnBrk="1" latinLnBrk="0" hangingPunct="1">
              <a:defRPr sz="296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457168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sz="1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ahoma"/>
              <a:ea typeface="+mn-ea"/>
              <a:cs typeface="+mn-cs"/>
              <a:sym typeface="Gill Sans" charset="0"/>
            </a:endParaRPr>
          </a:p>
        </p:txBody>
      </p:sp>
      <p:sp>
        <p:nvSpPr>
          <p:cNvPr id="31" name="Content Placeholder 2">
            <a:extLst>
              <a:ext uri="{FF2B5EF4-FFF2-40B4-BE49-F238E27FC236}">
                <a16:creationId xmlns:a16="http://schemas.microsoft.com/office/drawing/2014/main" id="{AED3D9A9-DB9D-48E3-BEFF-3687A2A05BF5}"/>
              </a:ext>
            </a:extLst>
          </p:cNvPr>
          <p:cNvSpPr>
            <a:spLocks noGrp="1"/>
          </p:cNvSpPr>
          <p:nvPr>
            <p:ph sz="half" idx="4294967295"/>
          </p:nvPr>
        </p:nvSpPr>
        <p:spPr>
          <a:xfrm>
            <a:off x="4895663" y="2113059"/>
            <a:ext cx="2398621" cy="678463"/>
          </a:xfrm>
        </p:spPr>
        <p:txBody>
          <a:bodyPr>
            <a:noAutofit/>
          </a:bodyPr>
          <a:lstStyle>
            <a:defPPr>
              <a:defRPr lang="fr-FR"/>
            </a:defPPr>
            <a:lvl1pPr marL="0" algn="l" defTabSz="1507846" rtl="0" eaLnBrk="1" latinLnBrk="0" hangingPunct="1">
              <a:defRPr sz="296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53923" algn="l" defTabSz="1507846" rtl="0" eaLnBrk="1" latinLnBrk="0" hangingPunct="1">
              <a:defRPr sz="296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507846" algn="l" defTabSz="1507846" rtl="0" eaLnBrk="1" latinLnBrk="0" hangingPunct="1">
              <a:defRPr sz="296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261768" algn="l" defTabSz="1507846" rtl="0" eaLnBrk="1" latinLnBrk="0" hangingPunct="1">
              <a:defRPr sz="296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015691" algn="l" defTabSz="1507846" rtl="0" eaLnBrk="1" latinLnBrk="0" hangingPunct="1">
              <a:defRPr sz="296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769614" algn="l" defTabSz="1507846" rtl="0" eaLnBrk="1" latinLnBrk="0" hangingPunct="1">
              <a:defRPr sz="296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523537" algn="l" defTabSz="1507846" rtl="0" eaLnBrk="1" latinLnBrk="0" hangingPunct="1">
              <a:defRPr sz="296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5277460" algn="l" defTabSz="1507846" rtl="0" eaLnBrk="1" latinLnBrk="0" hangingPunct="1">
              <a:defRPr sz="296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6031382" algn="l" defTabSz="1507846" rtl="0" eaLnBrk="1" latinLnBrk="0" hangingPunct="1">
              <a:defRPr sz="296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0">
              <a:buNone/>
            </a:pPr>
            <a:r>
              <a:rPr lang="en-US" sz="1400" dirty="0"/>
              <a:t>Podpirati izvajanje </a:t>
            </a:r>
            <a:r>
              <a:rPr lang="en-US" sz="1400" dirty="0" err="1">
                <a:solidFill>
                  <a:srgbClr val="E6007E"/>
                </a:solidFill>
              </a:rPr>
              <a:t>strategije</a:t>
            </a:r>
            <a:r>
              <a:rPr lang="en-US" sz="1400" dirty="0">
                <a:solidFill>
                  <a:srgbClr val="E6007E"/>
                </a:solidFill>
              </a:rPr>
              <a:t> za </a:t>
            </a:r>
            <a:r>
              <a:rPr lang="en-US" sz="1400" dirty="0" err="1">
                <a:solidFill>
                  <a:srgbClr val="E6007E"/>
                </a:solidFill>
              </a:rPr>
              <a:t>vodik</a:t>
            </a:r>
            <a:r>
              <a:rPr lang="en-US" sz="1400" dirty="0"/>
              <a:t> </a:t>
            </a:r>
            <a:r>
              <a:rPr lang="sl-SI" sz="1400" dirty="0"/>
              <a:t>Evropske k</a:t>
            </a:r>
            <a:r>
              <a:rPr lang="en-US" sz="1400" dirty="0" err="1"/>
              <a:t>omisije</a:t>
            </a:r>
            <a:endParaRPr lang="en-US" sz="1400" dirty="0">
              <a:solidFill>
                <a:srgbClr val="E6007E"/>
              </a:solidFill>
            </a:endParaRPr>
          </a:p>
        </p:txBody>
      </p:sp>
      <p:sp>
        <p:nvSpPr>
          <p:cNvPr id="35" name="Content Placeholder 5">
            <a:extLst>
              <a:ext uri="{FF2B5EF4-FFF2-40B4-BE49-F238E27FC236}">
                <a16:creationId xmlns:a16="http://schemas.microsoft.com/office/drawing/2014/main" id="{F8F60940-7E56-4CE1-B9E9-7FA5B88B466B}"/>
              </a:ext>
            </a:extLst>
          </p:cNvPr>
          <p:cNvSpPr txBox="1">
            <a:spLocks/>
          </p:cNvSpPr>
          <p:nvPr/>
        </p:nvSpPr>
        <p:spPr>
          <a:xfrm>
            <a:off x="8442979" y="2036065"/>
            <a:ext cx="3276837" cy="968648"/>
          </a:xfrm>
          <a:prstGeom prst="rect">
            <a:avLst/>
          </a:prstGeom>
        </p:spPr>
        <p:txBody>
          <a:bodyPr vert="horz" lIns="45717" tIns="22858" rIns="45717" bIns="22858" rtlCol="0">
            <a:noAutofit/>
          </a:bodyPr>
          <a:lstStyle>
            <a:defPPr>
              <a:defRPr lang="fr-FR"/>
            </a:defPPr>
            <a:lvl1pPr marL="0" algn="l" defTabSz="1507846" rtl="0" eaLnBrk="1" latinLnBrk="0" hangingPunct="1">
              <a:defRPr sz="296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53923" algn="l" defTabSz="1507846" rtl="0" eaLnBrk="1" latinLnBrk="0" hangingPunct="1">
              <a:defRPr sz="296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507846" algn="l" defTabSz="1507846" rtl="0" eaLnBrk="1" latinLnBrk="0" hangingPunct="1">
              <a:defRPr sz="296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261768" algn="l" defTabSz="1507846" rtl="0" eaLnBrk="1" latinLnBrk="0" hangingPunct="1">
              <a:defRPr sz="296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015691" algn="l" defTabSz="1507846" rtl="0" eaLnBrk="1" latinLnBrk="0" hangingPunct="1">
              <a:defRPr sz="296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769614" algn="l" defTabSz="1507846" rtl="0" eaLnBrk="1" latinLnBrk="0" hangingPunct="1">
              <a:defRPr sz="296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523537" algn="l" defTabSz="1507846" rtl="0" eaLnBrk="1" latinLnBrk="0" hangingPunct="1">
              <a:defRPr sz="296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5277460" algn="l" defTabSz="1507846" rtl="0" eaLnBrk="1" latinLnBrk="0" hangingPunct="1">
              <a:defRPr sz="296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6031382" algn="l" defTabSz="1507846" rtl="0" eaLnBrk="1" latinLnBrk="0" hangingPunct="1">
              <a:defRPr sz="296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267" rtl="0" eaLnBrk="1" fontAlgn="auto" latinLnBrk="0" hangingPunct="1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222222"/>
                </a:solidFill>
                <a:effectLst/>
                <a:uLnTx/>
                <a:uFillTx/>
                <a:latin typeface="Tahoma"/>
                <a:ea typeface="+mn-ea"/>
                <a:cs typeface="+mn-cs"/>
                <a:sym typeface="Gill Sans" charset="0"/>
              </a:rPr>
              <a:t>Izboljšanje 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E6007E"/>
                </a:solidFill>
                <a:effectLst/>
                <a:uLnTx/>
                <a:uFillTx/>
                <a:latin typeface="Tahoma"/>
                <a:ea typeface="+mn-ea"/>
                <a:cs typeface="+mn-cs"/>
                <a:sym typeface="Gill Sans" charset="0"/>
              </a:rPr>
              <a:t>stroškovne učinkovitosti, uspešnosti, zanesljivosti, 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222222"/>
                </a:solidFill>
                <a:effectLst/>
                <a:uLnTx/>
                <a:uFillTx/>
                <a:latin typeface="Tahoma"/>
                <a:ea typeface="+mn-ea"/>
                <a:cs typeface="+mn-cs"/>
                <a:sym typeface="Gill Sans" charset="0"/>
              </a:rPr>
              <a:t>količine in kakovosti čistih vodikovih rešitev v 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E6007E"/>
                </a:solidFill>
                <a:effectLst/>
                <a:uLnTx/>
                <a:uFillTx/>
                <a:latin typeface="Tahoma"/>
                <a:ea typeface="+mn-ea"/>
                <a:cs typeface="+mn-cs"/>
                <a:sym typeface="Gill Sans" charset="0"/>
              </a:rPr>
              <a:t>celotni vrednostni verigi.</a:t>
            </a:r>
            <a:endParaRPr kumimoji="0" lang="en-GB" sz="1400" b="0" i="0" u="none" strike="noStrike" kern="1200" cap="none" spc="0" normalizeH="0" baseline="0" noProof="0" dirty="0">
              <a:ln>
                <a:noFill/>
              </a:ln>
              <a:solidFill>
                <a:srgbClr val="E6007E"/>
              </a:solidFill>
              <a:effectLst/>
              <a:uLnTx/>
              <a:uFillTx/>
              <a:latin typeface="Tahoma"/>
              <a:ea typeface="+mn-ea"/>
              <a:cs typeface="+mn-cs"/>
              <a:sym typeface="Gill Sans" charset="0"/>
            </a:endParaRPr>
          </a:p>
        </p:txBody>
      </p:sp>
      <p:grpSp>
        <p:nvGrpSpPr>
          <p:cNvPr id="39" name="Group 38">
            <a:extLst>
              <a:ext uri="{FF2B5EF4-FFF2-40B4-BE49-F238E27FC236}">
                <a16:creationId xmlns:a16="http://schemas.microsoft.com/office/drawing/2014/main" id="{524EB6BD-2E9C-42F5-827B-0F704CC0B714}"/>
              </a:ext>
            </a:extLst>
          </p:cNvPr>
          <p:cNvGrpSpPr/>
          <p:nvPr/>
        </p:nvGrpSpPr>
        <p:grpSpPr>
          <a:xfrm>
            <a:off x="7665285" y="5400331"/>
            <a:ext cx="646334" cy="646334"/>
            <a:chOff x="3263201" y="2561079"/>
            <a:chExt cx="720000" cy="720000"/>
          </a:xfrm>
        </p:grpSpPr>
        <p:pic>
          <p:nvPicPr>
            <p:cNvPr id="40" name="Image 13">
              <a:extLst>
                <a:ext uri="{FF2B5EF4-FFF2-40B4-BE49-F238E27FC236}">
                  <a16:creationId xmlns:a16="http://schemas.microsoft.com/office/drawing/2014/main" id="{7B1845F1-B471-44A0-B9B4-F4DDBF44E42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63201" y="2561079"/>
              <a:ext cx="720000" cy="720000"/>
            </a:xfrm>
            <a:prstGeom prst="rect">
              <a:avLst/>
            </a:prstGeom>
          </p:spPr>
        </p:pic>
        <p:pic>
          <p:nvPicPr>
            <p:cNvPr id="43" name="Picture 42" descr="Shape&#10;&#10;Description automatically generated">
              <a:extLst>
                <a:ext uri="{FF2B5EF4-FFF2-40B4-BE49-F238E27FC236}">
                  <a16:creationId xmlns:a16="http://schemas.microsoft.com/office/drawing/2014/main" id="{AC5B45E2-2FFA-4F2F-82C4-436BF1955186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531077" y="2832928"/>
              <a:ext cx="252000" cy="252000"/>
            </a:xfrm>
            <a:prstGeom prst="rect">
              <a:avLst/>
            </a:prstGeom>
          </p:spPr>
        </p:pic>
      </p:grpSp>
      <p:pic>
        <p:nvPicPr>
          <p:cNvPr id="45" name="Image 69">
            <a:extLst>
              <a:ext uri="{FF2B5EF4-FFF2-40B4-BE49-F238E27FC236}">
                <a16:creationId xmlns:a16="http://schemas.microsoft.com/office/drawing/2014/main" id="{912DCCA7-E36B-41B5-98FE-CC688E7641B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65285" y="2034299"/>
            <a:ext cx="646334" cy="646334"/>
          </a:xfrm>
          <a:prstGeom prst="rect">
            <a:avLst/>
          </a:prstGeom>
        </p:spPr>
      </p:pic>
      <p:sp>
        <p:nvSpPr>
          <p:cNvPr id="46" name="Content Placeholder 2">
            <a:extLst>
              <a:ext uri="{FF2B5EF4-FFF2-40B4-BE49-F238E27FC236}">
                <a16:creationId xmlns:a16="http://schemas.microsoft.com/office/drawing/2014/main" id="{7FA7DD8C-D782-421D-B046-7CF61C116FDB}"/>
              </a:ext>
            </a:extLst>
          </p:cNvPr>
          <p:cNvSpPr txBox="1">
            <a:spLocks/>
          </p:cNvSpPr>
          <p:nvPr/>
        </p:nvSpPr>
        <p:spPr>
          <a:xfrm>
            <a:off x="4895663" y="3181094"/>
            <a:ext cx="2398621" cy="734150"/>
          </a:xfrm>
          <a:prstGeom prst="rect">
            <a:avLst/>
          </a:prstGeom>
        </p:spPr>
        <p:txBody>
          <a:bodyPr vert="horz" lIns="55449" tIns="27725" rIns="55449" bIns="27725" rtlCol="0">
            <a:noAutofit/>
          </a:bodyPr>
          <a:lstStyle>
            <a:defPPr>
              <a:defRPr lang="fr-FR"/>
            </a:defPPr>
            <a:lvl1pPr indent="0" defTabSz="1507846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979"/>
            </a:lvl1pPr>
            <a:lvl2pPr marL="753923" indent="-228584" defTabSz="1507846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968"/>
            </a:lvl2pPr>
            <a:lvl3pPr marL="1507846" indent="-228584" defTabSz="1507846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968"/>
            </a:lvl3pPr>
            <a:lvl4pPr marL="2261768" indent="-228584" defTabSz="1507846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968"/>
            </a:lvl4pPr>
            <a:lvl5pPr marL="3015691" indent="-228584" defTabSz="1507846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968"/>
            </a:lvl5pPr>
            <a:lvl6pPr marL="3769614" indent="-228584" defTabSz="1507846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968"/>
            </a:lvl6pPr>
            <a:lvl7pPr marL="4523537" indent="-228584" defTabSz="1507846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968"/>
            </a:lvl7pPr>
            <a:lvl8pPr marL="5277460" indent="-228584" defTabSz="1507846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968"/>
            </a:lvl8pPr>
            <a:lvl9pPr marL="6031382" indent="-228584" defTabSz="1507846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968"/>
            </a:lvl9pPr>
          </a:lstStyle>
          <a:p>
            <a:pPr marL="0" marR="0" lvl="0" indent="0" algn="l" defTabSz="1507846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sl-SI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/>
                <a:ea typeface="+mn-ea"/>
                <a:cs typeface="+mn-cs"/>
                <a:sym typeface="Gill Sans" charset="0"/>
              </a:rPr>
              <a:t>S</a:t>
            </a:r>
            <a:r>
              <a:rPr kumimoji="0" lang="en-US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/>
                <a:ea typeface="+mn-ea"/>
                <a:cs typeface="+mn-cs"/>
                <a:sym typeface="Gill Sans" charset="0"/>
              </a:rPr>
              <a:t>podbujanje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/>
                <a:ea typeface="+mn-ea"/>
                <a:cs typeface="+mn-cs"/>
                <a:sym typeface="Gill Sans" charset="0"/>
              </a:rPr>
              <a:t> 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E6007E"/>
                </a:solidFill>
                <a:effectLst/>
                <a:uLnTx/>
                <a:uFillTx/>
                <a:latin typeface="Tahoma"/>
                <a:ea typeface="+mn-ea"/>
                <a:cs typeface="+mn-cs"/>
                <a:sym typeface="Gill Sans" charset="0"/>
              </a:rPr>
              <a:t>raziskav in inovacij na področju 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/>
                <a:ea typeface="+mn-ea"/>
                <a:cs typeface="+mn-cs"/>
                <a:sym typeface="Gill Sans" charset="0"/>
              </a:rPr>
              <a:t>proizvodnje, distribucije, shranjevanja in končne uporabe </a:t>
            </a:r>
            <a:r>
              <a:rPr kumimoji="0" lang="en-US" sz="1400" b="0" i="0" u="none" strike="noStrike" kern="1200" cap="none" spc="0" normalizeH="0" baseline="0" noProof="0" dirty="0" err="1">
                <a:ln>
                  <a:noFill/>
                </a:ln>
                <a:solidFill>
                  <a:srgbClr val="E6007E"/>
                </a:solidFill>
                <a:effectLst/>
                <a:uLnTx/>
                <a:uFillTx/>
                <a:latin typeface="Tahoma"/>
                <a:ea typeface="+mn-ea"/>
                <a:cs typeface="+mn-cs"/>
                <a:sym typeface="Gill Sans" charset="0"/>
              </a:rPr>
              <a:t>čistega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E6007E"/>
                </a:solidFill>
                <a:effectLst/>
                <a:uLnTx/>
                <a:uFillTx/>
                <a:latin typeface="Tahoma"/>
                <a:ea typeface="+mn-ea"/>
                <a:cs typeface="+mn-cs"/>
                <a:sym typeface="Gill Sans" charset="0"/>
              </a:rPr>
              <a:t> </a:t>
            </a:r>
            <a:r>
              <a:rPr kumimoji="0" lang="en-US" sz="1400" b="0" i="0" u="none" strike="noStrike" kern="1200" cap="none" spc="0" normalizeH="0" baseline="0" noProof="0" dirty="0" err="1">
                <a:ln>
                  <a:noFill/>
                </a:ln>
                <a:solidFill>
                  <a:srgbClr val="E6007E"/>
                </a:solidFill>
                <a:effectLst/>
                <a:uLnTx/>
                <a:uFillTx/>
                <a:latin typeface="Tahoma"/>
                <a:ea typeface="+mn-ea"/>
                <a:cs typeface="+mn-cs"/>
                <a:sym typeface="Gill Sans" charset="0"/>
              </a:rPr>
              <a:t>vodika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E6007E"/>
              </a:solidFill>
              <a:effectLst/>
              <a:uLnTx/>
              <a:uFillTx/>
              <a:latin typeface="Tahoma"/>
              <a:ea typeface="+mn-ea"/>
              <a:cs typeface="+mn-cs"/>
              <a:sym typeface="Gill Sans" charset="0"/>
            </a:endParaRPr>
          </a:p>
        </p:txBody>
      </p:sp>
      <p:sp>
        <p:nvSpPr>
          <p:cNvPr id="47" name="Content Placeholder 2">
            <a:extLst>
              <a:ext uri="{FF2B5EF4-FFF2-40B4-BE49-F238E27FC236}">
                <a16:creationId xmlns:a16="http://schemas.microsoft.com/office/drawing/2014/main" id="{D2F28CD7-7F07-45BD-B1C2-66EE092C2E80}"/>
              </a:ext>
            </a:extLst>
          </p:cNvPr>
          <p:cNvSpPr txBox="1">
            <a:spLocks/>
          </p:cNvSpPr>
          <p:nvPr/>
        </p:nvSpPr>
        <p:spPr>
          <a:xfrm>
            <a:off x="4895662" y="5277292"/>
            <a:ext cx="2398621" cy="734148"/>
          </a:xfrm>
          <a:prstGeom prst="rect">
            <a:avLst/>
          </a:prstGeom>
        </p:spPr>
        <p:txBody>
          <a:bodyPr vert="horz" lIns="91434" tIns="45717" rIns="91434" bIns="45717" rtlCol="0">
            <a:normAutofit/>
          </a:bodyPr>
          <a:lstStyle>
            <a:defPPr>
              <a:defRPr lang="fr-FR"/>
            </a:defPPr>
            <a:lvl1pPr marL="0" algn="l" defTabSz="1507846" rtl="0" eaLnBrk="1" latinLnBrk="0" hangingPunct="1">
              <a:defRPr sz="296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53923" algn="l" defTabSz="1507846" rtl="0" eaLnBrk="1" latinLnBrk="0" hangingPunct="1">
              <a:defRPr sz="296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507846" algn="l" defTabSz="1507846" rtl="0" eaLnBrk="1" latinLnBrk="0" hangingPunct="1">
              <a:defRPr sz="296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261768" algn="l" defTabSz="1507846" rtl="0" eaLnBrk="1" latinLnBrk="0" hangingPunct="1">
              <a:defRPr sz="296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015691" algn="l" defTabSz="1507846" rtl="0" eaLnBrk="1" latinLnBrk="0" hangingPunct="1">
              <a:defRPr sz="296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769614" algn="l" defTabSz="1507846" rtl="0" eaLnBrk="1" latinLnBrk="0" hangingPunct="1">
              <a:defRPr sz="296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523537" algn="l" defTabSz="1507846" rtl="0" eaLnBrk="1" latinLnBrk="0" hangingPunct="1">
              <a:defRPr sz="296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5277460" algn="l" defTabSz="1507846" rtl="0" eaLnBrk="1" latinLnBrk="0" hangingPunct="1">
              <a:defRPr sz="296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6031382" algn="l" defTabSz="1507846" rtl="0" eaLnBrk="1" latinLnBrk="0" hangingPunct="1">
              <a:defRPr sz="296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457134" rtl="0" eaLnBrk="1" fontAlgn="base" latinLnBrk="0" hangingPunct="1">
              <a:lnSpc>
                <a:spcPct val="100000"/>
              </a:lnSpc>
              <a:spcBef>
                <a:spcPts val="5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 err="1">
                <a:ln>
                  <a:noFill/>
                </a:ln>
                <a:solidFill>
                  <a:srgbClr val="222222"/>
                </a:solidFill>
                <a:effectLst/>
                <a:uLnTx/>
                <a:uFillTx/>
                <a:latin typeface="Tahoma"/>
                <a:ea typeface="+mn-ea"/>
                <a:cs typeface="+mn-cs"/>
                <a:sym typeface="Gill Sans" charset="0"/>
              </a:rPr>
              <a:t>Prispev</a:t>
            </a:r>
            <a:r>
              <a:rPr kumimoji="0" lang="sl-SI" sz="1400" b="0" i="0" u="none" strike="noStrike" kern="1200" cap="none" spc="0" normalizeH="0" baseline="0" noProof="0" dirty="0">
                <a:ln>
                  <a:noFill/>
                </a:ln>
                <a:solidFill>
                  <a:srgbClr val="222222"/>
                </a:solidFill>
                <a:effectLst/>
                <a:uLnTx/>
                <a:uFillTx/>
                <a:latin typeface="Tahoma"/>
                <a:ea typeface="+mn-ea"/>
                <a:cs typeface="+mn-cs"/>
                <a:sym typeface="Gill Sans" charset="0"/>
              </a:rPr>
              <a:t>ati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222222"/>
                </a:solidFill>
                <a:effectLst/>
                <a:uLnTx/>
                <a:uFillTx/>
                <a:latin typeface="Tahoma"/>
                <a:ea typeface="+mn-ea"/>
                <a:cs typeface="+mn-cs"/>
                <a:sym typeface="Gill Sans" charset="0"/>
              </a:rPr>
              <a:t> k ambicioznim </a:t>
            </a:r>
            <a:r>
              <a:rPr kumimoji="0" lang="en-US" sz="1400" b="0" i="0" u="none" strike="noStrike" kern="1200" cap="none" spc="0" normalizeH="0" baseline="0" noProof="0" dirty="0" err="1">
                <a:ln>
                  <a:noFill/>
                </a:ln>
                <a:solidFill>
                  <a:srgbClr val="E6007E"/>
                </a:solidFill>
                <a:effectLst/>
                <a:uLnTx/>
                <a:uFillTx/>
                <a:latin typeface="Tahoma"/>
                <a:ea typeface="+mn-ea"/>
                <a:cs typeface="+mn-cs"/>
                <a:sym typeface="Gill Sans" charset="0"/>
              </a:rPr>
              <a:t>podnebnim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E6007E"/>
                </a:solidFill>
                <a:effectLst/>
                <a:uLnTx/>
                <a:uFillTx/>
                <a:latin typeface="Tahoma"/>
                <a:ea typeface="+mn-ea"/>
                <a:cs typeface="+mn-cs"/>
                <a:sym typeface="Gill Sans" charset="0"/>
              </a:rPr>
              <a:t> </a:t>
            </a:r>
            <a:r>
              <a:rPr kumimoji="0" lang="sl-SI" sz="1400" b="0" i="0" u="none" strike="noStrike" kern="1200" cap="none" spc="0" normalizeH="0" baseline="0" noProof="0" dirty="0">
                <a:ln>
                  <a:noFill/>
                </a:ln>
                <a:solidFill>
                  <a:srgbClr val="E6007E"/>
                </a:solidFill>
                <a:effectLst/>
                <a:uLnTx/>
                <a:uFillTx/>
                <a:latin typeface="Tahoma"/>
                <a:ea typeface="+mn-ea"/>
                <a:cs typeface="+mn-cs"/>
                <a:sym typeface="Gill Sans" charset="0"/>
              </a:rPr>
              <a:t>ciljem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E6007E"/>
                </a:solidFill>
                <a:effectLst/>
                <a:uLnTx/>
                <a:uFillTx/>
                <a:latin typeface="Tahoma"/>
                <a:ea typeface="+mn-ea"/>
                <a:cs typeface="+mn-cs"/>
                <a:sym typeface="Gill Sans" charset="0"/>
              </a:rPr>
              <a:t> 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222222"/>
                </a:solidFill>
                <a:effectLst/>
                <a:uLnTx/>
                <a:uFillTx/>
                <a:latin typeface="Tahoma"/>
                <a:ea typeface="+mn-ea"/>
                <a:cs typeface="+mn-cs"/>
                <a:sym typeface="Gill Sans" charset="0"/>
              </a:rPr>
              <a:t>E</a:t>
            </a:r>
            <a:r>
              <a:rPr kumimoji="0" lang="sl-SI" sz="1400" b="0" i="0" u="none" strike="noStrike" kern="1200" cap="none" spc="0" normalizeH="0" baseline="0" noProof="0" dirty="0">
                <a:ln>
                  <a:noFill/>
                </a:ln>
                <a:solidFill>
                  <a:srgbClr val="222222"/>
                </a:solidFill>
                <a:effectLst/>
                <a:uLnTx/>
                <a:uFillTx/>
                <a:latin typeface="Tahoma"/>
                <a:ea typeface="+mn-ea"/>
                <a:cs typeface="+mn-cs"/>
                <a:sym typeface="Gill Sans" charset="0"/>
              </a:rPr>
              <a:t>U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E6007E"/>
                </a:solidFill>
                <a:effectLst/>
                <a:uLnTx/>
                <a:uFillTx/>
                <a:latin typeface="Tahoma"/>
                <a:ea typeface="+mn-ea"/>
                <a:cs typeface="+mn-cs"/>
                <a:sym typeface="Gill Sans" charset="0"/>
              </a:rPr>
              <a:t> </a:t>
            </a:r>
            <a:r>
              <a:rPr kumimoji="0" lang="sl-SI" sz="1400" b="0" i="0" u="none" strike="noStrike" kern="1200" cap="none" spc="0" normalizeH="0" baseline="0" noProof="0" dirty="0">
                <a:ln>
                  <a:noFill/>
                </a:ln>
                <a:solidFill>
                  <a:srgbClr val="E6007E"/>
                </a:solidFill>
                <a:effectLst/>
                <a:uLnTx/>
                <a:uFillTx/>
                <a:latin typeface="Tahoma"/>
                <a:ea typeface="+mn-ea"/>
                <a:cs typeface="+mn-cs"/>
                <a:sym typeface="Gill Sans" charset="0"/>
              </a:rPr>
              <a:t>do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E6007E"/>
                </a:solidFill>
                <a:effectLst/>
                <a:uLnTx/>
                <a:uFillTx/>
                <a:latin typeface="Tahoma"/>
                <a:ea typeface="+mn-ea"/>
                <a:cs typeface="+mn-cs"/>
                <a:sym typeface="Gill Sans" charset="0"/>
              </a:rPr>
              <a:t> 2030 in 2050</a:t>
            </a:r>
          </a:p>
        </p:txBody>
      </p:sp>
      <p:sp>
        <p:nvSpPr>
          <p:cNvPr id="48" name="Content Placeholder 2">
            <a:extLst>
              <a:ext uri="{FF2B5EF4-FFF2-40B4-BE49-F238E27FC236}">
                <a16:creationId xmlns:a16="http://schemas.microsoft.com/office/drawing/2014/main" id="{6ED5996D-A747-44A7-9178-02C2C854F856}"/>
              </a:ext>
            </a:extLst>
          </p:cNvPr>
          <p:cNvSpPr txBox="1">
            <a:spLocks/>
          </p:cNvSpPr>
          <p:nvPr/>
        </p:nvSpPr>
        <p:spPr>
          <a:xfrm>
            <a:off x="4895663" y="4304814"/>
            <a:ext cx="2398621" cy="734148"/>
          </a:xfrm>
          <a:prstGeom prst="rect">
            <a:avLst/>
          </a:prstGeom>
        </p:spPr>
        <p:txBody>
          <a:bodyPr vert="horz" lIns="91434" tIns="45717" rIns="91434" bIns="45717" rtlCol="0">
            <a:noAutofit/>
          </a:bodyPr>
          <a:lstStyle>
            <a:defPPr>
              <a:defRPr lang="fr-FR"/>
            </a:defPPr>
            <a:lvl1pPr marL="0" algn="l" defTabSz="1507846" rtl="0" eaLnBrk="1" latinLnBrk="0" hangingPunct="1">
              <a:defRPr sz="296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53923" algn="l" defTabSz="1507846" rtl="0" eaLnBrk="1" latinLnBrk="0" hangingPunct="1">
              <a:defRPr sz="296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507846" algn="l" defTabSz="1507846" rtl="0" eaLnBrk="1" latinLnBrk="0" hangingPunct="1">
              <a:defRPr sz="296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261768" algn="l" defTabSz="1507846" rtl="0" eaLnBrk="1" latinLnBrk="0" hangingPunct="1">
              <a:defRPr sz="296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015691" algn="l" defTabSz="1507846" rtl="0" eaLnBrk="1" latinLnBrk="0" hangingPunct="1">
              <a:defRPr sz="296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769614" algn="l" defTabSz="1507846" rtl="0" eaLnBrk="1" latinLnBrk="0" hangingPunct="1">
              <a:defRPr sz="296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523537" algn="l" defTabSz="1507846" rtl="0" eaLnBrk="1" latinLnBrk="0" hangingPunct="1">
              <a:defRPr sz="296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5277460" algn="l" defTabSz="1507846" rtl="0" eaLnBrk="1" latinLnBrk="0" hangingPunct="1">
              <a:defRPr sz="296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6031382" algn="l" defTabSz="1507846" rtl="0" eaLnBrk="1" latinLnBrk="0" hangingPunct="1">
              <a:defRPr sz="296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457134" rtl="0" eaLnBrk="1" fontAlgn="base" latinLnBrk="0" hangingPunct="1">
              <a:lnSpc>
                <a:spcPct val="100000"/>
              </a:lnSpc>
              <a:spcBef>
                <a:spcPts val="5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222222"/>
                </a:solidFill>
                <a:effectLst/>
                <a:uLnTx/>
                <a:uFillTx/>
                <a:latin typeface="Tahoma"/>
                <a:ea typeface="+mn-ea"/>
                <a:cs typeface="+mn-cs"/>
                <a:sym typeface="Gill Sans" charset="0"/>
              </a:rPr>
              <a:t>Krepitev 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E6007E"/>
                </a:solidFill>
                <a:effectLst/>
                <a:uLnTx/>
                <a:uFillTx/>
                <a:latin typeface="Tahoma"/>
                <a:ea typeface="+mn-ea"/>
                <a:cs typeface="+mn-cs"/>
                <a:sym typeface="Gill Sans" charset="0"/>
              </a:rPr>
              <a:t>konkurenčnosti vrednostne verige čistega vodika v EU</a:t>
            </a:r>
          </a:p>
        </p:txBody>
      </p:sp>
      <p:pic>
        <p:nvPicPr>
          <p:cNvPr id="49" name="Image 19">
            <a:extLst>
              <a:ext uri="{FF2B5EF4-FFF2-40B4-BE49-F238E27FC236}">
                <a16:creationId xmlns:a16="http://schemas.microsoft.com/office/drawing/2014/main" id="{5301C0DD-1B80-46D3-8062-77981F0B93E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65285" y="3098929"/>
            <a:ext cx="646334" cy="646334"/>
          </a:xfrm>
          <a:prstGeom prst="rect">
            <a:avLst/>
          </a:prstGeom>
        </p:spPr>
      </p:pic>
      <p:pic>
        <p:nvPicPr>
          <p:cNvPr id="50" name="Image 50">
            <a:extLst>
              <a:ext uri="{FF2B5EF4-FFF2-40B4-BE49-F238E27FC236}">
                <a16:creationId xmlns:a16="http://schemas.microsoft.com/office/drawing/2014/main" id="{43AC1297-9741-42CA-85C2-CAF13D202377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02328" y="2039147"/>
            <a:ext cx="646334" cy="646334"/>
          </a:xfrm>
          <a:prstGeom prst="rect">
            <a:avLst/>
          </a:prstGeom>
        </p:spPr>
      </p:pic>
      <p:pic>
        <p:nvPicPr>
          <p:cNvPr id="51" name="Image 52">
            <a:extLst>
              <a:ext uri="{FF2B5EF4-FFF2-40B4-BE49-F238E27FC236}">
                <a16:creationId xmlns:a16="http://schemas.microsoft.com/office/drawing/2014/main" id="{7C0D14CC-B734-4E46-9D52-1A879741625E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75335" y="3074738"/>
            <a:ext cx="646334" cy="646334"/>
          </a:xfrm>
          <a:prstGeom prst="rect">
            <a:avLst/>
          </a:prstGeom>
        </p:spPr>
      </p:pic>
      <p:pic>
        <p:nvPicPr>
          <p:cNvPr id="52" name="Image 50">
            <a:extLst>
              <a:ext uri="{FF2B5EF4-FFF2-40B4-BE49-F238E27FC236}">
                <a16:creationId xmlns:a16="http://schemas.microsoft.com/office/drawing/2014/main" id="{690899C8-379D-4B83-9995-F6862171681B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02328" y="5211410"/>
            <a:ext cx="646334" cy="646334"/>
          </a:xfrm>
          <a:prstGeom prst="rect">
            <a:avLst/>
          </a:prstGeom>
        </p:spPr>
      </p:pic>
      <p:sp>
        <p:nvSpPr>
          <p:cNvPr id="53" name="Content Placeholder 5">
            <a:extLst>
              <a:ext uri="{FF2B5EF4-FFF2-40B4-BE49-F238E27FC236}">
                <a16:creationId xmlns:a16="http://schemas.microsoft.com/office/drawing/2014/main" id="{EDE65C2C-2B52-4A51-A846-78D1A013839A}"/>
              </a:ext>
            </a:extLst>
          </p:cNvPr>
          <p:cNvSpPr txBox="1">
            <a:spLocks/>
          </p:cNvSpPr>
          <p:nvPr/>
        </p:nvSpPr>
        <p:spPr>
          <a:xfrm>
            <a:off x="8417889" y="3181093"/>
            <a:ext cx="3327017" cy="1010564"/>
          </a:xfrm>
          <a:prstGeom prst="rect">
            <a:avLst/>
          </a:prstGeom>
        </p:spPr>
        <p:txBody>
          <a:bodyPr vert="horz" lIns="45717" tIns="22858" rIns="45717" bIns="22858" rtlCol="0">
            <a:noAutofit/>
          </a:bodyPr>
          <a:lstStyle>
            <a:defPPr>
              <a:defRPr lang="sl-SI"/>
            </a:defPPr>
            <a:lvl1pPr defTabSz="1507696">
              <a:lnSpc>
                <a:spcPct val="110000"/>
              </a:lnSpc>
              <a:spcBef>
                <a:spcPts val="1649"/>
              </a:spcBef>
              <a:defRPr sz="1979">
                <a:solidFill>
                  <a:srgbClr val="222222"/>
                </a:solidFill>
                <a:latin typeface="Arial"/>
              </a:defRPr>
            </a:lvl1pPr>
            <a:lvl2pPr marL="753923" defTabSz="1507846">
              <a:defRPr sz="2968"/>
            </a:lvl2pPr>
            <a:lvl3pPr marL="1507846" defTabSz="1507846">
              <a:defRPr sz="2968"/>
            </a:lvl3pPr>
            <a:lvl4pPr marL="2261768" defTabSz="1507846">
              <a:defRPr sz="2968"/>
            </a:lvl4pPr>
            <a:lvl5pPr marL="3015691" defTabSz="1507846">
              <a:defRPr sz="2968"/>
            </a:lvl5pPr>
            <a:lvl6pPr marL="3769614" defTabSz="1507846">
              <a:defRPr sz="2968"/>
            </a:lvl6pPr>
            <a:lvl7pPr marL="4523537" defTabSz="1507846">
              <a:defRPr sz="2968"/>
            </a:lvl7pPr>
            <a:lvl8pPr marL="5277460" defTabSz="1507846">
              <a:defRPr sz="2968"/>
            </a:lvl8pPr>
            <a:lvl9pPr marL="6031382" defTabSz="1507846">
              <a:defRPr sz="2968"/>
            </a:lvl9pPr>
          </a:lstStyle>
          <a:p>
            <a:pPr marL="0" marR="0" lvl="0" indent="0" algn="l" defTabSz="1507696" rtl="0" eaLnBrk="1" fontAlgn="auto" latinLnBrk="0" hangingPunct="1">
              <a:lnSpc>
                <a:spcPct val="110000"/>
              </a:lnSpc>
              <a:spcBef>
                <a:spcPts val="1649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222222"/>
                </a:solidFill>
                <a:effectLst/>
                <a:uLnTx/>
                <a:uFillTx/>
                <a:latin typeface="Tahoma"/>
                <a:ea typeface="+mn-ea"/>
                <a:cs typeface="+mn-cs"/>
                <a:sym typeface="Gill Sans" charset="0"/>
              </a:rPr>
              <a:t>Krepitev 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E6007E"/>
                </a:solidFill>
                <a:effectLst/>
                <a:uLnTx/>
                <a:uFillTx/>
                <a:latin typeface="Tahoma"/>
                <a:ea typeface="+mn-ea"/>
                <a:cs typeface="+mn-cs"/>
                <a:sym typeface="Gill Sans" charset="0"/>
              </a:rPr>
              <a:t>znanja/sposobnosti znanstvenih in industrijskih akterjev 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222222"/>
                </a:solidFill>
                <a:effectLst/>
                <a:uLnTx/>
                <a:uFillTx/>
                <a:latin typeface="Tahoma"/>
                <a:ea typeface="+mn-ea"/>
                <a:cs typeface="+mn-cs"/>
                <a:sym typeface="Gill Sans" charset="0"/>
              </a:rPr>
              <a:t>vzdolž vrednostne verige vodika v Uniji ob podpori 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E6007E"/>
                </a:solidFill>
                <a:effectLst/>
                <a:uLnTx/>
                <a:uFillTx/>
                <a:latin typeface="Tahoma"/>
                <a:ea typeface="+mn-ea"/>
                <a:cs typeface="+mn-cs"/>
                <a:sym typeface="Gill Sans" charset="0"/>
              </a:rPr>
              <a:t>pridobivanja znanj in </a:t>
            </a:r>
            <a:r>
              <a:rPr kumimoji="0" lang="en-US" sz="1400" b="0" i="0" u="none" strike="noStrike" kern="1200" cap="none" spc="0" normalizeH="0" baseline="0" noProof="0" dirty="0" err="1">
                <a:ln>
                  <a:noFill/>
                </a:ln>
                <a:solidFill>
                  <a:srgbClr val="E6007E"/>
                </a:solidFill>
                <a:effectLst/>
                <a:uLnTx/>
                <a:uFillTx/>
                <a:latin typeface="Tahoma"/>
                <a:ea typeface="+mn-ea"/>
                <a:cs typeface="+mn-cs"/>
                <a:sym typeface="Gill Sans" charset="0"/>
              </a:rPr>
              <a:t>spretnosti</a:t>
            </a:r>
            <a:endParaRPr kumimoji="0" lang="en-GB" sz="1400" b="0" i="0" u="none" strike="noStrike" kern="1200" cap="none" spc="0" normalizeH="0" baseline="0" noProof="0" dirty="0">
              <a:ln>
                <a:noFill/>
              </a:ln>
              <a:solidFill>
                <a:srgbClr val="E6007E"/>
              </a:solidFill>
              <a:effectLst/>
              <a:uLnTx/>
              <a:uFillTx/>
              <a:latin typeface="Tahoma"/>
              <a:ea typeface="+mn-ea"/>
              <a:cs typeface="+mn-cs"/>
              <a:sym typeface="Gill Sans" charset="0"/>
            </a:endParaRPr>
          </a:p>
        </p:txBody>
      </p:sp>
      <p:sp>
        <p:nvSpPr>
          <p:cNvPr id="54" name="Content Placeholder 5">
            <a:extLst>
              <a:ext uri="{FF2B5EF4-FFF2-40B4-BE49-F238E27FC236}">
                <a16:creationId xmlns:a16="http://schemas.microsoft.com/office/drawing/2014/main" id="{73CA345C-EBD9-445D-8E74-B73BDF131BEE}"/>
              </a:ext>
            </a:extLst>
          </p:cNvPr>
          <p:cNvSpPr txBox="1">
            <a:spLocks/>
          </p:cNvSpPr>
          <p:nvPr/>
        </p:nvSpPr>
        <p:spPr>
          <a:xfrm>
            <a:off x="8442979" y="4265733"/>
            <a:ext cx="3276838" cy="1235288"/>
          </a:xfrm>
          <a:prstGeom prst="rect">
            <a:avLst/>
          </a:prstGeom>
        </p:spPr>
        <p:txBody>
          <a:bodyPr vert="horz" lIns="45717" tIns="22858" rIns="45717" bIns="22858" rtlCol="0">
            <a:noAutofit/>
          </a:bodyPr>
          <a:lstStyle>
            <a:defPPr>
              <a:defRPr lang="sl-SI"/>
            </a:defPPr>
            <a:lvl1pPr defTabSz="1507696">
              <a:lnSpc>
                <a:spcPct val="110000"/>
              </a:lnSpc>
              <a:spcBef>
                <a:spcPts val="1649"/>
              </a:spcBef>
              <a:defRPr sz="1979">
                <a:solidFill>
                  <a:srgbClr val="222222"/>
                </a:solidFill>
                <a:latin typeface="Arial"/>
              </a:defRPr>
            </a:lvl1pPr>
            <a:lvl2pPr marL="753923" defTabSz="1507846">
              <a:defRPr sz="2968"/>
            </a:lvl2pPr>
            <a:lvl3pPr marL="1507846" defTabSz="1507846">
              <a:defRPr sz="2968"/>
            </a:lvl3pPr>
            <a:lvl4pPr marL="2261768" defTabSz="1507846">
              <a:defRPr sz="2968"/>
            </a:lvl4pPr>
            <a:lvl5pPr marL="3015691" defTabSz="1507846">
              <a:defRPr sz="2968"/>
            </a:lvl5pPr>
            <a:lvl6pPr marL="3769614" defTabSz="1507846">
              <a:defRPr sz="2968"/>
            </a:lvl6pPr>
            <a:lvl7pPr marL="4523537" defTabSz="1507846">
              <a:defRPr sz="2968"/>
            </a:lvl7pPr>
            <a:lvl8pPr marL="5277460" defTabSz="1507846">
              <a:defRPr sz="2968"/>
            </a:lvl8pPr>
            <a:lvl9pPr marL="6031382" defTabSz="1507846">
              <a:defRPr sz="2968"/>
            </a:lvl9pPr>
          </a:lstStyle>
          <a:p>
            <a:pPr marL="0" marR="0" lvl="0" indent="0" algn="l" defTabSz="1507696" rtl="0" eaLnBrk="1" fontAlgn="auto" latinLnBrk="0" hangingPunct="1">
              <a:lnSpc>
                <a:spcPct val="110000"/>
              </a:lnSpc>
              <a:spcBef>
                <a:spcPts val="1649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l-SI" sz="1400" b="0" i="0" u="none" strike="noStrike" kern="1200" cap="none" spc="0" normalizeH="0" baseline="0" noProof="0" dirty="0">
                <a:ln>
                  <a:noFill/>
                </a:ln>
                <a:solidFill>
                  <a:srgbClr val="222222"/>
                </a:solidFill>
                <a:effectLst/>
                <a:uLnTx/>
                <a:uFillTx/>
                <a:latin typeface="Tahoma"/>
                <a:ea typeface="+mn-ea"/>
                <a:cs typeface="+mn-cs"/>
                <a:sym typeface="Gill Sans" charset="0"/>
              </a:rPr>
              <a:t>Promocija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222222"/>
                </a:solidFill>
                <a:effectLst/>
                <a:uLnTx/>
                <a:uFillTx/>
                <a:latin typeface="Tahoma"/>
                <a:ea typeface="+mn-ea"/>
                <a:cs typeface="+mn-cs"/>
                <a:sym typeface="Gill Sans" charset="0"/>
              </a:rPr>
              <a:t> rešitev za čisti vodik z namenom 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E6007E"/>
                </a:solidFill>
                <a:effectLst/>
                <a:uLnTx/>
                <a:uFillTx/>
                <a:latin typeface="Tahoma"/>
                <a:ea typeface="+mn-ea"/>
                <a:cs typeface="+mn-cs"/>
                <a:sym typeface="Gill Sans" charset="0"/>
              </a:rPr>
              <a:t>uvedbe na lokalni in regionalni ravni ter po </a:t>
            </a:r>
            <a:r>
              <a:rPr kumimoji="0" lang="en-US" sz="1400" b="0" i="0" u="none" strike="noStrike" kern="1200" cap="none" spc="0" normalizeH="0" baseline="0" noProof="0" dirty="0" err="1">
                <a:ln>
                  <a:noFill/>
                </a:ln>
                <a:solidFill>
                  <a:srgbClr val="E6007E"/>
                </a:solidFill>
                <a:effectLst/>
                <a:uLnTx/>
                <a:uFillTx/>
                <a:latin typeface="Tahoma"/>
                <a:ea typeface="+mn-ea"/>
                <a:cs typeface="+mn-cs"/>
                <a:sym typeface="Gill Sans" charset="0"/>
              </a:rPr>
              <a:t>vsej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E6007E"/>
                </a:solidFill>
                <a:effectLst/>
                <a:uLnTx/>
                <a:uFillTx/>
                <a:latin typeface="Tahoma"/>
                <a:ea typeface="+mn-ea"/>
                <a:cs typeface="+mn-cs"/>
                <a:sym typeface="Gill Sans" charset="0"/>
              </a:rPr>
              <a:t> </a:t>
            </a:r>
            <a:r>
              <a:rPr kumimoji="0" lang="sl-SI" sz="1400" b="0" i="0" u="none" strike="noStrike" kern="1200" cap="none" spc="0" normalizeH="0" baseline="0" noProof="0" dirty="0">
                <a:ln>
                  <a:noFill/>
                </a:ln>
                <a:solidFill>
                  <a:srgbClr val="E6007E"/>
                </a:solidFill>
                <a:effectLst/>
                <a:uLnTx/>
                <a:uFillTx/>
                <a:latin typeface="Tahoma"/>
                <a:ea typeface="+mn-ea"/>
                <a:cs typeface="+mn-cs"/>
                <a:sym typeface="Gill Sans" charset="0"/>
              </a:rPr>
              <a:t>EU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E6007E"/>
                </a:solidFill>
                <a:effectLst/>
                <a:uLnTx/>
                <a:uFillTx/>
                <a:latin typeface="Tahoma"/>
                <a:ea typeface="+mn-ea"/>
                <a:cs typeface="+mn-cs"/>
                <a:sym typeface="Gill Sans" charset="0"/>
              </a:rPr>
              <a:t>, s 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222222"/>
                </a:solidFill>
                <a:effectLst/>
                <a:uLnTx/>
                <a:uFillTx/>
                <a:latin typeface="Tahoma"/>
                <a:ea typeface="+mn-ea"/>
                <a:cs typeface="+mn-cs"/>
                <a:sym typeface="Gill Sans" charset="0"/>
              </a:rPr>
              <a:t>ciljem vključiti zainteresirane strani v vseh državah članicah in v </a:t>
            </a:r>
            <a:r>
              <a:rPr kumimoji="0" lang="en-US" sz="1400" b="0" i="0" u="none" strike="noStrike" kern="1200" cap="none" spc="0" normalizeH="0" baseline="0" noProof="0" dirty="0" err="1">
                <a:ln>
                  <a:noFill/>
                </a:ln>
                <a:solidFill>
                  <a:srgbClr val="E6007E"/>
                </a:solidFill>
                <a:effectLst/>
                <a:uLnTx/>
                <a:uFillTx/>
                <a:latin typeface="Tahoma"/>
                <a:ea typeface="+mn-ea"/>
                <a:cs typeface="+mn-cs"/>
                <a:sym typeface="Gill Sans" charset="0"/>
              </a:rPr>
              <a:t>celotni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E6007E"/>
                </a:solidFill>
                <a:effectLst/>
                <a:uLnTx/>
                <a:uFillTx/>
                <a:latin typeface="Tahoma"/>
                <a:ea typeface="+mn-ea"/>
                <a:cs typeface="+mn-cs"/>
                <a:sym typeface="Gill Sans" charset="0"/>
              </a:rPr>
              <a:t> </a:t>
            </a:r>
            <a:r>
              <a:rPr kumimoji="0" lang="en-US" sz="1400" b="0" i="0" u="none" strike="noStrike" kern="1200" cap="none" spc="0" normalizeH="0" baseline="0" noProof="0" dirty="0" err="1">
                <a:ln>
                  <a:noFill/>
                </a:ln>
                <a:solidFill>
                  <a:srgbClr val="E6007E"/>
                </a:solidFill>
                <a:effectLst/>
                <a:uLnTx/>
                <a:uFillTx/>
                <a:latin typeface="Tahoma"/>
                <a:ea typeface="+mn-ea"/>
                <a:cs typeface="+mn-cs"/>
                <a:sym typeface="Gill Sans" charset="0"/>
              </a:rPr>
              <a:t>verigi</a:t>
            </a:r>
            <a:endParaRPr kumimoji="0" lang="en-GB" sz="1400" b="0" i="0" u="none" strike="noStrike" kern="1200" cap="none" spc="0" normalizeH="0" baseline="0" noProof="0" dirty="0">
              <a:ln>
                <a:noFill/>
              </a:ln>
              <a:solidFill>
                <a:srgbClr val="E6007E"/>
              </a:solidFill>
              <a:effectLst/>
              <a:uLnTx/>
              <a:uFillTx/>
              <a:latin typeface="Tahoma"/>
              <a:ea typeface="+mn-ea"/>
              <a:cs typeface="+mn-cs"/>
              <a:sym typeface="Gill Sans" charset="0"/>
            </a:endParaRPr>
          </a:p>
        </p:txBody>
      </p:sp>
      <p:sp>
        <p:nvSpPr>
          <p:cNvPr id="55" name="Content Placeholder 5">
            <a:extLst>
              <a:ext uri="{FF2B5EF4-FFF2-40B4-BE49-F238E27FC236}">
                <a16:creationId xmlns:a16="http://schemas.microsoft.com/office/drawing/2014/main" id="{3EF80584-A8A3-4BE6-A2DD-5AC56706EB53}"/>
              </a:ext>
            </a:extLst>
          </p:cNvPr>
          <p:cNvSpPr txBox="1">
            <a:spLocks/>
          </p:cNvSpPr>
          <p:nvPr/>
        </p:nvSpPr>
        <p:spPr>
          <a:xfrm>
            <a:off x="8442979" y="5507324"/>
            <a:ext cx="3215514" cy="734148"/>
          </a:xfrm>
          <a:prstGeom prst="rect">
            <a:avLst/>
          </a:prstGeom>
        </p:spPr>
        <p:txBody>
          <a:bodyPr vert="horz" lIns="45717" tIns="22858" rIns="45717" bIns="22858" rtlCol="0">
            <a:noAutofit/>
          </a:bodyPr>
          <a:lstStyle>
            <a:defPPr>
              <a:defRPr lang="sl-SI"/>
            </a:defPPr>
            <a:lvl1pPr defTabSz="1507696">
              <a:lnSpc>
                <a:spcPct val="110000"/>
              </a:lnSpc>
              <a:spcBef>
                <a:spcPts val="1649"/>
              </a:spcBef>
              <a:defRPr sz="1979">
                <a:solidFill>
                  <a:srgbClr val="222222"/>
                </a:solidFill>
                <a:latin typeface="Arial"/>
              </a:defRPr>
            </a:lvl1pPr>
            <a:lvl2pPr marL="753923" defTabSz="1507846">
              <a:defRPr sz="2968"/>
            </a:lvl2pPr>
            <a:lvl3pPr marL="1507846" defTabSz="1507846">
              <a:defRPr sz="2968"/>
            </a:lvl3pPr>
            <a:lvl4pPr marL="2261768" defTabSz="1507846">
              <a:defRPr sz="2968"/>
            </a:lvl4pPr>
            <a:lvl5pPr marL="3015691" defTabSz="1507846">
              <a:defRPr sz="2968"/>
            </a:lvl5pPr>
            <a:lvl6pPr marL="3769614" defTabSz="1507846">
              <a:defRPr sz="2968"/>
            </a:lvl6pPr>
            <a:lvl7pPr marL="4523537" defTabSz="1507846">
              <a:defRPr sz="2968"/>
            </a:lvl7pPr>
            <a:lvl8pPr marL="5277460" defTabSz="1507846">
              <a:defRPr sz="2968"/>
            </a:lvl8pPr>
            <a:lvl9pPr marL="6031382" defTabSz="1507846">
              <a:defRPr sz="2968"/>
            </a:lvl9pPr>
          </a:lstStyle>
          <a:p>
            <a:pPr marL="0" marR="0" lvl="0" indent="0" algn="l" defTabSz="1507696" rtl="0" eaLnBrk="1" fontAlgn="auto" latinLnBrk="0" hangingPunct="1">
              <a:lnSpc>
                <a:spcPct val="110000"/>
              </a:lnSpc>
              <a:spcBef>
                <a:spcPts val="1649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222222"/>
                </a:solidFill>
                <a:effectLst/>
                <a:uLnTx/>
                <a:uFillTx/>
                <a:latin typeface="Tahoma"/>
                <a:ea typeface="+mn-ea"/>
                <a:cs typeface="+mn-cs"/>
                <a:sym typeface="Gill Sans" charset="0"/>
              </a:rPr>
              <a:t>Povečanje 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E6007E"/>
                </a:solidFill>
                <a:effectLst/>
                <a:uLnTx/>
                <a:uFillTx/>
                <a:latin typeface="Tahoma"/>
                <a:ea typeface="+mn-ea"/>
                <a:cs typeface="+mn-cs"/>
                <a:sym typeface="Gill Sans" charset="0"/>
              </a:rPr>
              <a:t>javne in zasebne ozaveščenosti o 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222222"/>
                </a:solidFill>
                <a:effectLst/>
                <a:uLnTx/>
                <a:uFillTx/>
                <a:latin typeface="Tahoma"/>
                <a:ea typeface="+mn-ea"/>
                <a:cs typeface="+mn-cs"/>
                <a:sym typeface="Gill Sans" charset="0"/>
              </a:rPr>
              <a:t>čistih vodikovih rešitvah ter njihovega 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E6007E"/>
                </a:solidFill>
                <a:effectLst/>
                <a:uLnTx/>
                <a:uFillTx/>
                <a:latin typeface="Tahoma"/>
                <a:ea typeface="+mn-ea"/>
                <a:cs typeface="+mn-cs"/>
                <a:sym typeface="Gill Sans" charset="0"/>
              </a:rPr>
              <a:t>sprejemanja 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222222"/>
                </a:solidFill>
                <a:effectLst/>
                <a:uLnTx/>
                <a:uFillTx/>
                <a:latin typeface="Tahoma"/>
                <a:ea typeface="+mn-ea"/>
                <a:cs typeface="+mn-cs"/>
                <a:sym typeface="Gill Sans" charset="0"/>
              </a:rPr>
              <a:t>in uporabe.</a:t>
            </a:r>
            <a:endParaRPr kumimoji="0" lang="en-GB" sz="1400" b="0" i="0" u="none" strike="noStrike" kern="1200" cap="none" spc="0" normalizeH="0" baseline="0" noProof="0" dirty="0">
              <a:ln>
                <a:noFill/>
              </a:ln>
              <a:solidFill>
                <a:srgbClr val="222222"/>
              </a:solidFill>
              <a:effectLst/>
              <a:uLnTx/>
              <a:uFillTx/>
              <a:latin typeface="Tahoma"/>
              <a:ea typeface="+mn-ea"/>
              <a:cs typeface="+mn-cs"/>
              <a:sym typeface="Gill Sans" charset="0"/>
            </a:endParaRPr>
          </a:p>
        </p:txBody>
      </p:sp>
      <p:pic>
        <p:nvPicPr>
          <p:cNvPr id="56" name="Image 15">
            <a:extLst>
              <a:ext uri="{FF2B5EF4-FFF2-40B4-BE49-F238E27FC236}">
                <a16:creationId xmlns:a16="http://schemas.microsoft.com/office/drawing/2014/main" id="{82761343-6FB1-4CD8-B043-8C85F90F7C7F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60439" y="4247207"/>
            <a:ext cx="651178" cy="651178"/>
          </a:xfrm>
          <a:prstGeom prst="rect">
            <a:avLst/>
          </a:prstGeom>
        </p:spPr>
      </p:pic>
      <p:sp>
        <p:nvSpPr>
          <p:cNvPr id="57" name="Text Placeholder 1">
            <a:extLst>
              <a:ext uri="{FF2B5EF4-FFF2-40B4-BE49-F238E27FC236}">
                <a16:creationId xmlns:a16="http://schemas.microsoft.com/office/drawing/2014/main" id="{87203F3F-8900-442C-9AF6-CCE52BFF611E}"/>
              </a:ext>
            </a:extLst>
          </p:cNvPr>
          <p:cNvSpPr txBox="1">
            <a:spLocks/>
          </p:cNvSpPr>
          <p:nvPr/>
        </p:nvSpPr>
        <p:spPr>
          <a:xfrm>
            <a:off x="4202328" y="1384255"/>
            <a:ext cx="3001245" cy="678463"/>
          </a:xfrm>
          <a:prstGeom prst="rect">
            <a:avLst/>
          </a:prstGeom>
        </p:spPr>
        <p:txBody>
          <a:bodyPr vert="horz" lIns="91434" tIns="45717" rIns="91434" bIns="45717" rtlCol="0" anchor="t">
            <a:noAutofit/>
          </a:bodyPr>
          <a:lstStyle>
            <a:defPPr>
              <a:defRPr lang="fr-FR"/>
            </a:defPPr>
            <a:lvl1pPr marL="0" algn="l" defTabSz="1507846" rtl="0" eaLnBrk="1" latinLnBrk="0" hangingPunct="1">
              <a:defRPr sz="296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53923" algn="l" defTabSz="1507846" rtl="0" eaLnBrk="1" latinLnBrk="0" hangingPunct="1">
              <a:defRPr sz="296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507846" algn="l" defTabSz="1507846" rtl="0" eaLnBrk="1" latinLnBrk="0" hangingPunct="1">
              <a:defRPr sz="296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261768" algn="l" defTabSz="1507846" rtl="0" eaLnBrk="1" latinLnBrk="0" hangingPunct="1">
              <a:defRPr sz="296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015691" algn="l" defTabSz="1507846" rtl="0" eaLnBrk="1" latinLnBrk="0" hangingPunct="1">
              <a:defRPr sz="296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769614" algn="l" defTabSz="1507846" rtl="0" eaLnBrk="1" latinLnBrk="0" hangingPunct="1">
              <a:defRPr sz="296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523537" algn="l" defTabSz="1507846" rtl="0" eaLnBrk="1" latinLnBrk="0" hangingPunct="1">
              <a:defRPr sz="296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5277460" algn="l" defTabSz="1507846" rtl="0" eaLnBrk="1" latinLnBrk="0" hangingPunct="1">
              <a:defRPr sz="296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6031382" algn="l" defTabSz="1507846" rtl="0" eaLnBrk="1" latinLnBrk="0" hangingPunct="1">
              <a:defRPr sz="296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457134" rtl="0" eaLnBrk="1" fontAlgn="base" latinLnBrk="0" hangingPunct="1">
              <a:lnSpc>
                <a:spcPct val="100000"/>
              </a:lnSpc>
              <a:spcBef>
                <a:spcPts val="5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/>
                <a:ea typeface="+mn-ea"/>
                <a:cs typeface="+mn-cs"/>
                <a:sym typeface="Gill Sans" charset="0"/>
              </a:rPr>
              <a:t>Splošno</a:t>
            </a:r>
          </a:p>
        </p:txBody>
      </p:sp>
      <p:sp>
        <p:nvSpPr>
          <p:cNvPr id="58" name="Text Placeholder 1">
            <a:extLst>
              <a:ext uri="{FF2B5EF4-FFF2-40B4-BE49-F238E27FC236}">
                <a16:creationId xmlns:a16="http://schemas.microsoft.com/office/drawing/2014/main" id="{7310873A-51FD-4191-A185-64E55BC56A32}"/>
              </a:ext>
            </a:extLst>
          </p:cNvPr>
          <p:cNvSpPr txBox="1">
            <a:spLocks/>
          </p:cNvSpPr>
          <p:nvPr/>
        </p:nvSpPr>
        <p:spPr>
          <a:xfrm>
            <a:off x="7594987" y="1356979"/>
            <a:ext cx="3283409" cy="678463"/>
          </a:xfrm>
          <a:prstGeom prst="rect">
            <a:avLst/>
          </a:prstGeom>
        </p:spPr>
        <p:txBody>
          <a:bodyPr vert="horz" lIns="91434" tIns="45717" rIns="91434" bIns="45717" rtlCol="0" anchor="t">
            <a:normAutofit/>
          </a:bodyPr>
          <a:lstStyle>
            <a:defPPr>
              <a:defRPr lang="fr-FR"/>
            </a:defPPr>
            <a:lvl1pPr marL="0" algn="l" defTabSz="1507846" rtl="0" eaLnBrk="1" latinLnBrk="0" hangingPunct="1">
              <a:defRPr sz="296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53923" algn="l" defTabSz="1507846" rtl="0" eaLnBrk="1" latinLnBrk="0" hangingPunct="1">
              <a:defRPr sz="296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507846" algn="l" defTabSz="1507846" rtl="0" eaLnBrk="1" latinLnBrk="0" hangingPunct="1">
              <a:defRPr sz="296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261768" algn="l" defTabSz="1507846" rtl="0" eaLnBrk="1" latinLnBrk="0" hangingPunct="1">
              <a:defRPr sz="296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015691" algn="l" defTabSz="1507846" rtl="0" eaLnBrk="1" latinLnBrk="0" hangingPunct="1">
              <a:defRPr sz="296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769614" algn="l" defTabSz="1507846" rtl="0" eaLnBrk="1" latinLnBrk="0" hangingPunct="1">
              <a:defRPr sz="296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523537" algn="l" defTabSz="1507846" rtl="0" eaLnBrk="1" latinLnBrk="0" hangingPunct="1">
              <a:defRPr sz="296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5277460" algn="l" defTabSz="1507846" rtl="0" eaLnBrk="1" latinLnBrk="0" hangingPunct="1">
              <a:defRPr sz="296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6031382" algn="l" defTabSz="1507846" rtl="0" eaLnBrk="1" latinLnBrk="0" hangingPunct="1">
              <a:defRPr sz="296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457134" rtl="0" eaLnBrk="1" fontAlgn="base" latinLnBrk="0" hangingPunct="1">
              <a:lnSpc>
                <a:spcPct val="100000"/>
              </a:lnSpc>
              <a:spcBef>
                <a:spcPts val="5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sl-SI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/>
                <a:ea typeface="+mn-ea"/>
                <a:cs typeface="+mn-cs"/>
                <a:sym typeface="Gill Sans" charset="0"/>
              </a:rPr>
              <a:t>Specifični cilji</a:t>
            </a:r>
            <a:endParaRPr kumimoji="0" lang="en-GB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ahoma"/>
              <a:ea typeface="+mn-ea"/>
              <a:cs typeface="+mn-cs"/>
              <a:sym typeface="Gill Sans" charset="0"/>
            </a:endParaRPr>
          </a:p>
        </p:txBody>
      </p:sp>
      <p:pic>
        <p:nvPicPr>
          <p:cNvPr id="59" name="Image 10">
            <a:extLst>
              <a:ext uri="{FF2B5EF4-FFF2-40B4-BE49-F238E27FC236}">
                <a16:creationId xmlns:a16="http://schemas.microsoft.com/office/drawing/2014/main" id="{B3E1B37F-EA64-4E1A-B94D-616A8C7D09A0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02328" y="4239837"/>
            <a:ext cx="646334" cy="646334"/>
          </a:xfrm>
          <a:prstGeom prst="rect">
            <a:avLst/>
          </a:prstGeom>
        </p:spPr>
      </p:pic>
      <p:sp>
        <p:nvSpPr>
          <p:cNvPr id="26" name="Content Placeholder 1">
            <a:extLst>
              <a:ext uri="{FF2B5EF4-FFF2-40B4-BE49-F238E27FC236}">
                <a16:creationId xmlns:a16="http://schemas.microsoft.com/office/drawing/2014/main" id="{2C4AA3F8-5DC1-472D-B407-3CCD18DE32F5}"/>
              </a:ext>
            </a:extLst>
          </p:cNvPr>
          <p:cNvSpPr txBox="1">
            <a:spLocks/>
          </p:cNvSpPr>
          <p:nvPr/>
        </p:nvSpPr>
        <p:spPr>
          <a:xfrm>
            <a:off x="551859" y="464914"/>
            <a:ext cx="10283510" cy="472983"/>
          </a:xfrm>
          <a:prstGeom prst="rect">
            <a:avLst/>
          </a:prstGeom>
        </p:spPr>
        <p:txBody>
          <a:bodyPr/>
          <a:lstStyle>
            <a:defPPr>
              <a:defRPr lang="fr-FR"/>
            </a:defPPr>
            <a:lvl1pPr marL="0" algn="l" defTabSz="1507846" rtl="0" eaLnBrk="1" latinLnBrk="0" hangingPunct="1">
              <a:defRPr sz="296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53923" algn="l" defTabSz="1507846" rtl="0" eaLnBrk="1" latinLnBrk="0" hangingPunct="1">
              <a:defRPr sz="296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507846" algn="l" defTabSz="1507846" rtl="0" eaLnBrk="1" latinLnBrk="0" hangingPunct="1">
              <a:defRPr sz="296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261768" algn="l" defTabSz="1507846" rtl="0" eaLnBrk="1" latinLnBrk="0" hangingPunct="1">
              <a:defRPr sz="296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015691" algn="l" defTabSz="1507846" rtl="0" eaLnBrk="1" latinLnBrk="0" hangingPunct="1">
              <a:defRPr sz="296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769614" algn="l" defTabSz="1507846" rtl="0" eaLnBrk="1" latinLnBrk="0" hangingPunct="1">
              <a:defRPr sz="296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523537" algn="l" defTabSz="1507846" rtl="0" eaLnBrk="1" latinLnBrk="0" hangingPunct="1">
              <a:defRPr sz="296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5277460" algn="l" defTabSz="1507846" rtl="0" eaLnBrk="1" latinLnBrk="0" hangingPunct="1">
              <a:defRPr sz="296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6031382" algn="l" defTabSz="1507846" rtl="0" eaLnBrk="1" latinLnBrk="0" hangingPunct="1">
              <a:defRPr sz="296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150784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/>
                <a:ea typeface="SimSun-ExtB" panose="02010609060101010101" pitchFamily="49" charset="-122"/>
                <a:cs typeface="+mn-cs"/>
                <a:sym typeface="Helvetica Neue Medium" charset="0"/>
              </a:rPr>
              <a:t>Cilji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/>
                <a:ea typeface="SimSun-ExtB" panose="02010609060101010101" pitchFamily="49" charset="-122"/>
                <a:cs typeface="+mn-cs"/>
                <a:sym typeface="Helvetica Neue Medium" charset="0"/>
              </a:rPr>
              <a:t> Clean Hydrogen JU</a:t>
            </a:r>
          </a:p>
          <a:p>
            <a:pPr marL="0" marR="0" lvl="0" indent="0" algn="l" defTabSz="150784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ahoma"/>
              <a:ea typeface="SimSun-ExtB" panose="02010609060101010101" pitchFamily="49" charset="-122"/>
              <a:cs typeface="+mn-cs"/>
              <a:sym typeface="Helvetica Neue Medium" charset="0"/>
            </a:endParaRPr>
          </a:p>
          <a:p>
            <a:pPr marL="0" marR="0" lvl="0" indent="0" algn="l" defTabSz="150784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ahoma"/>
              <a:ea typeface="+mn-ea"/>
              <a:cs typeface="+mn-cs"/>
            </a:endParaRPr>
          </a:p>
        </p:txBody>
      </p:sp>
      <p:pic>
        <p:nvPicPr>
          <p:cNvPr id="2" name="Image 23">
            <a:extLst>
              <a:ext uri="{FF2B5EF4-FFF2-40B4-BE49-F238E27FC236}">
                <a16:creationId xmlns:a16="http://schemas.microsoft.com/office/drawing/2014/main" id="{178FA0B2-A402-3573-E538-CE41467BAB3A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1858" y="1079644"/>
            <a:ext cx="2422646" cy="12122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435943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značba mesta besedila 2">
            <a:extLst>
              <a:ext uri="{FF2B5EF4-FFF2-40B4-BE49-F238E27FC236}">
                <a16:creationId xmlns:a16="http://schemas.microsoft.com/office/drawing/2014/main" id="{D58A052F-2650-DB40-E844-6CAD4158C982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30352" y="435879"/>
            <a:ext cx="10826496" cy="58173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sz="3200" dirty="0">
                <a:solidFill>
                  <a:schemeClr val="tx1"/>
                </a:solidFill>
              </a:rPr>
              <a:t>Clean Hydrogen Partnership JU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DB44C5D-8AE0-4868-BC35-E862D1AE088A}"/>
              </a:ext>
            </a:extLst>
          </p:cNvPr>
          <p:cNvSpPr txBox="1"/>
          <p:nvPr/>
        </p:nvSpPr>
        <p:spPr>
          <a:xfrm>
            <a:off x="542559" y="6163111"/>
            <a:ext cx="286257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/>
                <a:ea typeface="+mn-ea"/>
                <a:cs typeface="+mn-cs"/>
              </a:rPr>
              <a:t>Vir: Partnerstvo za čisti vodik SP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905A569-9396-47EA-B942-E30C37C72DB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6479" y="1017618"/>
            <a:ext cx="9793183" cy="52095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831757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Oval 56">
            <a:extLst>
              <a:ext uri="{FF2B5EF4-FFF2-40B4-BE49-F238E27FC236}">
                <a16:creationId xmlns:a16="http://schemas.microsoft.com/office/drawing/2014/main" id="{CC9EA063-3D73-4FAF-A877-531AE53AFD9A}"/>
              </a:ext>
            </a:extLst>
          </p:cNvPr>
          <p:cNvSpPr/>
          <p:nvPr/>
        </p:nvSpPr>
        <p:spPr>
          <a:xfrm>
            <a:off x="9554690" y="2092642"/>
            <a:ext cx="2293022" cy="1709056"/>
          </a:xfrm>
          <a:prstGeom prst="ellipse">
            <a:avLst/>
          </a:prstGeom>
          <a:noFill/>
          <a:ln w="31750">
            <a:solidFill>
              <a:srgbClr val="92BE3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fr-FR"/>
            </a:defPPr>
            <a:lvl1pPr marL="0" algn="l" defTabSz="1507846" rtl="0" eaLnBrk="1" latinLnBrk="0" hangingPunct="1">
              <a:defRPr sz="296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53923" algn="l" defTabSz="1507846" rtl="0" eaLnBrk="1" latinLnBrk="0" hangingPunct="1">
              <a:defRPr sz="296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507846" algn="l" defTabSz="1507846" rtl="0" eaLnBrk="1" latinLnBrk="0" hangingPunct="1">
              <a:defRPr sz="296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261768" algn="l" defTabSz="1507846" rtl="0" eaLnBrk="1" latinLnBrk="0" hangingPunct="1">
              <a:defRPr sz="296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015691" algn="l" defTabSz="1507846" rtl="0" eaLnBrk="1" latinLnBrk="0" hangingPunct="1">
              <a:defRPr sz="296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769614" algn="l" defTabSz="1507846" rtl="0" eaLnBrk="1" latinLnBrk="0" hangingPunct="1">
              <a:defRPr sz="296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523537" algn="l" defTabSz="1507846" rtl="0" eaLnBrk="1" latinLnBrk="0" hangingPunct="1">
              <a:defRPr sz="296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5277460" algn="l" defTabSz="1507846" rtl="0" eaLnBrk="1" latinLnBrk="0" hangingPunct="1">
              <a:defRPr sz="296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6031382" algn="l" defTabSz="1507846" rtl="0" eaLnBrk="1" latinLnBrk="0" hangingPunct="1">
              <a:defRPr sz="296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150784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968" b="0" i="0" u="none" strike="noStrike" kern="1200" cap="none" spc="0" normalizeH="0" baseline="0" noProof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Tahoma"/>
              <a:ea typeface="+mn-ea"/>
              <a:cs typeface="+mn-cs"/>
            </a:endParaRPr>
          </a:p>
        </p:txBody>
      </p:sp>
      <p:pic>
        <p:nvPicPr>
          <p:cNvPr id="61" name="Picture 60">
            <a:extLst>
              <a:ext uri="{FF2B5EF4-FFF2-40B4-BE49-F238E27FC236}">
                <a16:creationId xmlns:a16="http://schemas.microsoft.com/office/drawing/2014/main" id="{697571B7-5E53-48C0-A15C-49E26054065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8983" y="2780834"/>
            <a:ext cx="477467" cy="262345"/>
          </a:xfrm>
          <a:prstGeom prst="rect">
            <a:avLst/>
          </a:prstGeom>
        </p:spPr>
      </p:pic>
      <p:pic>
        <p:nvPicPr>
          <p:cNvPr id="62" name="Picture 61">
            <a:extLst>
              <a:ext uri="{FF2B5EF4-FFF2-40B4-BE49-F238E27FC236}">
                <a16:creationId xmlns:a16="http://schemas.microsoft.com/office/drawing/2014/main" id="{12F4EB76-6E28-433A-AC57-D4DFC4D1EDF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813" y="3790628"/>
            <a:ext cx="475717" cy="472343"/>
          </a:xfrm>
          <a:prstGeom prst="rect">
            <a:avLst/>
          </a:prstGeom>
        </p:spPr>
      </p:pic>
      <p:pic>
        <p:nvPicPr>
          <p:cNvPr id="63" name="Picture 62">
            <a:extLst>
              <a:ext uri="{FF2B5EF4-FFF2-40B4-BE49-F238E27FC236}">
                <a16:creationId xmlns:a16="http://schemas.microsoft.com/office/drawing/2014/main" id="{04AB16F8-C5C3-4835-BC08-FAD0E1849AD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08577" y="2006006"/>
            <a:ext cx="413599" cy="484300"/>
          </a:xfrm>
          <a:prstGeom prst="rect">
            <a:avLst/>
          </a:prstGeom>
        </p:spPr>
      </p:pic>
      <p:pic>
        <p:nvPicPr>
          <p:cNvPr id="64" name="Picture 63">
            <a:extLst>
              <a:ext uri="{FF2B5EF4-FFF2-40B4-BE49-F238E27FC236}">
                <a16:creationId xmlns:a16="http://schemas.microsoft.com/office/drawing/2014/main" id="{41E21CCA-F4E0-44D3-ABC1-C63E04EE20A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7975" y="3746501"/>
            <a:ext cx="512830" cy="184955"/>
          </a:xfrm>
          <a:prstGeom prst="rect">
            <a:avLst/>
          </a:prstGeom>
        </p:spPr>
      </p:pic>
      <p:pic>
        <p:nvPicPr>
          <p:cNvPr id="65" name="Content Placeholder 10">
            <a:extLst>
              <a:ext uri="{FF2B5EF4-FFF2-40B4-BE49-F238E27FC236}">
                <a16:creationId xmlns:a16="http://schemas.microsoft.com/office/drawing/2014/main" id="{E4554B84-4C61-4B63-A063-5B50910817C1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29151" y="5220360"/>
            <a:ext cx="418395" cy="480226"/>
          </a:xfrm>
          <a:prstGeom prst="rect">
            <a:avLst/>
          </a:prstGeom>
        </p:spPr>
      </p:pic>
      <p:pic>
        <p:nvPicPr>
          <p:cNvPr id="66" name="Picture 65">
            <a:extLst>
              <a:ext uri="{FF2B5EF4-FFF2-40B4-BE49-F238E27FC236}">
                <a16:creationId xmlns:a16="http://schemas.microsoft.com/office/drawing/2014/main" id="{84EEA8C1-420D-4051-AA6A-39C38B5F17BC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8632" y="4433293"/>
            <a:ext cx="488915" cy="472885"/>
          </a:xfrm>
          <a:prstGeom prst="rect">
            <a:avLst/>
          </a:prstGeom>
        </p:spPr>
      </p:pic>
      <p:pic>
        <p:nvPicPr>
          <p:cNvPr id="67" name="Picture 66">
            <a:extLst>
              <a:ext uri="{FF2B5EF4-FFF2-40B4-BE49-F238E27FC236}">
                <a16:creationId xmlns:a16="http://schemas.microsoft.com/office/drawing/2014/main" id="{10E0198A-DAFF-4129-8606-A9ACF4E5E8F4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7693" y="2591003"/>
            <a:ext cx="623846" cy="286769"/>
          </a:xfrm>
          <a:prstGeom prst="rect">
            <a:avLst/>
          </a:prstGeom>
        </p:spPr>
      </p:pic>
      <p:pic>
        <p:nvPicPr>
          <p:cNvPr id="68" name="Picture 67">
            <a:extLst>
              <a:ext uri="{FF2B5EF4-FFF2-40B4-BE49-F238E27FC236}">
                <a16:creationId xmlns:a16="http://schemas.microsoft.com/office/drawing/2014/main" id="{F30FB0C7-011D-4997-8F2D-F170BD835A48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66430" y="4851588"/>
            <a:ext cx="347232" cy="327577"/>
          </a:xfrm>
          <a:prstGeom prst="rect">
            <a:avLst/>
          </a:prstGeom>
        </p:spPr>
      </p:pic>
      <p:pic>
        <p:nvPicPr>
          <p:cNvPr id="69" name="Picture 68">
            <a:extLst>
              <a:ext uri="{FF2B5EF4-FFF2-40B4-BE49-F238E27FC236}">
                <a16:creationId xmlns:a16="http://schemas.microsoft.com/office/drawing/2014/main" id="{9BA87D69-E0A6-4CC7-9B2C-5399CFB94E7E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07375" y="1685468"/>
            <a:ext cx="698772" cy="320537"/>
          </a:xfrm>
          <a:prstGeom prst="rect">
            <a:avLst/>
          </a:prstGeom>
        </p:spPr>
      </p:pic>
      <p:pic>
        <p:nvPicPr>
          <p:cNvPr id="70" name="Content Placeholder 136">
            <a:extLst>
              <a:ext uri="{FF2B5EF4-FFF2-40B4-BE49-F238E27FC236}">
                <a16:creationId xmlns:a16="http://schemas.microsoft.com/office/drawing/2014/main" id="{0694A55D-8269-43CA-A48C-A70291B22E9B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66524" y="2491641"/>
            <a:ext cx="475025" cy="485492"/>
          </a:xfrm>
          <a:prstGeom prst="rect">
            <a:avLst/>
          </a:prstGeom>
        </p:spPr>
      </p:pic>
      <p:pic>
        <p:nvPicPr>
          <p:cNvPr id="71" name="Picture 70">
            <a:extLst>
              <a:ext uri="{FF2B5EF4-FFF2-40B4-BE49-F238E27FC236}">
                <a16:creationId xmlns:a16="http://schemas.microsoft.com/office/drawing/2014/main" id="{167078C5-3E28-40F2-9B26-2617309BE7D1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49546" y="3199805"/>
            <a:ext cx="322862" cy="491313"/>
          </a:xfrm>
          <a:prstGeom prst="rect">
            <a:avLst/>
          </a:prstGeom>
        </p:spPr>
      </p:pic>
      <p:pic>
        <p:nvPicPr>
          <p:cNvPr id="72" name="Picture 71">
            <a:extLst>
              <a:ext uri="{FF2B5EF4-FFF2-40B4-BE49-F238E27FC236}">
                <a16:creationId xmlns:a16="http://schemas.microsoft.com/office/drawing/2014/main" id="{B98D9F4D-7B57-4124-901E-8371917569ED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11495" y="3691118"/>
            <a:ext cx="490529" cy="490529"/>
          </a:xfrm>
          <a:prstGeom prst="rect">
            <a:avLst/>
          </a:prstGeom>
        </p:spPr>
      </p:pic>
      <p:pic>
        <p:nvPicPr>
          <p:cNvPr id="73" name="Picture 72">
            <a:extLst>
              <a:ext uri="{FF2B5EF4-FFF2-40B4-BE49-F238E27FC236}">
                <a16:creationId xmlns:a16="http://schemas.microsoft.com/office/drawing/2014/main" id="{028F7C43-8742-473F-89D8-0B400961CBC6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35688" y="2084454"/>
            <a:ext cx="550577" cy="327404"/>
          </a:xfrm>
          <a:prstGeom prst="rect">
            <a:avLst/>
          </a:prstGeom>
        </p:spPr>
      </p:pic>
      <p:pic>
        <p:nvPicPr>
          <p:cNvPr id="74" name="Picture 73">
            <a:extLst>
              <a:ext uri="{FF2B5EF4-FFF2-40B4-BE49-F238E27FC236}">
                <a16:creationId xmlns:a16="http://schemas.microsoft.com/office/drawing/2014/main" id="{9DCB635A-625F-4700-91E1-87320B0D802B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3949" y="4445173"/>
            <a:ext cx="374053" cy="506672"/>
          </a:xfrm>
          <a:prstGeom prst="rect">
            <a:avLst/>
          </a:prstGeom>
        </p:spPr>
      </p:pic>
      <p:pic>
        <p:nvPicPr>
          <p:cNvPr id="75" name="Content Placeholder 23">
            <a:extLst>
              <a:ext uri="{FF2B5EF4-FFF2-40B4-BE49-F238E27FC236}">
                <a16:creationId xmlns:a16="http://schemas.microsoft.com/office/drawing/2014/main" id="{3D94577F-B4E7-45EC-A993-8DABB5C158B8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3950" y="5392765"/>
            <a:ext cx="374343" cy="438419"/>
          </a:xfrm>
          <a:prstGeom prst="rect">
            <a:avLst/>
          </a:prstGeom>
        </p:spPr>
      </p:pic>
      <p:sp>
        <p:nvSpPr>
          <p:cNvPr id="76" name="Arrow: Right 75">
            <a:extLst>
              <a:ext uri="{FF2B5EF4-FFF2-40B4-BE49-F238E27FC236}">
                <a16:creationId xmlns:a16="http://schemas.microsoft.com/office/drawing/2014/main" id="{6DEBF26D-E931-448B-91AF-AF55347E7E12}"/>
              </a:ext>
            </a:extLst>
          </p:cNvPr>
          <p:cNvSpPr>
            <a:spLocks noChangeAspect="1"/>
          </p:cNvSpPr>
          <p:nvPr/>
        </p:nvSpPr>
        <p:spPr>
          <a:xfrm rot="19725035">
            <a:off x="4869834" y="2993160"/>
            <a:ext cx="674928" cy="359975"/>
          </a:xfrm>
          <a:prstGeom prst="rightArrow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fr-FR"/>
            </a:defPPr>
            <a:lvl1pPr marL="0" algn="l" defTabSz="1507846" rtl="0" eaLnBrk="1" latinLnBrk="0" hangingPunct="1">
              <a:defRPr sz="296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53923" algn="l" defTabSz="1507846" rtl="0" eaLnBrk="1" latinLnBrk="0" hangingPunct="1">
              <a:defRPr sz="296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507846" algn="l" defTabSz="1507846" rtl="0" eaLnBrk="1" latinLnBrk="0" hangingPunct="1">
              <a:defRPr sz="296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261768" algn="l" defTabSz="1507846" rtl="0" eaLnBrk="1" latinLnBrk="0" hangingPunct="1">
              <a:defRPr sz="296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015691" algn="l" defTabSz="1507846" rtl="0" eaLnBrk="1" latinLnBrk="0" hangingPunct="1">
              <a:defRPr sz="296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769614" algn="l" defTabSz="1507846" rtl="0" eaLnBrk="1" latinLnBrk="0" hangingPunct="1">
              <a:defRPr sz="296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523537" algn="l" defTabSz="1507846" rtl="0" eaLnBrk="1" latinLnBrk="0" hangingPunct="1">
              <a:defRPr sz="296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5277460" algn="l" defTabSz="1507846" rtl="0" eaLnBrk="1" latinLnBrk="0" hangingPunct="1">
              <a:defRPr sz="296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6031382" algn="l" defTabSz="1507846" rtl="0" eaLnBrk="1" latinLnBrk="0" hangingPunct="1">
              <a:defRPr sz="296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150784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968" b="0" i="0" u="none" strike="noStrike" kern="1200" cap="none" spc="0" normalizeH="0" baseline="0" noProof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Tahoma"/>
              <a:ea typeface="+mn-ea"/>
              <a:cs typeface="+mn-cs"/>
            </a:endParaRPr>
          </a:p>
        </p:txBody>
      </p:sp>
      <p:sp>
        <p:nvSpPr>
          <p:cNvPr id="77" name="Arrow: Right 76">
            <a:extLst>
              <a:ext uri="{FF2B5EF4-FFF2-40B4-BE49-F238E27FC236}">
                <a16:creationId xmlns:a16="http://schemas.microsoft.com/office/drawing/2014/main" id="{A76F1F3B-DA0E-49CB-B85C-35133D0C7731}"/>
              </a:ext>
            </a:extLst>
          </p:cNvPr>
          <p:cNvSpPr>
            <a:spLocks noChangeAspect="1"/>
          </p:cNvSpPr>
          <p:nvPr/>
        </p:nvSpPr>
        <p:spPr>
          <a:xfrm rot="1792477">
            <a:off x="4897510" y="4225134"/>
            <a:ext cx="674928" cy="359975"/>
          </a:xfrm>
          <a:prstGeom prst="rightArrow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fr-FR"/>
            </a:defPPr>
            <a:lvl1pPr marL="0" algn="l" defTabSz="1507846" rtl="0" eaLnBrk="1" latinLnBrk="0" hangingPunct="1">
              <a:defRPr sz="296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53923" algn="l" defTabSz="1507846" rtl="0" eaLnBrk="1" latinLnBrk="0" hangingPunct="1">
              <a:defRPr sz="296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507846" algn="l" defTabSz="1507846" rtl="0" eaLnBrk="1" latinLnBrk="0" hangingPunct="1">
              <a:defRPr sz="296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261768" algn="l" defTabSz="1507846" rtl="0" eaLnBrk="1" latinLnBrk="0" hangingPunct="1">
              <a:defRPr sz="296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015691" algn="l" defTabSz="1507846" rtl="0" eaLnBrk="1" latinLnBrk="0" hangingPunct="1">
              <a:defRPr sz="296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769614" algn="l" defTabSz="1507846" rtl="0" eaLnBrk="1" latinLnBrk="0" hangingPunct="1">
              <a:defRPr sz="296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523537" algn="l" defTabSz="1507846" rtl="0" eaLnBrk="1" latinLnBrk="0" hangingPunct="1">
              <a:defRPr sz="296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5277460" algn="l" defTabSz="1507846" rtl="0" eaLnBrk="1" latinLnBrk="0" hangingPunct="1">
              <a:defRPr sz="296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6031382" algn="l" defTabSz="1507846" rtl="0" eaLnBrk="1" latinLnBrk="0" hangingPunct="1">
              <a:defRPr sz="296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150784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968" b="0" i="0" u="none" strike="noStrike" kern="1200" cap="none" spc="0" normalizeH="0" baseline="0" noProof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Tahoma"/>
              <a:ea typeface="+mn-ea"/>
              <a:cs typeface="+mn-cs"/>
            </a:endParaRPr>
          </a:p>
        </p:txBody>
      </p:sp>
      <p:cxnSp>
        <p:nvCxnSpPr>
          <p:cNvPr id="78" name="Straight Arrow Connector 77">
            <a:extLst>
              <a:ext uri="{FF2B5EF4-FFF2-40B4-BE49-F238E27FC236}">
                <a16:creationId xmlns:a16="http://schemas.microsoft.com/office/drawing/2014/main" id="{2B8198E6-FDFC-4321-AAFE-172C5BD4305C}"/>
              </a:ext>
            </a:extLst>
          </p:cNvPr>
          <p:cNvCxnSpPr>
            <a:cxnSpLocks/>
          </p:cNvCxnSpPr>
          <p:nvPr/>
        </p:nvCxnSpPr>
        <p:spPr>
          <a:xfrm flipV="1">
            <a:off x="6751880" y="2145186"/>
            <a:ext cx="597415" cy="504812"/>
          </a:xfrm>
          <a:prstGeom prst="straightConnector1">
            <a:avLst/>
          </a:prstGeom>
          <a:ln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Straight Arrow Connector 78">
            <a:extLst>
              <a:ext uri="{FF2B5EF4-FFF2-40B4-BE49-F238E27FC236}">
                <a16:creationId xmlns:a16="http://schemas.microsoft.com/office/drawing/2014/main" id="{5A951ED6-80AF-488F-BDCD-136F030F6D13}"/>
              </a:ext>
            </a:extLst>
          </p:cNvPr>
          <p:cNvCxnSpPr>
            <a:cxnSpLocks/>
          </p:cNvCxnSpPr>
          <p:nvPr/>
        </p:nvCxnSpPr>
        <p:spPr>
          <a:xfrm flipV="1">
            <a:off x="6793658" y="2395796"/>
            <a:ext cx="912489" cy="302896"/>
          </a:xfrm>
          <a:prstGeom prst="straightConnector1">
            <a:avLst/>
          </a:prstGeom>
          <a:ln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" name="Straight Arrow Connector 79">
            <a:extLst>
              <a:ext uri="{FF2B5EF4-FFF2-40B4-BE49-F238E27FC236}">
                <a16:creationId xmlns:a16="http://schemas.microsoft.com/office/drawing/2014/main" id="{44D3C7EA-F926-4A37-86AB-CD4A4D5229A7}"/>
              </a:ext>
            </a:extLst>
          </p:cNvPr>
          <p:cNvCxnSpPr>
            <a:cxnSpLocks/>
          </p:cNvCxnSpPr>
          <p:nvPr/>
        </p:nvCxnSpPr>
        <p:spPr>
          <a:xfrm>
            <a:off x="6810948" y="2734525"/>
            <a:ext cx="1487440" cy="23972"/>
          </a:xfrm>
          <a:prstGeom prst="straightConnector1">
            <a:avLst/>
          </a:prstGeom>
          <a:ln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" name="Straight Arrow Connector 80">
            <a:extLst>
              <a:ext uri="{FF2B5EF4-FFF2-40B4-BE49-F238E27FC236}">
                <a16:creationId xmlns:a16="http://schemas.microsoft.com/office/drawing/2014/main" id="{13629C7C-91C0-48EB-ACFC-AC0E8EAF0350}"/>
              </a:ext>
            </a:extLst>
          </p:cNvPr>
          <p:cNvCxnSpPr>
            <a:cxnSpLocks/>
          </p:cNvCxnSpPr>
          <p:nvPr/>
        </p:nvCxnSpPr>
        <p:spPr>
          <a:xfrm>
            <a:off x="6793747" y="2780838"/>
            <a:ext cx="899392" cy="418968"/>
          </a:xfrm>
          <a:prstGeom prst="straightConnector1">
            <a:avLst/>
          </a:prstGeom>
          <a:ln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2" name="Straight Arrow Connector 81">
            <a:extLst>
              <a:ext uri="{FF2B5EF4-FFF2-40B4-BE49-F238E27FC236}">
                <a16:creationId xmlns:a16="http://schemas.microsoft.com/office/drawing/2014/main" id="{DA514CF3-01B2-46A5-AF44-6446BDBE5D8B}"/>
              </a:ext>
            </a:extLst>
          </p:cNvPr>
          <p:cNvCxnSpPr>
            <a:cxnSpLocks/>
          </p:cNvCxnSpPr>
          <p:nvPr/>
        </p:nvCxnSpPr>
        <p:spPr>
          <a:xfrm>
            <a:off x="6765200" y="2844112"/>
            <a:ext cx="413191" cy="776313"/>
          </a:xfrm>
          <a:prstGeom prst="straightConnector1">
            <a:avLst/>
          </a:prstGeom>
          <a:ln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3" name="Straight Arrow Connector 82">
            <a:extLst>
              <a:ext uri="{FF2B5EF4-FFF2-40B4-BE49-F238E27FC236}">
                <a16:creationId xmlns:a16="http://schemas.microsoft.com/office/drawing/2014/main" id="{82C55EB8-024D-48EC-B098-5BF64D3724E1}"/>
              </a:ext>
            </a:extLst>
          </p:cNvPr>
          <p:cNvCxnSpPr>
            <a:cxnSpLocks/>
          </p:cNvCxnSpPr>
          <p:nvPr/>
        </p:nvCxnSpPr>
        <p:spPr>
          <a:xfrm flipV="1">
            <a:off x="6819494" y="4735262"/>
            <a:ext cx="873645" cy="232654"/>
          </a:xfrm>
          <a:prstGeom prst="straightConnector1">
            <a:avLst/>
          </a:prstGeom>
          <a:ln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4" name="Straight Arrow Connector 83">
            <a:extLst>
              <a:ext uri="{FF2B5EF4-FFF2-40B4-BE49-F238E27FC236}">
                <a16:creationId xmlns:a16="http://schemas.microsoft.com/office/drawing/2014/main" id="{8C3EFBE9-954C-495C-AFCC-97CDBA7CCD6E}"/>
              </a:ext>
            </a:extLst>
          </p:cNvPr>
          <p:cNvCxnSpPr>
            <a:cxnSpLocks/>
          </p:cNvCxnSpPr>
          <p:nvPr/>
        </p:nvCxnSpPr>
        <p:spPr>
          <a:xfrm>
            <a:off x="6807077" y="5131472"/>
            <a:ext cx="886062" cy="390059"/>
          </a:xfrm>
          <a:prstGeom prst="straightConnector1">
            <a:avLst/>
          </a:prstGeom>
          <a:ln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5" name="TextBox 84">
            <a:extLst>
              <a:ext uri="{FF2B5EF4-FFF2-40B4-BE49-F238E27FC236}">
                <a16:creationId xmlns:a16="http://schemas.microsoft.com/office/drawing/2014/main" id="{E0A0978A-2060-4F93-921F-812E234F5508}"/>
              </a:ext>
            </a:extLst>
          </p:cNvPr>
          <p:cNvSpPr txBox="1"/>
          <p:nvPr/>
        </p:nvSpPr>
        <p:spPr>
          <a:xfrm>
            <a:off x="540644" y="3232269"/>
            <a:ext cx="109188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fr-FR"/>
            </a:defPPr>
            <a:lvl1pPr marL="0" algn="l" defTabSz="1507846" rtl="0" eaLnBrk="1" latinLnBrk="0" hangingPunct="1">
              <a:defRPr sz="296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53923" algn="l" defTabSz="1507846" rtl="0" eaLnBrk="1" latinLnBrk="0" hangingPunct="1">
              <a:defRPr sz="296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507846" algn="l" defTabSz="1507846" rtl="0" eaLnBrk="1" latinLnBrk="0" hangingPunct="1">
              <a:defRPr sz="296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261768" algn="l" defTabSz="1507846" rtl="0" eaLnBrk="1" latinLnBrk="0" hangingPunct="1">
              <a:defRPr sz="296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015691" algn="l" defTabSz="1507846" rtl="0" eaLnBrk="1" latinLnBrk="0" hangingPunct="1">
              <a:defRPr sz="296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769614" algn="l" defTabSz="1507846" rtl="0" eaLnBrk="1" latinLnBrk="0" hangingPunct="1">
              <a:defRPr sz="296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523537" algn="l" defTabSz="1507846" rtl="0" eaLnBrk="1" latinLnBrk="0" hangingPunct="1">
              <a:defRPr sz="296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5277460" algn="l" defTabSz="1507846" rtl="0" eaLnBrk="1" latinLnBrk="0" hangingPunct="1">
              <a:defRPr sz="296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6031382" algn="l" defTabSz="1507846" rtl="0" eaLnBrk="1" latinLnBrk="0" hangingPunct="1">
              <a:defRPr sz="296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150784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ahoma"/>
                <a:ea typeface="+mn-ea"/>
                <a:cs typeface="+mn-cs"/>
              </a:rPr>
              <a:t>Elektroliza</a:t>
            </a:r>
          </a:p>
        </p:txBody>
      </p:sp>
      <p:sp>
        <p:nvSpPr>
          <p:cNvPr id="86" name="TextBox 85">
            <a:extLst>
              <a:ext uri="{FF2B5EF4-FFF2-40B4-BE49-F238E27FC236}">
                <a16:creationId xmlns:a16="http://schemas.microsoft.com/office/drawing/2014/main" id="{82EE32A3-AAD6-472D-A0EA-4BA80D737F02}"/>
              </a:ext>
            </a:extLst>
          </p:cNvPr>
          <p:cNvSpPr txBox="1"/>
          <p:nvPr/>
        </p:nvSpPr>
        <p:spPr>
          <a:xfrm>
            <a:off x="383176" y="4515858"/>
            <a:ext cx="1481019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fr-FR"/>
            </a:defPPr>
            <a:lvl1pPr marL="0" algn="l" defTabSz="1507846" rtl="0" eaLnBrk="1" latinLnBrk="0" hangingPunct="1">
              <a:defRPr sz="296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53923" algn="l" defTabSz="1507846" rtl="0" eaLnBrk="1" latinLnBrk="0" hangingPunct="1">
              <a:defRPr sz="296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507846" algn="l" defTabSz="1507846" rtl="0" eaLnBrk="1" latinLnBrk="0" hangingPunct="1">
              <a:defRPr sz="296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261768" algn="l" defTabSz="1507846" rtl="0" eaLnBrk="1" latinLnBrk="0" hangingPunct="1">
              <a:defRPr sz="296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015691" algn="l" defTabSz="1507846" rtl="0" eaLnBrk="1" latinLnBrk="0" hangingPunct="1">
              <a:defRPr sz="296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769614" algn="l" defTabSz="1507846" rtl="0" eaLnBrk="1" latinLnBrk="0" hangingPunct="1">
              <a:defRPr sz="296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523537" algn="l" defTabSz="1507846" rtl="0" eaLnBrk="1" latinLnBrk="0" hangingPunct="1">
              <a:defRPr sz="296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5277460" algn="l" defTabSz="1507846" rtl="0" eaLnBrk="1" latinLnBrk="0" hangingPunct="1">
              <a:defRPr sz="296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6031382" algn="l" defTabSz="1507846" rtl="0" eaLnBrk="1" latinLnBrk="0" hangingPunct="1">
              <a:defRPr sz="296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150784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ahoma"/>
                <a:ea typeface="+mn-ea"/>
                <a:cs typeface="+mn-cs"/>
              </a:rPr>
              <a:t>Drug</a:t>
            </a:r>
            <a:r>
              <a:rPr kumimoji="0" lang="sl-SI" sz="14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ahoma"/>
                <a:ea typeface="+mn-ea"/>
                <a:cs typeface="+mn-cs"/>
              </a:rPr>
              <a:t>e metode pridobivanja in izkoriščanja</a:t>
            </a:r>
            <a:endParaRPr kumimoji="0" lang="en-GB" sz="1400" b="0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Tahoma"/>
              <a:ea typeface="+mn-ea"/>
              <a:cs typeface="+mn-cs"/>
            </a:endParaRPr>
          </a:p>
        </p:txBody>
      </p:sp>
      <p:sp>
        <p:nvSpPr>
          <p:cNvPr id="87" name="TextBox 86">
            <a:extLst>
              <a:ext uri="{FF2B5EF4-FFF2-40B4-BE49-F238E27FC236}">
                <a16:creationId xmlns:a16="http://schemas.microsoft.com/office/drawing/2014/main" id="{1544ADEB-BEE1-48CD-B9D9-59BAF12F1F58}"/>
              </a:ext>
            </a:extLst>
          </p:cNvPr>
          <p:cNvSpPr txBox="1"/>
          <p:nvPr/>
        </p:nvSpPr>
        <p:spPr>
          <a:xfrm>
            <a:off x="421965" y="5884704"/>
            <a:ext cx="1402850" cy="278987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>
            <a:defPPr>
              <a:defRPr lang="fr-FR"/>
            </a:defPPr>
            <a:lvl1pPr marL="0" algn="l" defTabSz="1507846" rtl="0" eaLnBrk="1" latinLnBrk="0" hangingPunct="1">
              <a:defRPr sz="296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53923" algn="l" defTabSz="1507846" rtl="0" eaLnBrk="1" latinLnBrk="0" hangingPunct="1">
              <a:defRPr sz="296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507846" algn="l" defTabSz="1507846" rtl="0" eaLnBrk="1" latinLnBrk="0" hangingPunct="1">
              <a:defRPr sz="296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261768" algn="l" defTabSz="1507846" rtl="0" eaLnBrk="1" latinLnBrk="0" hangingPunct="1">
              <a:defRPr sz="296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015691" algn="l" defTabSz="1507846" rtl="0" eaLnBrk="1" latinLnBrk="0" hangingPunct="1">
              <a:defRPr sz="296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769614" algn="l" defTabSz="1507846" rtl="0" eaLnBrk="1" latinLnBrk="0" hangingPunct="1">
              <a:defRPr sz="296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523537" algn="l" defTabSz="1507846" rtl="0" eaLnBrk="1" latinLnBrk="0" hangingPunct="1">
              <a:defRPr sz="296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5277460" algn="l" defTabSz="1507846" rtl="0" eaLnBrk="1" latinLnBrk="0" hangingPunct="1">
              <a:defRPr sz="296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6031382" algn="l" defTabSz="1507846" rtl="0" eaLnBrk="1" latinLnBrk="0" hangingPunct="1">
              <a:defRPr sz="296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150784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13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ahoma"/>
                <a:ea typeface="+mn-ea"/>
                <a:cs typeface="+mn-cs"/>
              </a:rPr>
              <a:t>Proizvodnja</a:t>
            </a:r>
          </a:p>
        </p:txBody>
      </p:sp>
      <p:sp>
        <p:nvSpPr>
          <p:cNvPr id="88" name="TextBox 87">
            <a:extLst>
              <a:ext uri="{FF2B5EF4-FFF2-40B4-BE49-F238E27FC236}">
                <a16:creationId xmlns:a16="http://schemas.microsoft.com/office/drawing/2014/main" id="{85D5312F-01F9-4633-A178-6AC64F60EA47}"/>
              </a:ext>
            </a:extLst>
          </p:cNvPr>
          <p:cNvSpPr txBox="1"/>
          <p:nvPr/>
        </p:nvSpPr>
        <p:spPr>
          <a:xfrm>
            <a:off x="2776622" y="5884704"/>
            <a:ext cx="2877509" cy="278987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>
            <a:defPPr>
              <a:defRPr lang="fr-FR"/>
            </a:defPPr>
            <a:lvl1pPr marL="0" algn="l" defTabSz="1507846" rtl="0" eaLnBrk="1" latinLnBrk="0" hangingPunct="1">
              <a:defRPr sz="296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53923" algn="l" defTabSz="1507846" rtl="0" eaLnBrk="1" latinLnBrk="0" hangingPunct="1">
              <a:defRPr sz="296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507846" algn="l" defTabSz="1507846" rtl="0" eaLnBrk="1" latinLnBrk="0" hangingPunct="1">
              <a:defRPr sz="296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261768" algn="l" defTabSz="1507846" rtl="0" eaLnBrk="1" latinLnBrk="0" hangingPunct="1">
              <a:defRPr sz="296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015691" algn="l" defTabSz="1507846" rtl="0" eaLnBrk="1" latinLnBrk="0" hangingPunct="1">
              <a:defRPr sz="296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769614" algn="l" defTabSz="1507846" rtl="0" eaLnBrk="1" latinLnBrk="0" hangingPunct="1">
              <a:defRPr sz="296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523537" algn="l" defTabSz="1507846" rtl="0" eaLnBrk="1" latinLnBrk="0" hangingPunct="1">
              <a:defRPr sz="296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5277460" algn="l" defTabSz="1507846" rtl="0" eaLnBrk="1" latinLnBrk="0" hangingPunct="1">
              <a:defRPr sz="296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6031382" algn="l" defTabSz="1507846" rtl="0" eaLnBrk="1" latinLnBrk="0" hangingPunct="1">
              <a:defRPr sz="296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150784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13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ahoma"/>
                <a:ea typeface="+mn-ea"/>
                <a:cs typeface="+mn-cs"/>
              </a:rPr>
              <a:t>Distribucija in skladiščenje</a:t>
            </a:r>
          </a:p>
        </p:txBody>
      </p:sp>
      <p:sp>
        <p:nvSpPr>
          <p:cNvPr id="89" name="TextBox 88">
            <a:extLst>
              <a:ext uri="{FF2B5EF4-FFF2-40B4-BE49-F238E27FC236}">
                <a16:creationId xmlns:a16="http://schemas.microsoft.com/office/drawing/2014/main" id="{70B210C0-EFAD-401F-831F-C1F796A7020A}"/>
              </a:ext>
            </a:extLst>
          </p:cNvPr>
          <p:cNvSpPr txBox="1"/>
          <p:nvPr/>
        </p:nvSpPr>
        <p:spPr>
          <a:xfrm>
            <a:off x="6706180" y="5898099"/>
            <a:ext cx="1095095" cy="465640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>
            <a:defPPr>
              <a:defRPr lang="fr-FR"/>
            </a:defPPr>
            <a:lvl1pPr marL="0" algn="l" defTabSz="1507846" rtl="0" eaLnBrk="1" latinLnBrk="0" hangingPunct="1">
              <a:defRPr sz="296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53923" algn="l" defTabSz="1507846" rtl="0" eaLnBrk="1" latinLnBrk="0" hangingPunct="1">
              <a:defRPr sz="296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507846" algn="l" defTabSz="1507846" rtl="0" eaLnBrk="1" latinLnBrk="0" hangingPunct="1">
              <a:defRPr sz="296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261768" algn="l" defTabSz="1507846" rtl="0" eaLnBrk="1" latinLnBrk="0" hangingPunct="1">
              <a:defRPr sz="296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015691" algn="l" defTabSz="1507846" rtl="0" eaLnBrk="1" latinLnBrk="0" hangingPunct="1">
              <a:defRPr sz="296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769614" algn="l" defTabSz="1507846" rtl="0" eaLnBrk="1" latinLnBrk="0" hangingPunct="1">
              <a:defRPr sz="296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523537" algn="l" defTabSz="1507846" rtl="0" eaLnBrk="1" latinLnBrk="0" hangingPunct="1">
              <a:defRPr sz="296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5277460" algn="l" defTabSz="1507846" rtl="0" eaLnBrk="1" latinLnBrk="0" hangingPunct="1">
              <a:defRPr sz="296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6031382" algn="l" defTabSz="1507846" rtl="0" eaLnBrk="1" latinLnBrk="0" hangingPunct="1">
              <a:defRPr sz="296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150784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13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ahoma"/>
                <a:ea typeface="+mn-ea"/>
                <a:cs typeface="+mn-cs"/>
              </a:rPr>
              <a:t>Končna</a:t>
            </a:r>
            <a:endParaRPr kumimoji="0" lang="sl-SI" sz="1213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Tahoma"/>
              <a:ea typeface="+mn-ea"/>
              <a:cs typeface="+mn-cs"/>
            </a:endParaRPr>
          </a:p>
          <a:p>
            <a:pPr marL="0" marR="0" lvl="0" indent="0" algn="ctr" defTabSz="150784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13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ahoma"/>
                <a:ea typeface="+mn-ea"/>
                <a:cs typeface="+mn-cs"/>
              </a:rPr>
              <a:t> uporaba</a:t>
            </a:r>
          </a:p>
        </p:txBody>
      </p:sp>
      <p:pic>
        <p:nvPicPr>
          <p:cNvPr id="90" name="Picture 89">
            <a:extLst>
              <a:ext uri="{FF2B5EF4-FFF2-40B4-BE49-F238E27FC236}">
                <a16:creationId xmlns:a16="http://schemas.microsoft.com/office/drawing/2014/main" id="{2230FEDB-77C6-47C0-A166-FE95C9EA01E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78373" y="2526150"/>
            <a:ext cx="475717" cy="472343"/>
          </a:xfrm>
          <a:prstGeom prst="rect">
            <a:avLst/>
          </a:prstGeom>
        </p:spPr>
      </p:pic>
      <p:pic>
        <p:nvPicPr>
          <p:cNvPr id="91" name="Picture 90">
            <a:extLst>
              <a:ext uri="{FF2B5EF4-FFF2-40B4-BE49-F238E27FC236}">
                <a16:creationId xmlns:a16="http://schemas.microsoft.com/office/drawing/2014/main" id="{61B15F77-90BF-4703-9889-813BBCC4907E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50818" y="2145844"/>
            <a:ext cx="488915" cy="472885"/>
          </a:xfrm>
          <a:prstGeom prst="rect">
            <a:avLst/>
          </a:prstGeom>
        </p:spPr>
      </p:pic>
      <p:pic>
        <p:nvPicPr>
          <p:cNvPr id="92" name="Picture 91">
            <a:extLst>
              <a:ext uri="{FF2B5EF4-FFF2-40B4-BE49-F238E27FC236}">
                <a16:creationId xmlns:a16="http://schemas.microsoft.com/office/drawing/2014/main" id="{80E605BF-A03F-40C9-BF9B-148E6C13BECB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78705" y="2577618"/>
            <a:ext cx="623846" cy="286769"/>
          </a:xfrm>
          <a:prstGeom prst="rect">
            <a:avLst/>
          </a:prstGeom>
        </p:spPr>
      </p:pic>
      <p:pic>
        <p:nvPicPr>
          <p:cNvPr id="93" name="Picture 92">
            <a:extLst>
              <a:ext uri="{FF2B5EF4-FFF2-40B4-BE49-F238E27FC236}">
                <a16:creationId xmlns:a16="http://schemas.microsoft.com/office/drawing/2014/main" id="{56E26DA7-02D8-4EA8-A0D8-06F13A7916B3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4711" y="2803874"/>
            <a:ext cx="347232" cy="327577"/>
          </a:xfrm>
          <a:prstGeom prst="rect">
            <a:avLst/>
          </a:prstGeom>
        </p:spPr>
      </p:pic>
      <p:sp>
        <p:nvSpPr>
          <p:cNvPr id="94" name="TextBox 93">
            <a:extLst>
              <a:ext uri="{FF2B5EF4-FFF2-40B4-BE49-F238E27FC236}">
                <a16:creationId xmlns:a16="http://schemas.microsoft.com/office/drawing/2014/main" id="{BF6F57BA-80A4-4957-8DF3-11A597A4C59F}"/>
              </a:ext>
            </a:extLst>
          </p:cNvPr>
          <p:cNvSpPr txBox="1"/>
          <p:nvPr/>
        </p:nvSpPr>
        <p:spPr>
          <a:xfrm>
            <a:off x="9868032" y="3291040"/>
            <a:ext cx="157545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fr-FR"/>
            </a:defPPr>
            <a:lvl1pPr marL="0" algn="l" defTabSz="1507846" rtl="0" eaLnBrk="1" latinLnBrk="0" hangingPunct="1">
              <a:defRPr sz="296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53923" algn="l" defTabSz="1507846" rtl="0" eaLnBrk="1" latinLnBrk="0" hangingPunct="1">
              <a:defRPr sz="296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507846" algn="l" defTabSz="1507846" rtl="0" eaLnBrk="1" latinLnBrk="0" hangingPunct="1">
              <a:defRPr sz="296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261768" algn="l" defTabSz="1507846" rtl="0" eaLnBrk="1" latinLnBrk="0" hangingPunct="1">
              <a:defRPr sz="296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015691" algn="l" defTabSz="1507846" rtl="0" eaLnBrk="1" latinLnBrk="0" hangingPunct="1">
              <a:defRPr sz="296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769614" algn="l" defTabSz="1507846" rtl="0" eaLnBrk="1" latinLnBrk="0" hangingPunct="1">
              <a:defRPr sz="296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523537" algn="l" defTabSz="1507846" rtl="0" eaLnBrk="1" latinLnBrk="0" hangingPunct="1">
              <a:defRPr sz="296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5277460" algn="l" defTabSz="1507846" rtl="0" eaLnBrk="1" latinLnBrk="0" hangingPunct="1">
              <a:defRPr sz="296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6031382" algn="l" defTabSz="1507846" rtl="0" eaLnBrk="1" latinLnBrk="0" hangingPunct="1">
              <a:defRPr sz="296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150784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0" i="0" u="none" strike="noStrike" kern="1200" cap="none" spc="0" normalizeH="0" baseline="0" noProof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ahoma"/>
                <a:ea typeface="+mn-ea"/>
                <a:cs typeface="+mn-cs"/>
              </a:rPr>
              <a:t>Vodikove doline</a:t>
            </a:r>
          </a:p>
        </p:txBody>
      </p:sp>
      <p:sp>
        <p:nvSpPr>
          <p:cNvPr id="95" name="TextBox 94">
            <a:extLst>
              <a:ext uri="{FF2B5EF4-FFF2-40B4-BE49-F238E27FC236}">
                <a16:creationId xmlns:a16="http://schemas.microsoft.com/office/drawing/2014/main" id="{D817DDE8-6A37-4857-BD46-840CC48A91FD}"/>
              </a:ext>
            </a:extLst>
          </p:cNvPr>
          <p:cNvSpPr txBox="1"/>
          <p:nvPr/>
        </p:nvSpPr>
        <p:spPr>
          <a:xfrm>
            <a:off x="9790061" y="4331530"/>
            <a:ext cx="184714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fr-FR"/>
            </a:defPPr>
            <a:lvl1pPr marL="0" algn="l" defTabSz="1507846" rtl="0" eaLnBrk="1" latinLnBrk="0" hangingPunct="1">
              <a:defRPr sz="296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53923" algn="l" defTabSz="1507846" rtl="0" eaLnBrk="1" latinLnBrk="0" hangingPunct="1">
              <a:defRPr sz="296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507846" algn="l" defTabSz="1507846" rtl="0" eaLnBrk="1" latinLnBrk="0" hangingPunct="1">
              <a:defRPr sz="296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261768" algn="l" defTabSz="1507846" rtl="0" eaLnBrk="1" latinLnBrk="0" hangingPunct="1">
              <a:defRPr sz="296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015691" algn="l" defTabSz="1507846" rtl="0" eaLnBrk="1" latinLnBrk="0" hangingPunct="1">
              <a:defRPr sz="296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769614" algn="l" defTabSz="1507846" rtl="0" eaLnBrk="1" latinLnBrk="0" hangingPunct="1">
              <a:defRPr sz="296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523537" algn="l" defTabSz="1507846" rtl="0" eaLnBrk="1" latinLnBrk="0" hangingPunct="1">
              <a:defRPr sz="296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5277460" algn="l" defTabSz="1507846" rtl="0" eaLnBrk="1" latinLnBrk="0" hangingPunct="1">
              <a:defRPr sz="296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6031382" algn="l" defTabSz="1507846" rtl="0" eaLnBrk="1" latinLnBrk="0" hangingPunct="1">
              <a:defRPr sz="296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150784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l-SI" sz="1400" b="0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ahoma"/>
                <a:ea typeface="+mn-ea"/>
                <a:cs typeface="+mn-cs"/>
              </a:rPr>
              <a:t>Preskrbna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ahoma"/>
                <a:ea typeface="+mn-ea"/>
                <a:cs typeface="+mn-cs"/>
              </a:rPr>
              <a:t>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ahoma"/>
                <a:ea typeface="+mn-ea"/>
                <a:cs typeface="+mn-cs"/>
              </a:rPr>
              <a:t>veriga</a:t>
            </a:r>
            <a:endParaRPr kumimoji="0" lang="en-GB" sz="1400" b="0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Tahoma"/>
              <a:ea typeface="+mn-ea"/>
              <a:cs typeface="+mn-cs"/>
            </a:endParaRPr>
          </a:p>
        </p:txBody>
      </p:sp>
      <p:pic>
        <p:nvPicPr>
          <p:cNvPr id="96" name="Content Placeholder 5">
            <a:extLst>
              <a:ext uri="{FF2B5EF4-FFF2-40B4-BE49-F238E27FC236}">
                <a16:creationId xmlns:a16="http://schemas.microsoft.com/office/drawing/2014/main" id="{D18502CF-2DB9-46E6-890D-F2CEC755F367}"/>
              </a:ext>
            </a:extLst>
          </p:cNvPr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05789" y="3862714"/>
            <a:ext cx="359331" cy="407799"/>
          </a:xfrm>
          <a:prstGeom prst="rect">
            <a:avLst/>
          </a:prstGeom>
        </p:spPr>
      </p:pic>
      <p:sp>
        <p:nvSpPr>
          <p:cNvPr id="97" name="TextBox 96">
            <a:extLst>
              <a:ext uri="{FF2B5EF4-FFF2-40B4-BE49-F238E27FC236}">
                <a16:creationId xmlns:a16="http://schemas.microsoft.com/office/drawing/2014/main" id="{4E1A6140-E322-4CDA-9763-EFB62A047D39}"/>
              </a:ext>
            </a:extLst>
          </p:cNvPr>
          <p:cNvSpPr txBox="1"/>
          <p:nvPr/>
        </p:nvSpPr>
        <p:spPr>
          <a:xfrm>
            <a:off x="9566678" y="5898099"/>
            <a:ext cx="2394462" cy="278987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>
            <a:defPPr>
              <a:defRPr lang="fr-FR"/>
            </a:defPPr>
            <a:lvl1pPr marL="0" algn="l" defTabSz="1507846" rtl="0" eaLnBrk="1" latinLnBrk="0" hangingPunct="1">
              <a:defRPr sz="296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53923" algn="l" defTabSz="1507846" rtl="0" eaLnBrk="1" latinLnBrk="0" hangingPunct="1">
              <a:defRPr sz="296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507846" algn="l" defTabSz="1507846" rtl="0" eaLnBrk="1" latinLnBrk="0" hangingPunct="1">
              <a:defRPr sz="296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261768" algn="l" defTabSz="1507846" rtl="0" eaLnBrk="1" latinLnBrk="0" hangingPunct="1">
              <a:defRPr sz="296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015691" algn="l" defTabSz="1507846" rtl="0" eaLnBrk="1" latinLnBrk="0" hangingPunct="1">
              <a:defRPr sz="296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769614" algn="l" defTabSz="1507846" rtl="0" eaLnBrk="1" latinLnBrk="0" hangingPunct="1">
              <a:defRPr sz="296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523537" algn="l" defTabSz="1507846" rtl="0" eaLnBrk="1" latinLnBrk="0" hangingPunct="1">
              <a:defRPr sz="296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5277460" algn="l" defTabSz="1507846" rtl="0" eaLnBrk="1" latinLnBrk="0" hangingPunct="1">
              <a:defRPr sz="296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6031382" algn="l" defTabSz="1507846" rtl="0" eaLnBrk="1" latinLnBrk="0" hangingPunct="1">
              <a:defRPr sz="296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150784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13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ahoma"/>
                <a:ea typeface="+mn-ea"/>
                <a:cs typeface="+mn-cs"/>
              </a:rPr>
              <a:t>Horizontalne dejavnosti</a:t>
            </a:r>
          </a:p>
        </p:txBody>
      </p:sp>
      <p:sp>
        <p:nvSpPr>
          <p:cNvPr id="98" name="TextBox 97">
            <a:extLst>
              <a:ext uri="{FF2B5EF4-FFF2-40B4-BE49-F238E27FC236}">
                <a16:creationId xmlns:a16="http://schemas.microsoft.com/office/drawing/2014/main" id="{7330F193-A873-42D8-A568-5C5FC052E2A5}"/>
              </a:ext>
            </a:extLst>
          </p:cNvPr>
          <p:cNvSpPr txBox="1"/>
          <p:nvPr/>
        </p:nvSpPr>
        <p:spPr>
          <a:xfrm>
            <a:off x="2478483" y="5221379"/>
            <a:ext cx="146215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fr-FR"/>
            </a:defPPr>
            <a:lvl1pPr marL="0" algn="l" defTabSz="1507846" rtl="0" eaLnBrk="1" latinLnBrk="0" hangingPunct="1">
              <a:defRPr sz="296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53923" algn="l" defTabSz="1507846" rtl="0" eaLnBrk="1" latinLnBrk="0" hangingPunct="1">
              <a:defRPr sz="296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507846" algn="l" defTabSz="1507846" rtl="0" eaLnBrk="1" latinLnBrk="0" hangingPunct="1">
              <a:defRPr sz="296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261768" algn="l" defTabSz="1507846" rtl="0" eaLnBrk="1" latinLnBrk="0" hangingPunct="1">
              <a:defRPr sz="296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015691" algn="l" defTabSz="1507846" rtl="0" eaLnBrk="1" latinLnBrk="0" hangingPunct="1">
              <a:defRPr sz="296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769614" algn="l" defTabSz="1507846" rtl="0" eaLnBrk="1" latinLnBrk="0" hangingPunct="1">
              <a:defRPr sz="296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523537" algn="l" defTabSz="1507846" rtl="0" eaLnBrk="1" latinLnBrk="0" hangingPunct="1">
              <a:defRPr sz="296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5277460" algn="l" defTabSz="1507846" rtl="0" eaLnBrk="1" latinLnBrk="0" hangingPunct="1">
              <a:defRPr sz="296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6031382" algn="l" defTabSz="1507846" rtl="0" eaLnBrk="1" latinLnBrk="0" hangingPunct="1">
              <a:defRPr sz="296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150784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l-SI" sz="12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ahoma"/>
                <a:ea typeface="+mn-ea"/>
                <a:cs typeface="+mn-cs"/>
              </a:rPr>
              <a:t>P</a:t>
            </a:r>
            <a:r>
              <a:rPr kumimoji="0" lang="en-GB" sz="1200" b="0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ahoma"/>
                <a:ea typeface="+mn-ea"/>
                <a:cs typeface="+mn-cs"/>
              </a:rPr>
              <a:t>olnilne</a:t>
            </a: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ahoma"/>
                <a:ea typeface="+mn-ea"/>
                <a:cs typeface="+mn-cs"/>
              </a:rPr>
              <a:t> </a:t>
            </a:r>
            <a:r>
              <a:rPr kumimoji="0" lang="en-GB" sz="1200" b="0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ahoma"/>
                <a:ea typeface="+mn-ea"/>
                <a:cs typeface="+mn-cs"/>
              </a:rPr>
              <a:t>postaje</a:t>
            </a:r>
            <a:r>
              <a:rPr kumimoji="0" lang="sl-SI" sz="12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ahoma"/>
                <a:ea typeface="+mn-ea"/>
                <a:cs typeface="+mn-cs"/>
              </a:rPr>
              <a:t> za vodik</a:t>
            </a:r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Tahoma"/>
              <a:ea typeface="+mn-ea"/>
              <a:cs typeface="+mn-cs"/>
            </a:endParaRPr>
          </a:p>
        </p:txBody>
      </p:sp>
      <p:sp>
        <p:nvSpPr>
          <p:cNvPr id="99" name="TextBox 98">
            <a:extLst>
              <a:ext uri="{FF2B5EF4-FFF2-40B4-BE49-F238E27FC236}">
                <a16:creationId xmlns:a16="http://schemas.microsoft.com/office/drawing/2014/main" id="{91FFDAC4-FA94-4BFC-84C0-4576D8E4B62B}"/>
              </a:ext>
            </a:extLst>
          </p:cNvPr>
          <p:cNvSpPr txBox="1"/>
          <p:nvPr/>
        </p:nvSpPr>
        <p:spPr>
          <a:xfrm>
            <a:off x="2401939" y="4428662"/>
            <a:ext cx="16256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fr-FR"/>
            </a:defPPr>
            <a:lvl1pPr marL="0" algn="l" defTabSz="1507846" rtl="0" eaLnBrk="1" latinLnBrk="0" hangingPunct="1">
              <a:defRPr sz="296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53923" algn="l" defTabSz="1507846" rtl="0" eaLnBrk="1" latinLnBrk="0" hangingPunct="1">
              <a:defRPr sz="296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507846" algn="l" defTabSz="1507846" rtl="0" eaLnBrk="1" latinLnBrk="0" hangingPunct="1">
              <a:defRPr sz="296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261768" algn="l" defTabSz="1507846" rtl="0" eaLnBrk="1" latinLnBrk="0" hangingPunct="1">
              <a:defRPr sz="296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015691" algn="l" defTabSz="1507846" rtl="0" eaLnBrk="1" latinLnBrk="0" hangingPunct="1">
              <a:defRPr sz="296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769614" algn="l" defTabSz="1507846" rtl="0" eaLnBrk="1" latinLnBrk="0" hangingPunct="1">
              <a:defRPr sz="296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523537" algn="l" defTabSz="1507846" rtl="0" eaLnBrk="1" latinLnBrk="0" hangingPunct="1">
              <a:defRPr sz="296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5277460" algn="l" defTabSz="1507846" rtl="0" eaLnBrk="1" latinLnBrk="0" hangingPunct="1">
              <a:defRPr sz="296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6031382" algn="l" defTabSz="1507846" rtl="0" eaLnBrk="1" latinLnBrk="0" hangingPunct="1">
              <a:defRPr sz="296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150784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l-SI" sz="1200" b="0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ahoma"/>
                <a:ea typeface="+mn-ea"/>
                <a:cs typeface="+mn-cs"/>
              </a:rPr>
              <a:t>Srtiskanje</a:t>
            </a:r>
            <a:r>
              <a:rPr kumimoji="0" lang="sl-SI" sz="12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ahoma"/>
                <a:ea typeface="+mn-ea"/>
                <a:cs typeface="+mn-cs"/>
              </a:rPr>
              <a:t> (kompresija)</a:t>
            </a: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ahoma"/>
                <a:ea typeface="+mn-ea"/>
                <a:cs typeface="+mn-cs"/>
              </a:rPr>
              <a:t>, </a:t>
            </a:r>
          </a:p>
          <a:p>
            <a:pPr marL="0" marR="0" lvl="0" indent="0" algn="ctr" defTabSz="150784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l-SI" sz="12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ahoma"/>
                <a:ea typeface="+mn-ea"/>
                <a:cs typeface="+mn-cs"/>
              </a:rPr>
              <a:t>purifikacija</a:t>
            </a: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ahoma"/>
                <a:ea typeface="+mn-ea"/>
                <a:cs typeface="+mn-cs"/>
              </a:rPr>
              <a:t>, </a:t>
            </a:r>
            <a:r>
              <a:rPr kumimoji="0" lang="en-GB" sz="1200" b="0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ahoma"/>
                <a:ea typeface="+mn-ea"/>
                <a:cs typeface="+mn-cs"/>
              </a:rPr>
              <a:t>merjenje</a:t>
            </a:r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Tahoma"/>
              <a:ea typeface="+mn-ea"/>
              <a:cs typeface="+mn-cs"/>
            </a:endParaRPr>
          </a:p>
        </p:txBody>
      </p:sp>
      <p:sp>
        <p:nvSpPr>
          <p:cNvPr id="100" name="TextBox 99">
            <a:extLst>
              <a:ext uri="{FF2B5EF4-FFF2-40B4-BE49-F238E27FC236}">
                <a16:creationId xmlns:a16="http://schemas.microsoft.com/office/drawing/2014/main" id="{E9F1C412-8567-4365-A17E-A1F4FBC264BD}"/>
              </a:ext>
            </a:extLst>
          </p:cNvPr>
          <p:cNvSpPr txBox="1"/>
          <p:nvPr/>
        </p:nvSpPr>
        <p:spPr>
          <a:xfrm>
            <a:off x="2691598" y="1982284"/>
            <a:ext cx="100212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fr-FR"/>
            </a:defPPr>
            <a:lvl1pPr marL="0" algn="l" defTabSz="1507846" rtl="0" eaLnBrk="1" latinLnBrk="0" hangingPunct="1">
              <a:defRPr sz="296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53923" algn="l" defTabSz="1507846" rtl="0" eaLnBrk="1" latinLnBrk="0" hangingPunct="1">
              <a:defRPr sz="296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507846" algn="l" defTabSz="1507846" rtl="0" eaLnBrk="1" latinLnBrk="0" hangingPunct="1">
              <a:defRPr sz="296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261768" algn="l" defTabSz="1507846" rtl="0" eaLnBrk="1" latinLnBrk="0" hangingPunct="1">
              <a:defRPr sz="296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015691" algn="l" defTabSz="1507846" rtl="0" eaLnBrk="1" latinLnBrk="0" hangingPunct="1">
              <a:defRPr sz="296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769614" algn="l" defTabSz="1507846" rtl="0" eaLnBrk="1" latinLnBrk="0" hangingPunct="1">
              <a:defRPr sz="296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523537" algn="l" defTabSz="1507846" rtl="0" eaLnBrk="1" latinLnBrk="0" hangingPunct="1">
              <a:defRPr sz="296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5277460" algn="l" defTabSz="1507846" rtl="0" eaLnBrk="1" latinLnBrk="0" hangingPunct="1">
              <a:defRPr sz="296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6031382" algn="l" defTabSz="1507846" rtl="0" eaLnBrk="1" latinLnBrk="0" hangingPunct="1">
              <a:defRPr sz="296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150784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0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ahoma"/>
                <a:ea typeface="+mn-ea"/>
                <a:cs typeface="+mn-cs"/>
              </a:rPr>
              <a:t>Velik</a:t>
            </a: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ahoma"/>
                <a:ea typeface="+mn-ea"/>
                <a:cs typeface="+mn-cs"/>
              </a:rPr>
              <a:t> </a:t>
            </a:r>
            <a:r>
              <a:rPr kumimoji="0" lang="en-GB" sz="1200" b="0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ahoma"/>
                <a:ea typeface="+mn-ea"/>
                <a:cs typeface="+mn-cs"/>
              </a:rPr>
              <a:t>obseg</a:t>
            </a:r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Tahoma"/>
              <a:ea typeface="+mn-ea"/>
              <a:cs typeface="+mn-cs"/>
            </a:endParaRPr>
          </a:p>
          <a:p>
            <a:pPr marL="0" marR="0" lvl="0" indent="0" algn="ctr" defTabSz="150784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l-SI" sz="12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ahoma"/>
                <a:ea typeface="+mn-ea"/>
                <a:cs typeface="+mn-cs"/>
              </a:rPr>
              <a:t>hrambe</a:t>
            </a:r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Tahoma"/>
              <a:ea typeface="+mn-ea"/>
              <a:cs typeface="+mn-cs"/>
            </a:endParaRPr>
          </a:p>
        </p:txBody>
      </p:sp>
      <p:sp>
        <p:nvSpPr>
          <p:cNvPr id="101" name="TextBox 100">
            <a:extLst>
              <a:ext uri="{FF2B5EF4-FFF2-40B4-BE49-F238E27FC236}">
                <a16:creationId xmlns:a16="http://schemas.microsoft.com/office/drawing/2014/main" id="{D6A5DFAC-775C-408E-957B-0841EAA6433B}"/>
              </a:ext>
            </a:extLst>
          </p:cNvPr>
          <p:cNvSpPr txBox="1"/>
          <p:nvPr/>
        </p:nvSpPr>
        <p:spPr>
          <a:xfrm>
            <a:off x="2480629" y="2815111"/>
            <a:ext cx="129866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fr-FR"/>
            </a:defPPr>
            <a:lvl1pPr marL="0" algn="l" defTabSz="1507846" rtl="0" eaLnBrk="1" latinLnBrk="0" hangingPunct="1">
              <a:defRPr sz="296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53923" algn="l" defTabSz="1507846" rtl="0" eaLnBrk="1" latinLnBrk="0" hangingPunct="1">
              <a:defRPr sz="296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507846" algn="l" defTabSz="1507846" rtl="0" eaLnBrk="1" latinLnBrk="0" hangingPunct="1">
              <a:defRPr sz="296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261768" algn="l" defTabSz="1507846" rtl="0" eaLnBrk="1" latinLnBrk="0" hangingPunct="1">
              <a:defRPr sz="296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015691" algn="l" defTabSz="1507846" rtl="0" eaLnBrk="1" latinLnBrk="0" hangingPunct="1">
              <a:defRPr sz="296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769614" algn="l" defTabSz="1507846" rtl="0" eaLnBrk="1" latinLnBrk="0" hangingPunct="1">
              <a:defRPr sz="296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523537" algn="l" defTabSz="1507846" rtl="0" eaLnBrk="1" latinLnBrk="0" hangingPunct="1">
              <a:defRPr sz="296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5277460" algn="l" defTabSz="1507846" rtl="0" eaLnBrk="1" latinLnBrk="0" hangingPunct="1">
              <a:defRPr sz="296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6031382" algn="l" defTabSz="1507846" rtl="0" eaLnBrk="1" latinLnBrk="0" hangingPunct="1">
              <a:defRPr sz="296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150784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l-SI" sz="12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ahoma"/>
                <a:ea typeface="+mn-ea"/>
                <a:cs typeface="+mn-cs"/>
              </a:rPr>
              <a:t>Nosilci t</a:t>
            </a:r>
            <a:r>
              <a:rPr kumimoji="0" lang="en-GB" sz="1200" b="0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ahoma"/>
                <a:ea typeface="+mn-ea"/>
                <a:cs typeface="+mn-cs"/>
              </a:rPr>
              <a:t>ekoč</a:t>
            </a:r>
            <a:r>
              <a:rPr kumimoji="0" lang="sl-SI" sz="12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ahoma"/>
                <a:ea typeface="+mn-ea"/>
                <a:cs typeface="+mn-cs"/>
              </a:rPr>
              <a:t>ega</a:t>
            </a: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ahoma"/>
                <a:ea typeface="+mn-ea"/>
                <a:cs typeface="+mn-cs"/>
              </a:rPr>
              <a:t> </a:t>
            </a:r>
            <a:r>
              <a:rPr kumimoji="0" lang="en-GB" sz="1200" b="0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ahoma"/>
                <a:ea typeface="+mn-ea"/>
                <a:cs typeface="+mn-cs"/>
              </a:rPr>
              <a:t>vodi</a:t>
            </a:r>
            <a:r>
              <a:rPr kumimoji="0" lang="sl-SI" sz="1200" b="0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ahoma"/>
                <a:ea typeface="+mn-ea"/>
                <a:cs typeface="+mn-cs"/>
              </a:rPr>
              <a:t>ka</a:t>
            </a:r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Tahoma"/>
              <a:ea typeface="+mn-ea"/>
              <a:cs typeface="+mn-cs"/>
            </a:endParaRPr>
          </a:p>
        </p:txBody>
      </p:sp>
      <p:pic>
        <p:nvPicPr>
          <p:cNvPr id="102" name="Picture 101">
            <a:extLst>
              <a:ext uri="{FF2B5EF4-FFF2-40B4-BE49-F238E27FC236}">
                <a16:creationId xmlns:a16="http://schemas.microsoft.com/office/drawing/2014/main" id="{5D9AD069-88BA-4818-BE01-6C5A00E784D7}"/>
              </a:ext>
            </a:extLst>
          </p:cNvPr>
          <p:cNvPicPr>
            <a:picLocks noChangeAspect="1"/>
          </p:cNvPicPr>
          <p:nvPr/>
        </p:nvPicPr>
        <p:blipFill>
          <a:blip r:embed="rId19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07298" y="2797704"/>
            <a:ext cx="440989" cy="496443"/>
          </a:xfrm>
          <a:prstGeom prst="rect">
            <a:avLst/>
          </a:prstGeom>
        </p:spPr>
      </p:pic>
      <p:sp>
        <p:nvSpPr>
          <p:cNvPr id="103" name="TextBox 102">
            <a:extLst>
              <a:ext uri="{FF2B5EF4-FFF2-40B4-BE49-F238E27FC236}">
                <a16:creationId xmlns:a16="http://schemas.microsoft.com/office/drawing/2014/main" id="{2825A11D-6080-4FD0-A423-BC54448F75EE}"/>
              </a:ext>
            </a:extLst>
          </p:cNvPr>
          <p:cNvSpPr txBox="1"/>
          <p:nvPr/>
        </p:nvSpPr>
        <p:spPr>
          <a:xfrm>
            <a:off x="2357158" y="3751292"/>
            <a:ext cx="154025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fr-FR"/>
            </a:defPPr>
            <a:lvl1pPr marL="0" algn="l" defTabSz="1507846" rtl="0" eaLnBrk="1" latinLnBrk="0" hangingPunct="1">
              <a:defRPr sz="296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53923" algn="l" defTabSz="1507846" rtl="0" eaLnBrk="1" latinLnBrk="0" hangingPunct="1">
              <a:defRPr sz="296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507846" algn="l" defTabSz="1507846" rtl="0" eaLnBrk="1" latinLnBrk="0" hangingPunct="1">
              <a:defRPr sz="296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261768" algn="l" defTabSz="1507846" rtl="0" eaLnBrk="1" latinLnBrk="0" hangingPunct="1">
              <a:defRPr sz="296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015691" algn="l" defTabSz="1507846" rtl="0" eaLnBrk="1" latinLnBrk="0" hangingPunct="1">
              <a:defRPr sz="296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769614" algn="l" defTabSz="1507846" rtl="0" eaLnBrk="1" latinLnBrk="0" hangingPunct="1">
              <a:defRPr sz="296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523537" algn="l" defTabSz="1507846" rtl="0" eaLnBrk="1" latinLnBrk="0" hangingPunct="1">
              <a:defRPr sz="296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5277460" algn="l" defTabSz="1507846" rtl="0" eaLnBrk="1" latinLnBrk="0" hangingPunct="1">
              <a:defRPr sz="296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6031382" algn="l" defTabSz="1507846" rtl="0" eaLnBrk="1" latinLnBrk="0" hangingPunct="1">
              <a:defRPr sz="296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150784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0" i="0" u="none" strike="noStrike" kern="1200" cap="none" spc="0" normalizeH="0" baseline="0" noProof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ahoma"/>
                <a:ea typeface="+mn-ea"/>
                <a:cs typeface="+mn-cs"/>
              </a:rPr>
              <a:t>Transport vodika</a:t>
            </a:r>
          </a:p>
        </p:txBody>
      </p:sp>
      <p:sp>
        <p:nvSpPr>
          <p:cNvPr id="104" name="TextBox 103">
            <a:extLst>
              <a:ext uri="{FF2B5EF4-FFF2-40B4-BE49-F238E27FC236}">
                <a16:creationId xmlns:a16="http://schemas.microsoft.com/office/drawing/2014/main" id="{C547DA3C-748B-4293-85BA-53469D32C29D}"/>
              </a:ext>
            </a:extLst>
          </p:cNvPr>
          <p:cNvSpPr txBox="1"/>
          <p:nvPr/>
        </p:nvSpPr>
        <p:spPr>
          <a:xfrm>
            <a:off x="5670275" y="2912006"/>
            <a:ext cx="1151196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>
            <a:defPPr>
              <a:defRPr lang="fr-FR"/>
            </a:defPPr>
            <a:lvl1pPr marL="0" algn="l" defTabSz="1507846" rtl="0" eaLnBrk="1" latinLnBrk="0" hangingPunct="1">
              <a:defRPr sz="296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53923" algn="l" defTabSz="1507846" rtl="0" eaLnBrk="1" latinLnBrk="0" hangingPunct="1">
              <a:defRPr sz="296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507846" algn="l" defTabSz="1507846" rtl="0" eaLnBrk="1" latinLnBrk="0" hangingPunct="1">
              <a:defRPr sz="296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261768" algn="l" defTabSz="1507846" rtl="0" eaLnBrk="1" latinLnBrk="0" hangingPunct="1">
              <a:defRPr sz="296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015691" algn="l" defTabSz="1507846" rtl="0" eaLnBrk="1" latinLnBrk="0" hangingPunct="1">
              <a:defRPr sz="296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769614" algn="l" defTabSz="1507846" rtl="0" eaLnBrk="1" latinLnBrk="0" hangingPunct="1">
              <a:defRPr sz="296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523537" algn="l" defTabSz="1507846" rtl="0" eaLnBrk="1" latinLnBrk="0" hangingPunct="1">
              <a:defRPr sz="296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5277460" algn="l" defTabSz="1507846" rtl="0" eaLnBrk="1" latinLnBrk="0" hangingPunct="1">
              <a:defRPr sz="296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6031382" algn="l" defTabSz="1507846" rtl="0" eaLnBrk="1" latinLnBrk="0" hangingPunct="1">
              <a:defRPr sz="296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150784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ahoma"/>
                <a:ea typeface="+mn-ea"/>
                <a:cs typeface="+mn-cs"/>
              </a:rPr>
              <a:t>Prevoz</a:t>
            </a:r>
            <a:r>
              <a:rPr kumimoji="0" lang="sl-SI" sz="14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ahoma"/>
                <a:ea typeface="+mn-ea"/>
                <a:cs typeface="+mn-cs"/>
              </a:rPr>
              <a:t>ne</a:t>
            </a:r>
            <a:endParaRPr kumimoji="0" lang="en-GB" sz="1400" b="0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Tahoma"/>
              <a:ea typeface="+mn-ea"/>
              <a:cs typeface="+mn-cs"/>
            </a:endParaRPr>
          </a:p>
          <a:p>
            <a:pPr marL="0" marR="0" lvl="0" indent="0" algn="ctr" defTabSz="150784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l-SI" sz="14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ahoma"/>
                <a:ea typeface="+mn-ea"/>
                <a:cs typeface="+mn-cs"/>
              </a:rPr>
              <a:t>a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ahoma"/>
                <a:ea typeface="+mn-ea"/>
                <a:cs typeface="+mn-cs"/>
              </a:rPr>
              <a:t>plikacije</a:t>
            </a:r>
            <a:endParaRPr kumimoji="0" lang="en-GB" sz="1400" b="0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Tahoma"/>
              <a:ea typeface="+mn-ea"/>
              <a:cs typeface="+mn-cs"/>
            </a:endParaRPr>
          </a:p>
        </p:txBody>
      </p:sp>
      <p:sp>
        <p:nvSpPr>
          <p:cNvPr id="105" name="TextBox 104">
            <a:extLst>
              <a:ext uri="{FF2B5EF4-FFF2-40B4-BE49-F238E27FC236}">
                <a16:creationId xmlns:a16="http://schemas.microsoft.com/office/drawing/2014/main" id="{A8195C2F-1B67-48D4-8B86-318FB48E66AC}"/>
              </a:ext>
            </a:extLst>
          </p:cNvPr>
          <p:cNvSpPr txBox="1"/>
          <p:nvPr/>
        </p:nvSpPr>
        <p:spPr>
          <a:xfrm>
            <a:off x="5632391" y="5249587"/>
            <a:ext cx="115119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fr-FR"/>
            </a:defPPr>
            <a:lvl1pPr marL="0" algn="l" defTabSz="1507846" rtl="0" eaLnBrk="1" latinLnBrk="0" hangingPunct="1">
              <a:defRPr sz="296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53923" algn="l" defTabSz="1507846" rtl="0" eaLnBrk="1" latinLnBrk="0" hangingPunct="1">
              <a:defRPr sz="296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507846" algn="l" defTabSz="1507846" rtl="0" eaLnBrk="1" latinLnBrk="0" hangingPunct="1">
              <a:defRPr sz="296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261768" algn="l" defTabSz="1507846" rtl="0" eaLnBrk="1" latinLnBrk="0" hangingPunct="1">
              <a:defRPr sz="296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015691" algn="l" defTabSz="1507846" rtl="0" eaLnBrk="1" latinLnBrk="0" hangingPunct="1">
              <a:defRPr sz="296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769614" algn="l" defTabSz="1507846" rtl="0" eaLnBrk="1" latinLnBrk="0" hangingPunct="1">
              <a:defRPr sz="296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523537" algn="l" defTabSz="1507846" rtl="0" eaLnBrk="1" latinLnBrk="0" hangingPunct="1">
              <a:defRPr sz="296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5277460" algn="l" defTabSz="1507846" rtl="0" eaLnBrk="1" latinLnBrk="0" hangingPunct="1">
              <a:defRPr sz="296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6031382" algn="l" defTabSz="1507846" rtl="0" eaLnBrk="1" latinLnBrk="0" hangingPunct="1">
              <a:defRPr sz="296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150784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ahoma"/>
                <a:ea typeface="+mn-ea"/>
                <a:cs typeface="+mn-cs"/>
              </a:rPr>
              <a:t>Stacionarn</a:t>
            </a:r>
            <a:r>
              <a:rPr kumimoji="0" lang="sl-SI" sz="14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ahoma"/>
                <a:ea typeface="+mn-ea"/>
                <a:cs typeface="+mn-cs"/>
              </a:rPr>
              <a:t>e</a:t>
            </a:r>
            <a:endParaRPr kumimoji="0" lang="en-GB" sz="1400" b="0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Tahoma"/>
              <a:ea typeface="+mn-ea"/>
              <a:cs typeface="+mn-cs"/>
            </a:endParaRPr>
          </a:p>
          <a:p>
            <a:pPr marL="0" marR="0" lvl="0" indent="0" algn="ctr" defTabSz="150784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ahoma"/>
                <a:ea typeface="+mn-ea"/>
                <a:cs typeface="+mn-cs"/>
              </a:rPr>
              <a:t>Aplikacije</a:t>
            </a:r>
            <a:endParaRPr kumimoji="0" lang="en-GB" sz="1400" b="0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Tahoma"/>
              <a:ea typeface="+mn-ea"/>
              <a:cs typeface="+mn-cs"/>
            </a:endParaRPr>
          </a:p>
        </p:txBody>
      </p:sp>
      <p:sp>
        <p:nvSpPr>
          <p:cNvPr id="106" name="TextBox 105">
            <a:extLst>
              <a:ext uri="{FF2B5EF4-FFF2-40B4-BE49-F238E27FC236}">
                <a16:creationId xmlns:a16="http://schemas.microsoft.com/office/drawing/2014/main" id="{34256444-93DC-4174-8BB8-D6EA7D4BE503}"/>
              </a:ext>
            </a:extLst>
          </p:cNvPr>
          <p:cNvSpPr txBox="1"/>
          <p:nvPr/>
        </p:nvSpPr>
        <p:spPr>
          <a:xfrm>
            <a:off x="7508271" y="1349591"/>
            <a:ext cx="122332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fr-FR"/>
            </a:defPPr>
            <a:lvl1pPr marL="0" algn="l" defTabSz="1507846" rtl="0" eaLnBrk="1" latinLnBrk="0" hangingPunct="1">
              <a:defRPr sz="296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53923" algn="l" defTabSz="1507846" rtl="0" eaLnBrk="1" latinLnBrk="0" hangingPunct="1">
              <a:defRPr sz="296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507846" algn="l" defTabSz="1507846" rtl="0" eaLnBrk="1" latinLnBrk="0" hangingPunct="1">
              <a:defRPr sz="296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261768" algn="l" defTabSz="1507846" rtl="0" eaLnBrk="1" latinLnBrk="0" hangingPunct="1">
              <a:defRPr sz="296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015691" algn="l" defTabSz="1507846" rtl="0" eaLnBrk="1" latinLnBrk="0" hangingPunct="1">
              <a:defRPr sz="296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769614" algn="l" defTabSz="1507846" rtl="0" eaLnBrk="1" latinLnBrk="0" hangingPunct="1">
              <a:defRPr sz="296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523537" algn="l" defTabSz="1507846" rtl="0" eaLnBrk="1" latinLnBrk="0" hangingPunct="1">
              <a:defRPr sz="296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5277460" algn="l" defTabSz="1507846" rtl="0" eaLnBrk="1" latinLnBrk="0" hangingPunct="1">
              <a:defRPr sz="296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6031382" algn="l" defTabSz="1507846" rtl="0" eaLnBrk="1" latinLnBrk="0" hangingPunct="1">
              <a:defRPr sz="296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150784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0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ahoma"/>
                <a:ea typeface="+mn-ea"/>
                <a:cs typeface="+mn-cs"/>
              </a:rPr>
              <a:t>Gradniki</a:t>
            </a:r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Tahoma"/>
              <a:ea typeface="+mn-ea"/>
              <a:cs typeface="+mn-cs"/>
            </a:endParaRPr>
          </a:p>
        </p:txBody>
      </p:sp>
      <p:sp>
        <p:nvSpPr>
          <p:cNvPr id="107" name="TextBox 106">
            <a:extLst>
              <a:ext uri="{FF2B5EF4-FFF2-40B4-BE49-F238E27FC236}">
                <a16:creationId xmlns:a16="http://schemas.microsoft.com/office/drawing/2014/main" id="{2AD338E3-8699-4976-AF68-09777461F9A8}"/>
              </a:ext>
            </a:extLst>
          </p:cNvPr>
          <p:cNvSpPr txBox="1"/>
          <p:nvPr/>
        </p:nvSpPr>
        <p:spPr>
          <a:xfrm>
            <a:off x="8339063" y="1776827"/>
            <a:ext cx="97808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fr-FR"/>
            </a:defPPr>
            <a:lvl1pPr marL="0" algn="l" defTabSz="1507846" rtl="0" eaLnBrk="1" latinLnBrk="0" hangingPunct="1">
              <a:defRPr sz="296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53923" algn="l" defTabSz="1507846" rtl="0" eaLnBrk="1" latinLnBrk="0" hangingPunct="1">
              <a:defRPr sz="296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507846" algn="l" defTabSz="1507846" rtl="0" eaLnBrk="1" latinLnBrk="0" hangingPunct="1">
              <a:defRPr sz="296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261768" algn="l" defTabSz="1507846" rtl="0" eaLnBrk="1" latinLnBrk="0" hangingPunct="1">
              <a:defRPr sz="296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015691" algn="l" defTabSz="1507846" rtl="0" eaLnBrk="1" latinLnBrk="0" hangingPunct="1">
              <a:defRPr sz="296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769614" algn="l" defTabSz="1507846" rtl="0" eaLnBrk="1" latinLnBrk="0" hangingPunct="1">
              <a:defRPr sz="296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523537" algn="l" defTabSz="1507846" rtl="0" eaLnBrk="1" latinLnBrk="0" hangingPunct="1">
              <a:defRPr sz="296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5277460" algn="l" defTabSz="1507846" rtl="0" eaLnBrk="1" latinLnBrk="0" hangingPunct="1">
              <a:defRPr sz="296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6031382" algn="l" defTabSz="1507846" rtl="0" eaLnBrk="1" latinLnBrk="0" hangingPunct="1">
              <a:defRPr sz="296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150784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0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ahoma"/>
                <a:ea typeface="+mn-ea"/>
                <a:cs typeface="+mn-cs"/>
              </a:rPr>
              <a:t>Težk</a:t>
            </a:r>
            <a:r>
              <a:rPr kumimoji="0" lang="sl-SI" sz="1200" b="0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ahoma"/>
                <a:ea typeface="+mn-ea"/>
                <a:cs typeface="+mn-cs"/>
              </a:rPr>
              <a:t>ak</a:t>
            </a: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ahoma"/>
                <a:ea typeface="+mn-ea"/>
                <a:cs typeface="+mn-cs"/>
              </a:rPr>
              <a:t> </a:t>
            </a:r>
            <a:r>
              <a:rPr kumimoji="0" lang="sl-SI" sz="12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ahoma"/>
                <a:ea typeface="+mn-ea"/>
                <a:cs typeface="+mn-cs"/>
              </a:rPr>
              <a:t>tovorni prevoz</a:t>
            </a:r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Tahoma"/>
              <a:ea typeface="+mn-ea"/>
              <a:cs typeface="+mn-cs"/>
            </a:endParaRPr>
          </a:p>
        </p:txBody>
      </p:sp>
      <p:sp>
        <p:nvSpPr>
          <p:cNvPr id="108" name="TextBox 107">
            <a:extLst>
              <a:ext uri="{FF2B5EF4-FFF2-40B4-BE49-F238E27FC236}">
                <a16:creationId xmlns:a16="http://schemas.microsoft.com/office/drawing/2014/main" id="{828B0024-F4CE-4343-B092-4A795DB3D32F}"/>
              </a:ext>
            </a:extLst>
          </p:cNvPr>
          <p:cNvSpPr txBox="1"/>
          <p:nvPr/>
        </p:nvSpPr>
        <p:spPr>
          <a:xfrm>
            <a:off x="7233382" y="4117543"/>
            <a:ext cx="115682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fr-FR"/>
            </a:defPPr>
            <a:lvl1pPr marL="0" algn="l" defTabSz="1507846" rtl="0" eaLnBrk="1" latinLnBrk="0" hangingPunct="1">
              <a:defRPr sz="296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53923" algn="l" defTabSz="1507846" rtl="0" eaLnBrk="1" latinLnBrk="0" hangingPunct="1">
              <a:defRPr sz="296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507846" algn="l" defTabSz="1507846" rtl="0" eaLnBrk="1" latinLnBrk="0" hangingPunct="1">
              <a:defRPr sz="296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261768" algn="l" defTabSz="1507846" rtl="0" eaLnBrk="1" latinLnBrk="0" hangingPunct="1">
              <a:defRPr sz="296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015691" algn="l" defTabSz="1507846" rtl="0" eaLnBrk="1" latinLnBrk="0" hangingPunct="1">
              <a:defRPr sz="296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769614" algn="l" defTabSz="1507846" rtl="0" eaLnBrk="1" latinLnBrk="0" hangingPunct="1">
              <a:defRPr sz="296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523537" algn="l" defTabSz="1507846" rtl="0" eaLnBrk="1" latinLnBrk="0" hangingPunct="1">
              <a:defRPr sz="296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5277460" algn="l" defTabSz="1507846" rtl="0" eaLnBrk="1" latinLnBrk="0" hangingPunct="1">
              <a:defRPr sz="296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6031382" algn="l" defTabSz="1507846" rtl="0" eaLnBrk="1" latinLnBrk="0" hangingPunct="1">
              <a:defRPr sz="296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150784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0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ahoma"/>
                <a:ea typeface="+mn-ea"/>
                <a:cs typeface="+mn-cs"/>
              </a:rPr>
              <a:t>Aeronavtik</a:t>
            </a:r>
            <a:r>
              <a:rPr kumimoji="0" lang="sl-SI" sz="12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ahoma"/>
                <a:ea typeface="+mn-ea"/>
                <a:cs typeface="+mn-cs"/>
              </a:rPr>
              <a:t>a</a:t>
            </a:r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Tahoma"/>
              <a:ea typeface="+mn-ea"/>
              <a:cs typeface="+mn-cs"/>
            </a:endParaRPr>
          </a:p>
        </p:txBody>
      </p:sp>
      <p:sp>
        <p:nvSpPr>
          <p:cNvPr id="109" name="TextBox 108">
            <a:extLst>
              <a:ext uri="{FF2B5EF4-FFF2-40B4-BE49-F238E27FC236}">
                <a16:creationId xmlns:a16="http://schemas.microsoft.com/office/drawing/2014/main" id="{2572FFD1-2676-4C8A-B930-AC0BCB8D63C7}"/>
              </a:ext>
            </a:extLst>
          </p:cNvPr>
          <p:cNvSpPr txBox="1"/>
          <p:nvPr/>
        </p:nvSpPr>
        <p:spPr>
          <a:xfrm>
            <a:off x="8392633" y="2983758"/>
            <a:ext cx="98039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fr-FR"/>
            </a:defPPr>
            <a:lvl1pPr marL="0" algn="l" defTabSz="1507846" rtl="0" eaLnBrk="1" latinLnBrk="0" hangingPunct="1">
              <a:defRPr sz="296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53923" algn="l" defTabSz="1507846" rtl="0" eaLnBrk="1" latinLnBrk="0" hangingPunct="1">
              <a:defRPr sz="296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507846" algn="l" defTabSz="1507846" rtl="0" eaLnBrk="1" latinLnBrk="0" hangingPunct="1">
              <a:defRPr sz="296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261768" algn="l" defTabSz="1507846" rtl="0" eaLnBrk="1" latinLnBrk="0" hangingPunct="1">
              <a:defRPr sz="296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015691" algn="l" defTabSz="1507846" rtl="0" eaLnBrk="1" latinLnBrk="0" hangingPunct="1">
              <a:defRPr sz="296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769614" algn="l" defTabSz="1507846" rtl="0" eaLnBrk="1" latinLnBrk="0" hangingPunct="1">
              <a:defRPr sz="296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523537" algn="l" defTabSz="1507846" rtl="0" eaLnBrk="1" latinLnBrk="0" hangingPunct="1">
              <a:defRPr sz="296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5277460" algn="l" defTabSz="1507846" rtl="0" eaLnBrk="1" latinLnBrk="0" hangingPunct="1">
              <a:defRPr sz="296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6031382" algn="l" defTabSz="1507846" rtl="0" eaLnBrk="1" latinLnBrk="0" hangingPunct="1">
              <a:defRPr sz="296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150784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l-SI" sz="12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ahoma"/>
                <a:ea typeface="+mn-ea"/>
                <a:cs typeface="+mn-cs"/>
              </a:rPr>
              <a:t>Po vodi</a:t>
            </a:r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Tahoma"/>
              <a:ea typeface="+mn-ea"/>
              <a:cs typeface="+mn-cs"/>
            </a:endParaRPr>
          </a:p>
        </p:txBody>
      </p:sp>
      <p:sp>
        <p:nvSpPr>
          <p:cNvPr id="110" name="TextBox 109">
            <a:extLst>
              <a:ext uri="{FF2B5EF4-FFF2-40B4-BE49-F238E27FC236}">
                <a16:creationId xmlns:a16="http://schemas.microsoft.com/office/drawing/2014/main" id="{79E42FA2-729B-484E-B658-F9999B1A1CF2}"/>
              </a:ext>
            </a:extLst>
          </p:cNvPr>
          <p:cNvSpPr txBox="1"/>
          <p:nvPr/>
        </p:nvSpPr>
        <p:spPr>
          <a:xfrm>
            <a:off x="8305050" y="3598617"/>
            <a:ext cx="44752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fr-FR"/>
            </a:defPPr>
            <a:lvl1pPr marL="0" algn="l" defTabSz="1507846" rtl="0" eaLnBrk="1" latinLnBrk="0" hangingPunct="1">
              <a:defRPr sz="296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53923" algn="l" defTabSz="1507846" rtl="0" eaLnBrk="1" latinLnBrk="0" hangingPunct="1">
              <a:defRPr sz="296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507846" algn="l" defTabSz="1507846" rtl="0" eaLnBrk="1" latinLnBrk="0" hangingPunct="1">
              <a:defRPr sz="296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261768" algn="l" defTabSz="1507846" rtl="0" eaLnBrk="1" latinLnBrk="0" hangingPunct="1">
              <a:defRPr sz="296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015691" algn="l" defTabSz="1507846" rtl="0" eaLnBrk="1" latinLnBrk="0" hangingPunct="1">
              <a:defRPr sz="296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769614" algn="l" defTabSz="1507846" rtl="0" eaLnBrk="1" latinLnBrk="0" hangingPunct="1">
              <a:defRPr sz="296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523537" algn="l" defTabSz="1507846" rtl="0" eaLnBrk="1" latinLnBrk="0" hangingPunct="1">
              <a:defRPr sz="296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5277460" algn="l" defTabSz="1507846" rtl="0" eaLnBrk="1" latinLnBrk="0" hangingPunct="1">
              <a:defRPr sz="296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6031382" algn="l" defTabSz="1507846" rtl="0" eaLnBrk="1" latinLnBrk="0" hangingPunct="1">
              <a:defRPr sz="296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150784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l-SI" sz="12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ahoma"/>
                <a:ea typeface="+mn-ea"/>
                <a:cs typeface="+mn-cs"/>
              </a:rPr>
              <a:t>Po tirih</a:t>
            </a:r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Tahoma"/>
              <a:ea typeface="+mn-ea"/>
              <a:cs typeface="+mn-cs"/>
            </a:endParaRPr>
          </a:p>
        </p:txBody>
      </p:sp>
      <p:sp>
        <p:nvSpPr>
          <p:cNvPr id="111" name="TextBox 110">
            <a:extLst>
              <a:ext uri="{FF2B5EF4-FFF2-40B4-BE49-F238E27FC236}">
                <a16:creationId xmlns:a16="http://schemas.microsoft.com/office/drawing/2014/main" id="{D56F8CBE-75BA-47D5-8BA4-96AD5126A730}"/>
              </a:ext>
            </a:extLst>
          </p:cNvPr>
          <p:cNvSpPr txBox="1"/>
          <p:nvPr/>
        </p:nvSpPr>
        <p:spPr>
          <a:xfrm>
            <a:off x="8404398" y="4596772"/>
            <a:ext cx="104440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fr-FR"/>
            </a:defPPr>
            <a:lvl1pPr marL="0" algn="l" defTabSz="1507846" rtl="0" eaLnBrk="1" latinLnBrk="0" hangingPunct="1">
              <a:defRPr sz="296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53923" algn="l" defTabSz="1507846" rtl="0" eaLnBrk="1" latinLnBrk="0" hangingPunct="1">
              <a:defRPr sz="296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507846" algn="l" defTabSz="1507846" rtl="0" eaLnBrk="1" latinLnBrk="0" hangingPunct="1">
              <a:defRPr sz="296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261768" algn="l" defTabSz="1507846" rtl="0" eaLnBrk="1" latinLnBrk="0" hangingPunct="1">
              <a:defRPr sz="296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015691" algn="l" defTabSz="1507846" rtl="0" eaLnBrk="1" latinLnBrk="0" hangingPunct="1">
              <a:defRPr sz="296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769614" algn="l" defTabSz="1507846" rtl="0" eaLnBrk="1" latinLnBrk="0" hangingPunct="1">
              <a:defRPr sz="296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523537" algn="l" defTabSz="1507846" rtl="0" eaLnBrk="1" latinLnBrk="0" hangingPunct="1">
              <a:defRPr sz="296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5277460" algn="l" defTabSz="1507846" rtl="0" eaLnBrk="1" latinLnBrk="0" hangingPunct="1">
              <a:defRPr sz="296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6031382" algn="l" defTabSz="1507846" rtl="0" eaLnBrk="1" latinLnBrk="0" hangingPunct="1">
              <a:defRPr sz="296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150784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0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ahoma"/>
                <a:ea typeface="+mn-ea"/>
                <a:cs typeface="+mn-cs"/>
              </a:rPr>
              <a:t>Stacionarn</a:t>
            </a:r>
            <a:r>
              <a:rPr kumimoji="0" lang="sl-SI" sz="12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ahoma"/>
                <a:ea typeface="+mn-ea"/>
                <a:cs typeface="+mn-cs"/>
              </a:rPr>
              <a:t>e</a:t>
            </a:r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Tahoma"/>
              <a:ea typeface="+mn-ea"/>
              <a:cs typeface="+mn-cs"/>
            </a:endParaRPr>
          </a:p>
          <a:p>
            <a:pPr marL="0" marR="0" lvl="0" indent="0" algn="ctr" defTabSz="150784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l-SI" sz="12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ahoma"/>
                <a:ea typeface="+mn-ea"/>
                <a:cs typeface="+mn-cs"/>
              </a:rPr>
              <a:t>g</a:t>
            </a:r>
            <a:r>
              <a:rPr kumimoji="0" lang="en-GB" sz="1200" b="0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ahoma"/>
                <a:ea typeface="+mn-ea"/>
                <a:cs typeface="+mn-cs"/>
              </a:rPr>
              <a:t>orivne</a:t>
            </a: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ahoma"/>
                <a:ea typeface="+mn-ea"/>
                <a:cs typeface="+mn-cs"/>
              </a:rPr>
              <a:t> </a:t>
            </a:r>
            <a:r>
              <a:rPr kumimoji="0" lang="en-GB" sz="1200" b="0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ahoma"/>
                <a:ea typeface="+mn-ea"/>
                <a:cs typeface="+mn-cs"/>
              </a:rPr>
              <a:t>celice</a:t>
            </a:r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Tahoma"/>
              <a:ea typeface="+mn-ea"/>
              <a:cs typeface="+mn-cs"/>
            </a:endParaRPr>
          </a:p>
        </p:txBody>
      </p:sp>
      <p:sp>
        <p:nvSpPr>
          <p:cNvPr id="112" name="TextBox 111">
            <a:extLst>
              <a:ext uri="{FF2B5EF4-FFF2-40B4-BE49-F238E27FC236}">
                <a16:creationId xmlns:a16="http://schemas.microsoft.com/office/drawing/2014/main" id="{4A75D08C-558E-4D3E-8AD7-37FDC3B9A4D0}"/>
              </a:ext>
            </a:extLst>
          </p:cNvPr>
          <p:cNvSpPr txBox="1"/>
          <p:nvPr/>
        </p:nvSpPr>
        <p:spPr>
          <a:xfrm>
            <a:off x="8423759" y="5321036"/>
            <a:ext cx="81850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fr-FR"/>
            </a:defPPr>
            <a:lvl1pPr marL="0" algn="l" defTabSz="1507846" rtl="0" eaLnBrk="1" latinLnBrk="0" hangingPunct="1">
              <a:defRPr sz="296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53923" algn="l" defTabSz="1507846" rtl="0" eaLnBrk="1" latinLnBrk="0" hangingPunct="1">
              <a:defRPr sz="296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507846" algn="l" defTabSz="1507846" rtl="0" eaLnBrk="1" latinLnBrk="0" hangingPunct="1">
              <a:defRPr sz="296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261768" algn="l" defTabSz="1507846" rtl="0" eaLnBrk="1" latinLnBrk="0" hangingPunct="1">
              <a:defRPr sz="296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015691" algn="l" defTabSz="1507846" rtl="0" eaLnBrk="1" latinLnBrk="0" hangingPunct="1">
              <a:defRPr sz="296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769614" algn="l" defTabSz="1507846" rtl="0" eaLnBrk="1" latinLnBrk="0" hangingPunct="1">
              <a:defRPr sz="296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523537" algn="l" defTabSz="1507846" rtl="0" eaLnBrk="1" latinLnBrk="0" hangingPunct="1">
              <a:defRPr sz="296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5277460" algn="l" defTabSz="1507846" rtl="0" eaLnBrk="1" latinLnBrk="0" hangingPunct="1">
              <a:defRPr sz="296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6031382" algn="l" defTabSz="1507846" rtl="0" eaLnBrk="1" latinLnBrk="0" hangingPunct="1">
              <a:defRPr sz="296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150784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ahoma"/>
                <a:ea typeface="+mn-ea"/>
                <a:cs typeface="+mn-cs"/>
              </a:rPr>
              <a:t>Turbine,</a:t>
            </a:r>
          </a:p>
          <a:p>
            <a:pPr marL="0" marR="0" lvl="0" indent="0" algn="ctr" defTabSz="150784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l-SI" sz="12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ahoma"/>
                <a:ea typeface="+mn-ea"/>
                <a:cs typeface="+mn-cs"/>
              </a:rPr>
              <a:t>k</a:t>
            </a:r>
            <a:r>
              <a:rPr kumimoji="0" lang="en-GB" sz="1200" b="0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ahoma"/>
                <a:ea typeface="+mn-ea"/>
                <a:cs typeface="+mn-cs"/>
              </a:rPr>
              <a:t>otli</a:t>
            </a: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ahoma"/>
                <a:ea typeface="+mn-ea"/>
                <a:cs typeface="+mn-cs"/>
              </a:rPr>
              <a:t>, </a:t>
            </a:r>
          </a:p>
          <a:p>
            <a:pPr marL="0" marR="0" lvl="0" indent="0" algn="ctr" defTabSz="150784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l-SI" sz="12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ahoma"/>
                <a:ea typeface="+mn-ea"/>
                <a:cs typeface="+mn-cs"/>
              </a:rPr>
              <a:t>g</a:t>
            </a:r>
            <a:r>
              <a:rPr kumimoji="0" lang="en-GB" sz="1200" b="0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ahoma"/>
                <a:ea typeface="+mn-ea"/>
                <a:cs typeface="+mn-cs"/>
              </a:rPr>
              <a:t>orilniki</a:t>
            </a:r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Tahoma"/>
              <a:ea typeface="+mn-ea"/>
              <a:cs typeface="+mn-cs"/>
            </a:endParaRPr>
          </a:p>
        </p:txBody>
      </p:sp>
      <p:sp>
        <p:nvSpPr>
          <p:cNvPr id="113" name="Arrow: Right 112">
            <a:extLst>
              <a:ext uri="{FF2B5EF4-FFF2-40B4-BE49-F238E27FC236}">
                <a16:creationId xmlns:a16="http://schemas.microsoft.com/office/drawing/2014/main" id="{033BE994-C833-456E-8540-B10E99A7775D}"/>
              </a:ext>
            </a:extLst>
          </p:cNvPr>
          <p:cNvSpPr>
            <a:spLocks noChangeAspect="1"/>
          </p:cNvSpPr>
          <p:nvPr/>
        </p:nvSpPr>
        <p:spPr>
          <a:xfrm>
            <a:off x="1591855" y="3461515"/>
            <a:ext cx="674928" cy="359975"/>
          </a:xfrm>
          <a:prstGeom prst="rightArrow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fr-FR"/>
            </a:defPPr>
            <a:lvl1pPr marL="0" algn="l" defTabSz="1507846" rtl="0" eaLnBrk="1" latinLnBrk="0" hangingPunct="1">
              <a:defRPr sz="296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53923" algn="l" defTabSz="1507846" rtl="0" eaLnBrk="1" latinLnBrk="0" hangingPunct="1">
              <a:defRPr sz="296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507846" algn="l" defTabSz="1507846" rtl="0" eaLnBrk="1" latinLnBrk="0" hangingPunct="1">
              <a:defRPr sz="296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261768" algn="l" defTabSz="1507846" rtl="0" eaLnBrk="1" latinLnBrk="0" hangingPunct="1">
              <a:defRPr sz="296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015691" algn="l" defTabSz="1507846" rtl="0" eaLnBrk="1" latinLnBrk="0" hangingPunct="1">
              <a:defRPr sz="296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769614" algn="l" defTabSz="1507846" rtl="0" eaLnBrk="1" latinLnBrk="0" hangingPunct="1">
              <a:defRPr sz="296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523537" algn="l" defTabSz="1507846" rtl="0" eaLnBrk="1" latinLnBrk="0" hangingPunct="1">
              <a:defRPr sz="296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5277460" algn="l" defTabSz="1507846" rtl="0" eaLnBrk="1" latinLnBrk="0" hangingPunct="1">
              <a:defRPr sz="296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6031382" algn="l" defTabSz="1507846" rtl="0" eaLnBrk="1" latinLnBrk="0" hangingPunct="1">
              <a:defRPr sz="296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150784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968" b="0" i="0" u="none" strike="noStrike" kern="1200" cap="none" spc="0" normalizeH="0" baseline="0" noProof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Tahoma"/>
              <a:ea typeface="+mn-ea"/>
              <a:cs typeface="+mn-cs"/>
            </a:endParaRPr>
          </a:p>
        </p:txBody>
      </p:sp>
      <p:pic>
        <p:nvPicPr>
          <p:cNvPr id="114" name="Picture 113">
            <a:extLst>
              <a:ext uri="{FF2B5EF4-FFF2-40B4-BE49-F238E27FC236}">
                <a16:creationId xmlns:a16="http://schemas.microsoft.com/office/drawing/2014/main" id="{38A009D5-3577-4EF3-9B9A-2168993A34A7}"/>
              </a:ext>
            </a:extLst>
          </p:cNvPr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66116" y="1285244"/>
            <a:ext cx="453212" cy="350421"/>
          </a:xfrm>
          <a:prstGeom prst="rect">
            <a:avLst/>
          </a:prstGeom>
        </p:spPr>
      </p:pic>
      <p:sp>
        <p:nvSpPr>
          <p:cNvPr id="115" name="TextBox 114">
            <a:extLst>
              <a:ext uri="{FF2B5EF4-FFF2-40B4-BE49-F238E27FC236}">
                <a16:creationId xmlns:a16="http://schemas.microsoft.com/office/drawing/2014/main" id="{565FCD05-B435-429B-B4CF-65DA78B45864}"/>
              </a:ext>
            </a:extLst>
          </p:cNvPr>
          <p:cNvSpPr txBox="1"/>
          <p:nvPr/>
        </p:nvSpPr>
        <p:spPr>
          <a:xfrm>
            <a:off x="9880514" y="1589176"/>
            <a:ext cx="166190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fr-FR"/>
            </a:defPPr>
            <a:lvl1pPr marL="0" algn="l" defTabSz="1507846" rtl="0" eaLnBrk="1" latinLnBrk="0" hangingPunct="1">
              <a:defRPr sz="296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53923" algn="l" defTabSz="1507846" rtl="0" eaLnBrk="1" latinLnBrk="0" hangingPunct="1">
              <a:defRPr sz="296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507846" algn="l" defTabSz="1507846" rtl="0" eaLnBrk="1" latinLnBrk="0" hangingPunct="1">
              <a:defRPr sz="296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261768" algn="l" defTabSz="1507846" rtl="0" eaLnBrk="1" latinLnBrk="0" hangingPunct="1">
              <a:defRPr sz="296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015691" algn="l" defTabSz="1507846" rtl="0" eaLnBrk="1" latinLnBrk="0" hangingPunct="1">
              <a:defRPr sz="296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769614" algn="l" defTabSz="1507846" rtl="0" eaLnBrk="1" latinLnBrk="0" hangingPunct="1">
              <a:defRPr sz="296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523537" algn="l" defTabSz="1507846" rtl="0" eaLnBrk="1" latinLnBrk="0" hangingPunct="1">
              <a:defRPr sz="296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5277460" algn="l" defTabSz="1507846" rtl="0" eaLnBrk="1" latinLnBrk="0" hangingPunct="1">
              <a:defRPr sz="296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6031382" algn="l" defTabSz="1507846" rtl="0" eaLnBrk="1" latinLnBrk="0" hangingPunct="1">
              <a:defRPr sz="296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150784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ahoma"/>
                <a:ea typeface="+mn-ea"/>
                <a:cs typeface="+mn-cs"/>
              </a:rPr>
              <a:t>Medsektorsk</a:t>
            </a:r>
            <a:r>
              <a:rPr kumimoji="0" lang="sl-SI" sz="14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ahoma"/>
                <a:ea typeface="+mn-ea"/>
                <a:cs typeface="+mn-cs"/>
              </a:rPr>
              <a:t>e dejavnosti</a:t>
            </a:r>
            <a:endParaRPr kumimoji="0" lang="en-GB" sz="1400" b="0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Tahoma"/>
              <a:ea typeface="+mn-ea"/>
              <a:cs typeface="+mn-cs"/>
            </a:endParaRPr>
          </a:p>
        </p:txBody>
      </p:sp>
      <p:pic>
        <p:nvPicPr>
          <p:cNvPr id="116" name="Picture 115">
            <a:extLst>
              <a:ext uri="{FF2B5EF4-FFF2-40B4-BE49-F238E27FC236}">
                <a16:creationId xmlns:a16="http://schemas.microsoft.com/office/drawing/2014/main" id="{AA852CF9-0398-47A1-A942-867627B3EA69}"/>
              </a:ext>
            </a:extLst>
          </p:cNvPr>
          <p:cNvPicPr>
            <a:picLocks noChangeAspect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96191" y="4769603"/>
            <a:ext cx="393061" cy="481032"/>
          </a:xfrm>
          <a:prstGeom prst="rect">
            <a:avLst/>
          </a:prstGeom>
        </p:spPr>
      </p:pic>
      <p:sp>
        <p:nvSpPr>
          <p:cNvPr id="117" name="TextBox 116">
            <a:extLst>
              <a:ext uri="{FF2B5EF4-FFF2-40B4-BE49-F238E27FC236}">
                <a16:creationId xmlns:a16="http://schemas.microsoft.com/office/drawing/2014/main" id="{B1479A74-C266-4E12-BD8F-2BB092CCAB0C}"/>
              </a:ext>
            </a:extLst>
          </p:cNvPr>
          <p:cNvSpPr txBox="1"/>
          <p:nvPr/>
        </p:nvSpPr>
        <p:spPr>
          <a:xfrm>
            <a:off x="9780003" y="5336148"/>
            <a:ext cx="170739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fr-FR"/>
            </a:defPPr>
            <a:lvl1pPr marL="0" algn="l" defTabSz="1507846" rtl="0" eaLnBrk="1" latinLnBrk="0" hangingPunct="1">
              <a:defRPr sz="296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53923" algn="l" defTabSz="1507846" rtl="0" eaLnBrk="1" latinLnBrk="0" hangingPunct="1">
              <a:defRPr sz="296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507846" algn="l" defTabSz="1507846" rtl="0" eaLnBrk="1" latinLnBrk="0" hangingPunct="1">
              <a:defRPr sz="296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261768" algn="l" defTabSz="1507846" rtl="0" eaLnBrk="1" latinLnBrk="0" hangingPunct="1">
              <a:defRPr sz="296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015691" algn="l" defTabSz="1507846" rtl="0" eaLnBrk="1" latinLnBrk="0" hangingPunct="1">
              <a:defRPr sz="296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769614" algn="l" defTabSz="1507846" rtl="0" eaLnBrk="1" latinLnBrk="0" hangingPunct="1">
              <a:defRPr sz="296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523537" algn="l" defTabSz="1507846" rtl="0" eaLnBrk="1" latinLnBrk="0" hangingPunct="1">
              <a:defRPr sz="296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5277460" algn="l" defTabSz="1507846" rtl="0" eaLnBrk="1" latinLnBrk="0" hangingPunct="1">
              <a:defRPr sz="296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6031382" algn="l" defTabSz="1507846" rtl="0" eaLnBrk="1" latinLnBrk="0" hangingPunct="1">
              <a:defRPr sz="296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150784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ahoma"/>
                <a:ea typeface="+mn-ea"/>
                <a:cs typeface="+mn-cs"/>
              </a:rPr>
              <a:t>Strateške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ahoma"/>
                <a:ea typeface="+mn-ea"/>
                <a:cs typeface="+mn-cs"/>
              </a:rPr>
              <a:t>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ahoma"/>
                <a:ea typeface="+mn-ea"/>
                <a:cs typeface="+mn-cs"/>
              </a:rPr>
              <a:t>raziska</a:t>
            </a:r>
            <a:r>
              <a:rPr kumimoji="0" lang="sl-SI" sz="14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ahoma"/>
                <a:ea typeface="+mn-ea"/>
                <a:cs typeface="+mn-cs"/>
              </a:rPr>
              <a:t>ve in razvoj</a:t>
            </a:r>
            <a:endParaRPr kumimoji="0" lang="en-GB" sz="1400" b="0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Tahoma"/>
              <a:ea typeface="+mn-ea"/>
              <a:cs typeface="+mn-cs"/>
            </a:endParaRPr>
          </a:p>
        </p:txBody>
      </p:sp>
      <p:sp>
        <p:nvSpPr>
          <p:cNvPr id="118" name="Espace réservé du texte 2">
            <a:extLst>
              <a:ext uri="{FF2B5EF4-FFF2-40B4-BE49-F238E27FC236}">
                <a16:creationId xmlns:a16="http://schemas.microsoft.com/office/drawing/2014/main" id="{ED6A0AF8-F559-4F86-8FC5-158D6C89E67E}"/>
              </a:ext>
            </a:extLst>
          </p:cNvPr>
          <p:cNvSpPr txBox="1">
            <a:spLocks/>
          </p:cNvSpPr>
          <p:nvPr/>
        </p:nvSpPr>
        <p:spPr>
          <a:xfrm>
            <a:off x="540644" y="287445"/>
            <a:ext cx="11136244" cy="1082974"/>
          </a:xfrm>
          <a:prstGeom prst="rect">
            <a:avLst/>
          </a:prstGeom>
        </p:spPr>
        <p:txBody>
          <a:bodyPr vert="horz" lIns="91434" tIns="45717" rIns="91434" bIns="45717" rtlCol="0" anchor="t">
            <a:noAutofit/>
          </a:bodyPr>
          <a:lstStyle>
            <a:defPPr>
              <a:defRPr lang="fr-FR"/>
            </a:defPPr>
            <a:lvl1pPr marL="0" algn="l" defTabSz="1507846" rtl="0" eaLnBrk="1" latinLnBrk="0" hangingPunct="1">
              <a:defRPr sz="296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53923" algn="l" defTabSz="1507846" rtl="0" eaLnBrk="1" latinLnBrk="0" hangingPunct="1">
              <a:defRPr sz="296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507846" algn="l" defTabSz="1507846" rtl="0" eaLnBrk="1" latinLnBrk="0" hangingPunct="1">
              <a:defRPr sz="296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261768" algn="l" defTabSz="1507846" rtl="0" eaLnBrk="1" latinLnBrk="0" hangingPunct="1">
              <a:defRPr sz="296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015691" algn="l" defTabSz="1507846" rtl="0" eaLnBrk="1" latinLnBrk="0" hangingPunct="1">
              <a:defRPr sz="296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769614" algn="l" defTabSz="1507846" rtl="0" eaLnBrk="1" latinLnBrk="0" hangingPunct="1">
              <a:defRPr sz="296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523537" algn="l" defTabSz="1507846" rtl="0" eaLnBrk="1" latinLnBrk="0" hangingPunct="1">
              <a:defRPr sz="296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5277460" algn="l" defTabSz="1507846" rtl="0" eaLnBrk="1" latinLnBrk="0" hangingPunct="1">
              <a:defRPr sz="296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6031382" algn="l" defTabSz="1507846" rtl="0" eaLnBrk="1" latinLnBrk="0" hangingPunct="1">
              <a:defRPr sz="296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150784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/>
                <a:ea typeface="+mn-ea"/>
                <a:cs typeface="+mn-cs"/>
              </a:rPr>
              <a:t>Strateški raziskovalni in inovacijski program Clean Hydrogen JU za obdobje 2021-2027</a:t>
            </a:r>
          </a:p>
        </p:txBody>
      </p:sp>
    </p:spTree>
    <p:extLst>
      <p:ext uri="{BB962C8B-B14F-4D97-AF65-F5344CB8AC3E}">
        <p14:creationId xmlns:p14="http://schemas.microsoft.com/office/powerpoint/2010/main" val="246339100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llipse 2">
            <a:extLst>
              <a:ext uri="{FF2B5EF4-FFF2-40B4-BE49-F238E27FC236}">
                <a16:creationId xmlns:a16="http://schemas.microsoft.com/office/drawing/2014/main" id="{CE72EE18-BE12-4D93-9187-89C1A2A23E52}"/>
              </a:ext>
            </a:extLst>
          </p:cNvPr>
          <p:cNvSpPr/>
          <p:nvPr/>
        </p:nvSpPr>
        <p:spPr>
          <a:xfrm>
            <a:off x="2380016" y="1541628"/>
            <a:ext cx="4229054" cy="4055766"/>
          </a:xfrm>
          <a:prstGeom prst="ellipse">
            <a:avLst/>
          </a:prstGeom>
          <a:noFill/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fr-FR"/>
            </a:defPPr>
            <a:lvl1pPr marL="0" algn="l" defTabSz="1507846" rtl="0" eaLnBrk="1" latinLnBrk="0" hangingPunct="1">
              <a:defRPr sz="296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53923" algn="l" defTabSz="1507846" rtl="0" eaLnBrk="1" latinLnBrk="0" hangingPunct="1">
              <a:defRPr sz="296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507846" algn="l" defTabSz="1507846" rtl="0" eaLnBrk="1" latinLnBrk="0" hangingPunct="1">
              <a:defRPr sz="296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261768" algn="l" defTabSz="1507846" rtl="0" eaLnBrk="1" latinLnBrk="0" hangingPunct="1">
              <a:defRPr sz="296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015691" algn="l" defTabSz="1507846" rtl="0" eaLnBrk="1" latinLnBrk="0" hangingPunct="1">
              <a:defRPr sz="296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769614" algn="l" defTabSz="1507846" rtl="0" eaLnBrk="1" latinLnBrk="0" hangingPunct="1">
              <a:defRPr sz="296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523537" algn="l" defTabSz="1507846" rtl="0" eaLnBrk="1" latinLnBrk="0" hangingPunct="1">
              <a:defRPr sz="296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5277460" algn="l" defTabSz="1507846" rtl="0" eaLnBrk="1" latinLnBrk="0" hangingPunct="1">
              <a:defRPr sz="296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6031382" algn="l" defTabSz="1507846" rtl="0" eaLnBrk="1" latinLnBrk="0" hangingPunct="1">
              <a:defRPr sz="296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150784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BE" sz="2968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ahoma"/>
              <a:ea typeface="+mn-ea"/>
              <a:cs typeface="+mn-cs"/>
            </a:endParaRPr>
          </a:p>
        </p:txBody>
      </p:sp>
      <p:sp>
        <p:nvSpPr>
          <p:cNvPr id="4" name="Ellipse 3">
            <a:extLst>
              <a:ext uri="{FF2B5EF4-FFF2-40B4-BE49-F238E27FC236}">
                <a16:creationId xmlns:a16="http://schemas.microsoft.com/office/drawing/2014/main" id="{37D5D7F5-54A0-43C6-BE48-5DB73784B59B}"/>
              </a:ext>
            </a:extLst>
          </p:cNvPr>
          <p:cNvSpPr/>
          <p:nvPr/>
        </p:nvSpPr>
        <p:spPr>
          <a:xfrm>
            <a:off x="3511571" y="2544684"/>
            <a:ext cx="2015643" cy="2030345"/>
          </a:xfrm>
          <a:prstGeom prst="ellipse">
            <a:avLst/>
          </a:prstGeom>
          <a:solidFill>
            <a:srgbClr val="E5E5E5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lIns="91434" tIns="45717" rIns="91434" bIns="45717" rtlCol="0" anchor="ctr"/>
          <a:lstStyle>
            <a:defPPr>
              <a:defRPr lang="fr-FR"/>
            </a:defPPr>
            <a:lvl1pPr marL="0" algn="l" defTabSz="1507846" rtl="0" eaLnBrk="1" latinLnBrk="0" hangingPunct="1">
              <a:defRPr sz="296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53923" algn="l" defTabSz="1507846" rtl="0" eaLnBrk="1" latinLnBrk="0" hangingPunct="1">
              <a:defRPr sz="296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507846" algn="l" defTabSz="1507846" rtl="0" eaLnBrk="1" latinLnBrk="0" hangingPunct="1">
              <a:defRPr sz="296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261768" algn="l" defTabSz="1507846" rtl="0" eaLnBrk="1" latinLnBrk="0" hangingPunct="1">
              <a:defRPr sz="296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015691" algn="l" defTabSz="1507846" rtl="0" eaLnBrk="1" latinLnBrk="0" hangingPunct="1">
              <a:defRPr sz="296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769614" algn="l" defTabSz="1507846" rtl="0" eaLnBrk="1" latinLnBrk="0" hangingPunct="1">
              <a:defRPr sz="296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523537" algn="l" defTabSz="1507846" rtl="0" eaLnBrk="1" latinLnBrk="0" hangingPunct="1">
              <a:defRPr sz="296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5277460" algn="l" defTabSz="1507846" rtl="0" eaLnBrk="1" latinLnBrk="0" hangingPunct="1">
              <a:defRPr sz="296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6031382" algn="l" defTabSz="1507846" rtl="0" eaLnBrk="1" latinLnBrk="0" hangingPunct="1">
              <a:defRPr sz="296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1507846" rtl="0" eaLnBrk="1" fontAlgn="auto" latinLnBrk="0" hangingPunct="1">
              <a:lnSpc>
                <a:spcPts val="25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0000"/>
                    <a:lumOff val="10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ahoma"/>
                <a:ea typeface="+mn-ea"/>
                <a:cs typeface="+mn-cs"/>
              </a:rPr>
              <a:t>337 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0000"/>
                    <a:lumOff val="10000"/>
                  </a:prstClr>
                </a:solidFill>
                <a:effectLst/>
                <a:uLnTx/>
                <a:uFillTx/>
                <a:latin typeface="Tahoma"/>
                <a:ea typeface="+mn-ea"/>
                <a:cs typeface="+mn-cs"/>
              </a:rPr>
              <a:t>podprtih projektov za </a:t>
            </a:r>
          </a:p>
          <a:p>
            <a:pPr marL="0" marR="0" lvl="0" indent="0" algn="ctr" defTabSz="1507846" rtl="0" eaLnBrk="1" fontAlgn="auto" latinLnBrk="0" hangingPunct="1">
              <a:lnSpc>
                <a:spcPts val="25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0000"/>
                    <a:lumOff val="10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ahoma"/>
                <a:ea typeface="+mn-ea"/>
                <a:cs typeface="+mn-cs"/>
              </a:rPr>
              <a:t>1,399 milijarde evrov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90000"/>
                  <a:lumOff val="10000"/>
                </a:prst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ahoma"/>
              <a:ea typeface="+mn-ea"/>
              <a:cs typeface="Arial"/>
            </a:endParaRPr>
          </a:p>
        </p:txBody>
      </p:sp>
      <p:sp>
        <p:nvSpPr>
          <p:cNvPr id="5" name="Espace réservé du texte 2">
            <a:extLst>
              <a:ext uri="{FF2B5EF4-FFF2-40B4-BE49-F238E27FC236}">
                <a16:creationId xmlns:a16="http://schemas.microsoft.com/office/drawing/2014/main" id="{DF74397A-8084-40CC-ACD2-599487824975}"/>
              </a:ext>
            </a:extLst>
          </p:cNvPr>
          <p:cNvSpPr txBox="1">
            <a:spLocks/>
          </p:cNvSpPr>
          <p:nvPr/>
        </p:nvSpPr>
        <p:spPr>
          <a:xfrm>
            <a:off x="502920" y="430987"/>
            <a:ext cx="9280787" cy="638134"/>
          </a:xfrm>
          <a:prstGeom prst="rect">
            <a:avLst/>
          </a:prstGeom>
        </p:spPr>
        <p:txBody>
          <a:bodyPr vert="horz" lIns="91434" tIns="45717" rIns="91434" bIns="45717" rtlCol="0" anchor="t">
            <a:normAutofit/>
          </a:bodyPr>
          <a:lstStyle>
            <a:defPPr>
              <a:defRPr lang="fr-FR"/>
            </a:defPPr>
            <a:lvl1pPr marL="0" algn="l" defTabSz="1507846" rtl="0" eaLnBrk="1" latinLnBrk="0" hangingPunct="1">
              <a:defRPr sz="296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53923" algn="l" defTabSz="1507846" rtl="0" eaLnBrk="1" latinLnBrk="0" hangingPunct="1">
              <a:defRPr sz="296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507846" algn="l" defTabSz="1507846" rtl="0" eaLnBrk="1" latinLnBrk="0" hangingPunct="1">
              <a:defRPr sz="296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261768" algn="l" defTabSz="1507846" rtl="0" eaLnBrk="1" latinLnBrk="0" hangingPunct="1">
              <a:defRPr sz="296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015691" algn="l" defTabSz="1507846" rtl="0" eaLnBrk="1" latinLnBrk="0" hangingPunct="1">
              <a:defRPr sz="296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769614" algn="l" defTabSz="1507846" rtl="0" eaLnBrk="1" latinLnBrk="0" hangingPunct="1">
              <a:defRPr sz="296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523537" algn="l" defTabSz="1507846" rtl="0" eaLnBrk="1" latinLnBrk="0" hangingPunct="1">
              <a:defRPr sz="296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5277460" algn="l" defTabSz="1507846" rtl="0" eaLnBrk="1" latinLnBrk="0" hangingPunct="1">
              <a:defRPr sz="296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6031382" algn="l" defTabSz="1507846" rtl="0" eaLnBrk="1" latinLnBrk="0" hangingPunct="1">
              <a:defRPr sz="296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150784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BE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/>
                <a:ea typeface="+mn-ea"/>
                <a:cs typeface="+mn-cs"/>
              </a:rPr>
              <a:t>Program Clean </a:t>
            </a:r>
            <a:r>
              <a:rPr kumimoji="0" lang="fr-BE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/>
                <a:ea typeface="+mn-ea"/>
                <a:cs typeface="+mn-cs"/>
              </a:rPr>
              <a:t>Hydrogen</a:t>
            </a:r>
            <a:r>
              <a:rPr kumimoji="0" lang="fr-BE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/>
                <a:ea typeface="+mn-ea"/>
                <a:cs typeface="+mn-cs"/>
              </a:rPr>
              <a:t> JU </a:t>
            </a:r>
          </a:p>
        </p:txBody>
      </p:sp>
      <p:sp>
        <p:nvSpPr>
          <p:cNvPr id="7" name="Rounded Rectangle 20">
            <a:extLst>
              <a:ext uri="{FF2B5EF4-FFF2-40B4-BE49-F238E27FC236}">
                <a16:creationId xmlns:a16="http://schemas.microsoft.com/office/drawing/2014/main" id="{8EEF2195-880B-47A4-A2A5-1B2AD18DFDBB}"/>
              </a:ext>
            </a:extLst>
          </p:cNvPr>
          <p:cNvSpPr/>
          <p:nvPr/>
        </p:nvSpPr>
        <p:spPr bwMode="auto">
          <a:xfrm>
            <a:off x="6308581" y="1308510"/>
            <a:ext cx="1805444" cy="400579"/>
          </a:xfrm>
          <a:prstGeom prst="roundRect">
            <a:avLst/>
          </a:prstGeom>
          <a:solidFill>
            <a:srgbClr val="92BE34"/>
          </a:soli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6="http://schemas.microsoft.com/office/drawing/2014/main" xmlns:p14="http://schemas.microsoft.com/office/powerpoint/2010/main" xmlns:c="http://schemas.openxmlformats.org/drawingml/2006/chart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34" tIns="45717" rIns="91434" bIns="45717" numCol="1" rtlCol="0" anchor="ctr" anchorCtr="0" compatLnSpc="1">
            <a:prstTxWarp prst="textNoShape">
              <a:avLst/>
            </a:prstTxWarp>
          </a:bodyPr>
          <a:lstStyle>
            <a:defPPr>
              <a:defRPr lang="fr-FR"/>
            </a:defPPr>
            <a:lvl1pPr marL="0" algn="l" defTabSz="1507846" rtl="0" eaLnBrk="1" latinLnBrk="0" hangingPunct="1">
              <a:defRPr sz="296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53923" algn="l" defTabSz="1507846" rtl="0" eaLnBrk="1" latinLnBrk="0" hangingPunct="1">
              <a:defRPr sz="296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507846" algn="l" defTabSz="1507846" rtl="0" eaLnBrk="1" latinLnBrk="0" hangingPunct="1">
              <a:defRPr sz="296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261768" algn="l" defTabSz="1507846" rtl="0" eaLnBrk="1" latinLnBrk="0" hangingPunct="1">
              <a:defRPr sz="296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015691" algn="l" defTabSz="1507846" rtl="0" eaLnBrk="1" latinLnBrk="0" hangingPunct="1">
              <a:defRPr sz="296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769614" algn="l" defTabSz="1507846" rtl="0" eaLnBrk="1" latinLnBrk="0" hangingPunct="1">
              <a:defRPr sz="296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523537" algn="l" defTabSz="1507846" rtl="0" eaLnBrk="1" latinLnBrk="0" hangingPunct="1">
              <a:defRPr sz="296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5277460" algn="l" defTabSz="1507846" rtl="0" eaLnBrk="1" latinLnBrk="0" hangingPunct="1">
              <a:defRPr sz="296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6031382" algn="l" defTabSz="1507846" rtl="0" eaLnBrk="1" latinLnBrk="0" hangingPunct="1">
              <a:defRPr sz="296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1507846" rtl="0" eaLnBrk="1" fontAlgn="auto" latinLnBrk="0" hangingPunct="1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0000"/>
              </a:buClr>
              <a:buSzPct val="100000"/>
              <a:buFontTx/>
              <a:buNone/>
              <a:tabLst/>
              <a:defRPr/>
            </a:pPr>
            <a:r>
              <a:rPr kumimoji="0" lang="en-GB" sz="1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/>
                <a:ea typeface="+mn-ea"/>
                <a:cs typeface="Arial Narrow" pitchFamily="34" charset="0"/>
              </a:rPr>
              <a:t>H</a:t>
            </a:r>
            <a:r>
              <a:rPr kumimoji="0" lang="en-GB" sz="1400" b="1" i="0" u="none" strike="noStrike" kern="1200" cap="none" spc="0" normalizeH="0" baseline="-2500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/>
                <a:ea typeface="+mn-ea"/>
                <a:cs typeface="Arial Narrow" pitchFamily="34" charset="0"/>
              </a:rPr>
              <a:t>2</a:t>
            </a:r>
            <a:r>
              <a:rPr kumimoji="0" lang="en-GB" sz="1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/>
                <a:ea typeface="+mn-ea"/>
                <a:cs typeface="Arial Narrow" pitchFamily="34" charset="0"/>
              </a:rPr>
              <a:t> Proizvodnja</a:t>
            </a:r>
            <a:endParaRPr kumimoji="0" lang="en-GB" sz="1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ahoma"/>
              <a:ea typeface="+mn-ea"/>
              <a:cs typeface="Arial Narrow" pitchFamily="34" charset="0"/>
            </a:endParaRPr>
          </a:p>
        </p:txBody>
      </p:sp>
      <p:sp>
        <p:nvSpPr>
          <p:cNvPr id="8" name="Rounded Rectangle 20">
            <a:extLst>
              <a:ext uri="{FF2B5EF4-FFF2-40B4-BE49-F238E27FC236}">
                <a16:creationId xmlns:a16="http://schemas.microsoft.com/office/drawing/2014/main" id="{64A4D716-F511-481C-ACDA-9351815C3263}"/>
              </a:ext>
            </a:extLst>
          </p:cNvPr>
          <p:cNvSpPr/>
          <p:nvPr/>
        </p:nvSpPr>
        <p:spPr bwMode="auto">
          <a:xfrm>
            <a:off x="6908009" y="2450914"/>
            <a:ext cx="1830444" cy="470643"/>
          </a:xfrm>
          <a:prstGeom prst="roundRect">
            <a:avLst/>
          </a:prstGeom>
          <a:solidFill>
            <a:srgbClr val="2DB1E0"/>
          </a:soli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6="http://schemas.microsoft.com/office/drawing/2014/main" xmlns:p14="http://schemas.microsoft.com/office/powerpoint/2010/main" xmlns:c="http://schemas.openxmlformats.org/drawingml/2006/chart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34" tIns="45717" rIns="91434" bIns="45717" numCol="1" rtlCol="0" anchor="ctr" anchorCtr="0" compatLnSpc="1">
            <a:prstTxWarp prst="textNoShape">
              <a:avLst/>
            </a:prstTxWarp>
          </a:bodyPr>
          <a:lstStyle>
            <a:defPPr>
              <a:defRPr lang="fr-FR"/>
            </a:defPPr>
            <a:lvl1pPr marL="0" algn="l" defTabSz="1507846" rtl="0" eaLnBrk="1" latinLnBrk="0" hangingPunct="1">
              <a:defRPr sz="296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53923" algn="l" defTabSz="1507846" rtl="0" eaLnBrk="1" latinLnBrk="0" hangingPunct="1">
              <a:defRPr sz="296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507846" algn="l" defTabSz="1507846" rtl="0" eaLnBrk="1" latinLnBrk="0" hangingPunct="1">
              <a:defRPr sz="296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261768" algn="l" defTabSz="1507846" rtl="0" eaLnBrk="1" latinLnBrk="0" hangingPunct="1">
              <a:defRPr sz="296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015691" algn="l" defTabSz="1507846" rtl="0" eaLnBrk="1" latinLnBrk="0" hangingPunct="1">
              <a:defRPr sz="296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769614" algn="l" defTabSz="1507846" rtl="0" eaLnBrk="1" latinLnBrk="0" hangingPunct="1">
              <a:defRPr sz="296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523537" algn="l" defTabSz="1507846" rtl="0" eaLnBrk="1" latinLnBrk="0" hangingPunct="1">
              <a:defRPr sz="296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5277460" algn="l" defTabSz="1507846" rtl="0" eaLnBrk="1" latinLnBrk="0" hangingPunct="1">
              <a:defRPr sz="296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6031382" algn="l" defTabSz="1507846" rtl="0" eaLnBrk="1" latinLnBrk="0" hangingPunct="1">
              <a:defRPr sz="296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1507846" rtl="0" eaLnBrk="1" fontAlgn="auto" latinLnBrk="0" hangingPunct="1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0000"/>
              </a:buClr>
              <a:buSzPct val="100000"/>
              <a:buFontTx/>
              <a:buNone/>
              <a:tabLst/>
              <a:defRPr/>
            </a:pPr>
            <a:r>
              <a:rPr kumimoji="0" lang="en-GB" sz="1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/>
                <a:ea typeface="+mn-ea"/>
                <a:cs typeface="Arial Narrow" pitchFamily="34" charset="0"/>
              </a:rPr>
              <a:t>H</a:t>
            </a:r>
            <a:r>
              <a:rPr kumimoji="0" lang="en-GB" sz="1400" b="1" i="0" u="none" strike="noStrike" kern="1200" cap="none" spc="0" normalizeH="0" baseline="-2500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/>
                <a:ea typeface="+mn-ea"/>
                <a:cs typeface="Arial Narrow" pitchFamily="34" charset="0"/>
              </a:rPr>
              <a:t>2</a:t>
            </a:r>
            <a:r>
              <a:rPr kumimoji="0" lang="en-GB" sz="1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/>
                <a:ea typeface="+mn-ea"/>
                <a:cs typeface="Arial Narrow" pitchFamily="34" charset="0"/>
              </a:rPr>
              <a:t> Skladiščenje in distribucija </a:t>
            </a:r>
          </a:p>
        </p:txBody>
      </p:sp>
      <p:sp>
        <p:nvSpPr>
          <p:cNvPr id="9" name="Rounded Rectangle 20">
            <a:extLst>
              <a:ext uri="{FF2B5EF4-FFF2-40B4-BE49-F238E27FC236}">
                <a16:creationId xmlns:a16="http://schemas.microsoft.com/office/drawing/2014/main" id="{798BE179-C975-45E6-94CB-3BD5FECF8338}"/>
              </a:ext>
            </a:extLst>
          </p:cNvPr>
          <p:cNvSpPr/>
          <p:nvPr/>
        </p:nvSpPr>
        <p:spPr bwMode="auto">
          <a:xfrm>
            <a:off x="283706" y="4391895"/>
            <a:ext cx="2094400" cy="475455"/>
          </a:xfrm>
          <a:prstGeom prst="roundRect">
            <a:avLst/>
          </a:prstGeom>
          <a:solidFill>
            <a:srgbClr val="256675"/>
          </a:soli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6="http://schemas.microsoft.com/office/drawing/2014/main" xmlns:p14="http://schemas.microsoft.com/office/powerpoint/2010/main" xmlns:c="http://schemas.openxmlformats.org/drawingml/2006/chart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34" tIns="45717" rIns="91434" bIns="45717" numCol="1" rtlCol="0" anchor="ctr" anchorCtr="0" compatLnSpc="1">
            <a:prstTxWarp prst="textNoShape">
              <a:avLst/>
            </a:prstTxWarp>
          </a:bodyPr>
          <a:lstStyle>
            <a:defPPr>
              <a:defRPr lang="fr-FR"/>
            </a:defPPr>
            <a:lvl1pPr marL="0" algn="l" defTabSz="1507846" rtl="0" eaLnBrk="1" latinLnBrk="0" hangingPunct="1">
              <a:defRPr sz="296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53923" algn="l" defTabSz="1507846" rtl="0" eaLnBrk="1" latinLnBrk="0" hangingPunct="1">
              <a:defRPr sz="296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507846" algn="l" defTabSz="1507846" rtl="0" eaLnBrk="1" latinLnBrk="0" hangingPunct="1">
              <a:defRPr sz="296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261768" algn="l" defTabSz="1507846" rtl="0" eaLnBrk="1" latinLnBrk="0" hangingPunct="1">
              <a:defRPr sz="296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015691" algn="l" defTabSz="1507846" rtl="0" eaLnBrk="1" latinLnBrk="0" hangingPunct="1">
              <a:defRPr sz="296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769614" algn="l" defTabSz="1507846" rtl="0" eaLnBrk="1" latinLnBrk="0" hangingPunct="1">
              <a:defRPr sz="296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523537" algn="l" defTabSz="1507846" rtl="0" eaLnBrk="1" latinLnBrk="0" hangingPunct="1">
              <a:defRPr sz="296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5277460" algn="l" defTabSz="1507846" rtl="0" eaLnBrk="1" latinLnBrk="0" hangingPunct="1">
              <a:defRPr sz="296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6031382" algn="l" defTabSz="1507846" rtl="0" eaLnBrk="1" latinLnBrk="0" hangingPunct="1">
              <a:defRPr sz="296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1507846" rtl="0" eaLnBrk="1" fontAlgn="auto" latinLnBrk="0" hangingPunct="1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0000"/>
              </a:buClr>
              <a:buSzPct val="100000"/>
              <a:buFontTx/>
              <a:buNone/>
              <a:tabLst/>
              <a:defRPr/>
            </a:pPr>
            <a:r>
              <a:rPr kumimoji="0" lang="en-GB" sz="1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/>
                <a:ea typeface="+mn-ea"/>
                <a:cs typeface="Arial Narrow" pitchFamily="34" charset="0"/>
              </a:rPr>
              <a:t>H</a:t>
            </a:r>
            <a:r>
              <a:rPr kumimoji="0" lang="en-GB" sz="1400" b="1" i="0" u="none" strike="noStrike" kern="1200" cap="none" spc="0" normalizeH="0" baseline="-2500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/>
                <a:ea typeface="+mn-ea"/>
                <a:cs typeface="Arial Narrow" pitchFamily="34" charset="0"/>
              </a:rPr>
              <a:t>2</a:t>
            </a:r>
            <a:r>
              <a:rPr kumimoji="0" lang="en-GB" sz="1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/>
                <a:ea typeface="+mn-ea"/>
                <a:cs typeface="Arial Narrow" pitchFamily="34" charset="0"/>
              </a:rPr>
              <a:t> Končna uporaba: prevoz</a:t>
            </a:r>
          </a:p>
        </p:txBody>
      </p:sp>
      <p:sp>
        <p:nvSpPr>
          <p:cNvPr id="10" name="Rounded Rectangle 20">
            <a:extLst>
              <a:ext uri="{FF2B5EF4-FFF2-40B4-BE49-F238E27FC236}">
                <a16:creationId xmlns:a16="http://schemas.microsoft.com/office/drawing/2014/main" id="{966488C5-5823-483A-B325-E7B27E40B354}"/>
              </a:ext>
            </a:extLst>
          </p:cNvPr>
          <p:cNvSpPr/>
          <p:nvPr/>
        </p:nvSpPr>
        <p:spPr bwMode="auto">
          <a:xfrm>
            <a:off x="1156176" y="1284258"/>
            <a:ext cx="1438798" cy="435526"/>
          </a:xfrm>
          <a:prstGeom prst="roundRect">
            <a:avLst/>
          </a:prstGeom>
          <a:solidFill>
            <a:srgbClr val="003399"/>
          </a:soli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6="http://schemas.microsoft.com/office/drawing/2014/main" xmlns:p14="http://schemas.microsoft.com/office/powerpoint/2010/main" xmlns:c="http://schemas.openxmlformats.org/drawingml/2006/chart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34" tIns="45717" rIns="91434" bIns="45717" numCol="1" rtlCol="0" anchor="ctr" anchorCtr="0" compatLnSpc="1">
            <a:prstTxWarp prst="textNoShape">
              <a:avLst/>
            </a:prstTxWarp>
          </a:bodyPr>
          <a:lstStyle>
            <a:defPPr>
              <a:defRPr lang="fr-FR"/>
            </a:defPPr>
            <a:lvl1pPr marL="0" algn="l" defTabSz="1507846" rtl="0" eaLnBrk="1" latinLnBrk="0" hangingPunct="1">
              <a:defRPr sz="296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53923" algn="l" defTabSz="1507846" rtl="0" eaLnBrk="1" latinLnBrk="0" hangingPunct="1">
              <a:defRPr sz="296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507846" algn="l" defTabSz="1507846" rtl="0" eaLnBrk="1" latinLnBrk="0" hangingPunct="1">
              <a:defRPr sz="296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261768" algn="l" defTabSz="1507846" rtl="0" eaLnBrk="1" latinLnBrk="0" hangingPunct="1">
              <a:defRPr sz="296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015691" algn="l" defTabSz="1507846" rtl="0" eaLnBrk="1" latinLnBrk="0" hangingPunct="1">
              <a:defRPr sz="296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769614" algn="l" defTabSz="1507846" rtl="0" eaLnBrk="1" latinLnBrk="0" hangingPunct="1">
              <a:defRPr sz="296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523537" algn="l" defTabSz="1507846" rtl="0" eaLnBrk="1" latinLnBrk="0" hangingPunct="1">
              <a:defRPr sz="296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5277460" algn="l" defTabSz="1507846" rtl="0" eaLnBrk="1" latinLnBrk="0" hangingPunct="1">
              <a:defRPr sz="296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6031382" algn="l" defTabSz="1507846" rtl="0" eaLnBrk="1" latinLnBrk="0" hangingPunct="1">
              <a:defRPr sz="296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1507846" rtl="0" eaLnBrk="1" fontAlgn="auto" latinLnBrk="0" hangingPunct="1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0000"/>
              </a:buClr>
              <a:buSzPct val="100000"/>
              <a:buFontTx/>
              <a:buNone/>
              <a:tabLst/>
              <a:defRPr/>
            </a:pPr>
            <a:r>
              <a:rPr kumimoji="0" lang="en-GB" sz="1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/>
                <a:ea typeface="+mn-ea"/>
                <a:cs typeface="Arial Narrow" pitchFamily="34" charset="0"/>
              </a:rPr>
              <a:t>H</a:t>
            </a:r>
            <a:r>
              <a:rPr kumimoji="0" lang="en-GB" sz="1400" b="1" i="0" u="none" strike="noStrike" kern="1200" cap="none" spc="0" normalizeH="0" baseline="-2500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/>
                <a:ea typeface="+mn-ea"/>
                <a:cs typeface="Arial Narrow" pitchFamily="34" charset="0"/>
              </a:rPr>
              <a:t>2</a:t>
            </a:r>
            <a:r>
              <a:rPr kumimoji="0" lang="en-GB" sz="1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/>
                <a:ea typeface="+mn-ea"/>
                <a:cs typeface="Arial Narrow" pitchFamily="34" charset="0"/>
              </a:rPr>
              <a:t> Doline</a:t>
            </a:r>
          </a:p>
        </p:txBody>
      </p:sp>
      <p:sp>
        <p:nvSpPr>
          <p:cNvPr id="11" name="Rounded Rectangle 20">
            <a:extLst>
              <a:ext uri="{FF2B5EF4-FFF2-40B4-BE49-F238E27FC236}">
                <a16:creationId xmlns:a16="http://schemas.microsoft.com/office/drawing/2014/main" id="{3AD50082-9A60-480E-99A2-8E26DEF259EA}"/>
              </a:ext>
            </a:extLst>
          </p:cNvPr>
          <p:cNvSpPr/>
          <p:nvPr/>
        </p:nvSpPr>
        <p:spPr bwMode="auto">
          <a:xfrm>
            <a:off x="6940426" y="3402445"/>
            <a:ext cx="1974785" cy="435526"/>
          </a:xfrm>
          <a:prstGeom prst="roundRect">
            <a:avLst/>
          </a:prstGeom>
          <a:solidFill>
            <a:srgbClr val="FFED00"/>
          </a:soli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6="http://schemas.microsoft.com/office/drawing/2014/main" xmlns:p14="http://schemas.microsoft.com/office/powerpoint/2010/main" xmlns:c="http://schemas.openxmlformats.org/drawingml/2006/chart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34" tIns="45717" rIns="91434" bIns="45717" numCol="1" rtlCol="0" anchor="ctr" anchorCtr="0" compatLnSpc="1">
            <a:prstTxWarp prst="textNoShape">
              <a:avLst/>
            </a:prstTxWarp>
          </a:bodyPr>
          <a:lstStyle>
            <a:defPPr>
              <a:defRPr lang="fr-FR"/>
            </a:defPPr>
            <a:lvl1pPr marL="0" algn="l" defTabSz="1507846" rtl="0" eaLnBrk="1" latinLnBrk="0" hangingPunct="1">
              <a:defRPr sz="296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53923" algn="l" defTabSz="1507846" rtl="0" eaLnBrk="1" latinLnBrk="0" hangingPunct="1">
              <a:defRPr sz="296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507846" algn="l" defTabSz="1507846" rtl="0" eaLnBrk="1" latinLnBrk="0" hangingPunct="1">
              <a:defRPr sz="296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261768" algn="l" defTabSz="1507846" rtl="0" eaLnBrk="1" latinLnBrk="0" hangingPunct="1">
              <a:defRPr sz="296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015691" algn="l" defTabSz="1507846" rtl="0" eaLnBrk="1" latinLnBrk="0" hangingPunct="1">
              <a:defRPr sz="296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769614" algn="l" defTabSz="1507846" rtl="0" eaLnBrk="1" latinLnBrk="0" hangingPunct="1">
              <a:defRPr sz="296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523537" algn="l" defTabSz="1507846" rtl="0" eaLnBrk="1" latinLnBrk="0" hangingPunct="1">
              <a:defRPr sz="296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5277460" algn="l" defTabSz="1507846" rtl="0" eaLnBrk="1" latinLnBrk="0" hangingPunct="1">
              <a:defRPr sz="296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6031382" algn="l" defTabSz="1507846" rtl="0" eaLnBrk="1" latinLnBrk="0" hangingPunct="1">
              <a:defRPr sz="296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1507846" rtl="0" eaLnBrk="1" fontAlgn="auto" latinLnBrk="0" hangingPunct="1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0000"/>
              </a:buClr>
              <a:buSzPct val="100000"/>
              <a:buFontTx/>
              <a:buNone/>
              <a:tabLst/>
              <a:defRPr/>
            </a:pPr>
            <a:r>
              <a:rPr kumimoji="0" lang="en-GB" sz="1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/>
                <a:ea typeface="+mn-ea"/>
                <a:cs typeface="Arial Narrow" pitchFamily="34" charset="0"/>
              </a:rPr>
              <a:t>Medsektorski</a:t>
            </a:r>
          </a:p>
        </p:txBody>
      </p:sp>
      <p:sp>
        <p:nvSpPr>
          <p:cNvPr id="12" name="Espace réservé du contenu 3">
            <a:extLst>
              <a:ext uri="{FF2B5EF4-FFF2-40B4-BE49-F238E27FC236}">
                <a16:creationId xmlns:a16="http://schemas.microsoft.com/office/drawing/2014/main" id="{3B3CFD4C-B08E-4FEC-9133-C42B11D8C159}"/>
              </a:ext>
            </a:extLst>
          </p:cNvPr>
          <p:cNvSpPr txBox="1">
            <a:spLocks/>
          </p:cNvSpPr>
          <p:nvPr/>
        </p:nvSpPr>
        <p:spPr>
          <a:xfrm>
            <a:off x="8954866" y="2378134"/>
            <a:ext cx="1518834" cy="703135"/>
          </a:xfrm>
          <a:prstGeom prst="rect">
            <a:avLst/>
          </a:prstGeom>
        </p:spPr>
        <p:txBody>
          <a:bodyPr lIns="91434" tIns="45717" rIns="91434" bIns="45717" anchor="t">
            <a:noAutofit/>
          </a:bodyPr>
          <a:lstStyle>
            <a:defPPr>
              <a:defRPr lang="fr-FR"/>
            </a:defPPr>
            <a:lvl1pPr marL="0" algn="l" defTabSz="1507846" rtl="0" eaLnBrk="1" latinLnBrk="0" hangingPunct="1">
              <a:defRPr sz="296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53923" algn="l" defTabSz="1507846" rtl="0" eaLnBrk="1" latinLnBrk="0" hangingPunct="1">
              <a:defRPr sz="296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507846" algn="l" defTabSz="1507846" rtl="0" eaLnBrk="1" latinLnBrk="0" hangingPunct="1">
              <a:defRPr sz="296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261768" algn="l" defTabSz="1507846" rtl="0" eaLnBrk="1" latinLnBrk="0" hangingPunct="1">
              <a:defRPr sz="296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015691" algn="l" defTabSz="1507846" rtl="0" eaLnBrk="1" latinLnBrk="0" hangingPunct="1">
              <a:defRPr sz="296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769614" algn="l" defTabSz="1507846" rtl="0" eaLnBrk="1" latinLnBrk="0" hangingPunct="1">
              <a:defRPr sz="296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523537" algn="l" defTabSz="1507846" rtl="0" eaLnBrk="1" latinLnBrk="0" hangingPunct="1">
              <a:defRPr sz="296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5277460" algn="l" defTabSz="1507846" rtl="0" eaLnBrk="1" latinLnBrk="0" hangingPunct="1">
              <a:defRPr sz="296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6031382" algn="l" defTabSz="1507846" rtl="0" eaLnBrk="1" latinLnBrk="0" hangingPunct="1">
              <a:defRPr sz="296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150784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/>
                <a:ea typeface="+mn-ea"/>
                <a:cs typeface="+mn-cs"/>
              </a:rPr>
              <a:t>32 projektov</a:t>
            </a:r>
          </a:p>
          <a:p>
            <a:pPr marL="0" marR="0" lvl="0" indent="0" algn="l" defTabSz="150784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BE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/>
                <a:ea typeface="+mn-ea"/>
                <a:cs typeface="+mn-cs"/>
              </a:rPr>
              <a:t>90 milijonov </a:t>
            </a:r>
            <a:r>
              <a:rPr kumimoji="0" lang="fr-BE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/>
                <a:ea typeface="+mn-ea"/>
                <a:cs typeface="Calibri"/>
              </a:rPr>
              <a:t>evrov</a:t>
            </a:r>
            <a:endParaRPr kumimoji="0" lang="fr-BE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ahoma"/>
              <a:ea typeface="+mn-ea"/>
              <a:cs typeface="Arial"/>
            </a:endParaRPr>
          </a:p>
        </p:txBody>
      </p:sp>
      <p:sp>
        <p:nvSpPr>
          <p:cNvPr id="18" name="Espace réservé du contenu 3">
            <a:extLst>
              <a:ext uri="{FF2B5EF4-FFF2-40B4-BE49-F238E27FC236}">
                <a16:creationId xmlns:a16="http://schemas.microsoft.com/office/drawing/2014/main" id="{AC03DB17-5237-4283-8BE8-518BFA0E4435}"/>
              </a:ext>
            </a:extLst>
          </p:cNvPr>
          <p:cNvSpPr txBox="1">
            <a:spLocks/>
          </p:cNvSpPr>
          <p:nvPr/>
        </p:nvSpPr>
        <p:spPr>
          <a:xfrm>
            <a:off x="7822493" y="1210946"/>
            <a:ext cx="2487376" cy="723145"/>
          </a:xfrm>
          <a:prstGeom prst="rect">
            <a:avLst/>
          </a:prstGeom>
        </p:spPr>
        <p:txBody>
          <a:bodyPr lIns="91434" tIns="45717" rIns="91434" bIns="45717" anchor="t">
            <a:noAutofit/>
          </a:bodyPr>
          <a:lstStyle>
            <a:defPPr>
              <a:defRPr lang="fr-FR"/>
            </a:defPPr>
            <a:lvl1pPr marL="0" algn="l" defTabSz="1507846" rtl="0" eaLnBrk="1" latinLnBrk="0" hangingPunct="1">
              <a:defRPr sz="296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53923" algn="l" defTabSz="1507846" rtl="0" eaLnBrk="1" latinLnBrk="0" hangingPunct="1">
              <a:defRPr sz="296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507846" algn="l" defTabSz="1507846" rtl="0" eaLnBrk="1" latinLnBrk="0" hangingPunct="1">
              <a:defRPr sz="296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261768" algn="l" defTabSz="1507846" rtl="0" eaLnBrk="1" latinLnBrk="0" hangingPunct="1">
              <a:defRPr sz="296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015691" algn="l" defTabSz="1507846" rtl="0" eaLnBrk="1" latinLnBrk="0" hangingPunct="1">
              <a:defRPr sz="296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769614" algn="l" defTabSz="1507846" rtl="0" eaLnBrk="1" latinLnBrk="0" hangingPunct="1">
              <a:defRPr sz="296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523537" algn="l" defTabSz="1507846" rtl="0" eaLnBrk="1" latinLnBrk="0" hangingPunct="1">
              <a:defRPr sz="296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5277460" algn="l" defTabSz="1507846" rtl="0" eaLnBrk="1" latinLnBrk="0" hangingPunct="1">
              <a:defRPr sz="296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6031382" algn="l" defTabSz="1507846" rtl="0" eaLnBrk="1" latinLnBrk="0" hangingPunct="1">
              <a:defRPr sz="296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6321" marR="0" lvl="1" indent="0" algn="l" defTabSz="150784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/>
                <a:ea typeface="+mn-ea"/>
                <a:cs typeface="+mn-cs"/>
              </a:rPr>
              <a:t>69 </a:t>
            </a:r>
            <a:r>
              <a:rPr kumimoji="0" lang="en-GB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/>
                <a:ea typeface="+mn-ea"/>
                <a:cs typeface="+mn-cs"/>
              </a:rPr>
              <a:t>projektov</a:t>
            </a:r>
            <a:endParaRPr kumimoji="0" lang="en-GB" sz="1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ahoma"/>
              <a:ea typeface="+mn-ea"/>
              <a:cs typeface="Arial"/>
            </a:endParaRPr>
          </a:p>
          <a:p>
            <a:pPr marL="456321" marR="0" lvl="1" indent="0" algn="l" defTabSz="150784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BE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/>
                <a:ea typeface="+mn-ea"/>
                <a:cs typeface="+mn-cs"/>
              </a:rPr>
              <a:t>248,4 milijona </a:t>
            </a:r>
            <a:r>
              <a:rPr kumimoji="0" lang="fr-BE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/>
                <a:ea typeface="+mn-ea"/>
                <a:cs typeface="Calibri"/>
              </a:rPr>
              <a:t>evrov</a:t>
            </a:r>
            <a:endParaRPr kumimoji="0" lang="fr-BE" sz="1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ahoma"/>
              <a:ea typeface="+mn-ea"/>
              <a:cs typeface="Arial"/>
            </a:endParaRPr>
          </a:p>
          <a:p>
            <a:pPr marL="0" marR="0" lvl="0" indent="0" algn="l" defTabSz="1507846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endParaRPr kumimoji="0" lang="fr-FR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ahoma"/>
              <a:ea typeface="+mn-ea"/>
              <a:cs typeface="+mn-cs"/>
            </a:endParaRPr>
          </a:p>
        </p:txBody>
      </p:sp>
      <p:sp>
        <p:nvSpPr>
          <p:cNvPr id="20" name="Espace réservé du contenu 3">
            <a:extLst>
              <a:ext uri="{FF2B5EF4-FFF2-40B4-BE49-F238E27FC236}">
                <a16:creationId xmlns:a16="http://schemas.microsoft.com/office/drawing/2014/main" id="{3C8B7F0E-E966-45EA-B778-631D1389F349}"/>
              </a:ext>
            </a:extLst>
          </p:cNvPr>
          <p:cNvSpPr txBox="1">
            <a:spLocks/>
          </p:cNvSpPr>
          <p:nvPr/>
        </p:nvSpPr>
        <p:spPr>
          <a:xfrm>
            <a:off x="8960865" y="3258424"/>
            <a:ext cx="1518834" cy="703135"/>
          </a:xfrm>
          <a:prstGeom prst="rect">
            <a:avLst/>
          </a:prstGeom>
        </p:spPr>
        <p:txBody>
          <a:bodyPr lIns="91434" tIns="45717" rIns="91434" bIns="45717" anchor="t">
            <a:noAutofit/>
          </a:bodyPr>
          <a:lstStyle>
            <a:defPPr>
              <a:defRPr lang="fr-FR"/>
            </a:defPPr>
            <a:lvl1pPr marL="0" algn="l" defTabSz="1507846" rtl="0" eaLnBrk="1" latinLnBrk="0" hangingPunct="1">
              <a:defRPr sz="296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53923" algn="l" defTabSz="1507846" rtl="0" eaLnBrk="1" latinLnBrk="0" hangingPunct="1">
              <a:defRPr sz="296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507846" algn="l" defTabSz="1507846" rtl="0" eaLnBrk="1" latinLnBrk="0" hangingPunct="1">
              <a:defRPr sz="296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261768" algn="l" defTabSz="1507846" rtl="0" eaLnBrk="1" latinLnBrk="0" hangingPunct="1">
              <a:defRPr sz="296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015691" algn="l" defTabSz="1507846" rtl="0" eaLnBrk="1" latinLnBrk="0" hangingPunct="1">
              <a:defRPr sz="296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769614" algn="l" defTabSz="1507846" rtl="0" eaLnBrk="1" latinLnBrk="0" hangingPunct="1">
              <a:defRPr sz="296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523537" algn="l" defTabSz="1507846" rtl="0" eaLnBrk="1" latinLnBrk="0" hangingPunct="1">
              <a:defRPr sz="296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5277460" algn="l" defTabSz="1507846" rtl="0" eaLnBrk="1" latinLnBrk="0" hangingPunct="1">
              <a:defRPr sz="296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6031382" algn="l" defTabSz="1507846" rtl="0" eaLnBrk="1" latinLnBrk="0" hangingPunct="1">
              <a:defRPr sz="296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150784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/>
                <a:ea typeface="+mn-ea"/>
                <a:cs typeface="+mn-cs"/>
              </a:rPr>
              <a:t>51 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/>
                <a:ea typeface="+mn-ea"/>
                <a:cs typeface="+mn-cs"/>
              </a:rPr>
              <a:t>projektov</a:t>
            </a:r>
          </a:p>
          <a:p>
            <a:pPr marL="0" marR="0" lvl="0" indent="0" algn="l" defTabSz="150784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BE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/>
                <a:ea typeface="+mn-ea"/>
                <a:cs typeface="+mn-cs"/>
              </a:rPr>
              <a:t>73,5 milijona </a:t>
            </a:r>
            <a:r>
              <a:rPr kumimoji="0" lang="fr-BE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/>
                <a:ea typeface="+mn-ea"/>
                <a:cs typeface="Calibri"/>
              </a:rPr>
              <a:t>evrov</a:t>
            </a:r>
            <a:endParaRPr kumimoji="0" lang="fr-BE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ahoma"/>
              <a:ea typeface="+mn-ea"/>
              <a:cs typeface="Arial"/>
            </a:endParaRPr>
          </a:p>
        </p:txBody>
      </p:sp>
      <p:sp>
        <p:nvSpPr>
          <p:cNvPr id="21" name="Espace réservé du contenu 3">
            <a:extLst>
              <a:ext uri="{FF2B5EF4-FFF2-40B4-BE49-F238E27FC236}">
                <a16:creationId xmlns:a16="http://schemas.microsoft.com/office/drawing/2014/main" id="{6C6DBA03-8258-4443-9D0F-6A60290E1AD8}"/>
              </a:ext>
            </a:extLst>
          </p:cNvPr>
          <p:cNvSpPr txBox="1">
            <a:spLocks/>
          </p:cNvSpPr>
          <p:nvPr/>
        </p:nvSpPr>
        <p:spPr>
          <a:xfrm>
            <a:off x="1259777" y="1711576"/>
            <a:ext cx="1617559" cy="659815"/>
          </a:xfrm>
          <a:prstGeom prst="rect">
            <a:avLst/>
          </a:prstGeom>
        </p:spPr>
        <p:txBody>
          <a:bodyPr lIns="91434" tIns="45717" rIns="91434" bIns="45717" anchor="t">
            <a:noAutofit/>
          </a:bodyPr>
          <a:lstStyle>
            <a:defPPr>
              <a:defRPr lang="fr-FR"/>
            </a:defPPr>
            <a:lvl1pPr marL="0" algn="l" defTabSz="1507846" rtl="0" eaLnBrk="1" latinLnBrk="0" hangingPunct="1">
              <a:defRPr sz="296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53923" algn="l" defTabSz="1507846" rtl="0" eaLnBrk="1" latinLnBrk="0" hangingPunct="1">
              <a:defRPr sz="296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507846" algn="l" defTabSz="1507846" rtl="0" eaLnBrk="1" latinLnBrk="0" hangingPunct="1">
              <a:defRPr sz="296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261768" algn="l" defTabSz="1507846" rtl="0" eaLnBrk="1" latinLnBrk="0" hangingPunct="1">
              <a:defRPr sz="296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015691" algn="l" defTabSz="1507846" rtl="0" eaLnBrk="1" latinLnBrk="0" hangingPunct="1">
              <a:defRPr sz="296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769614" algn="l" defTabSz="1507846" rtl="0" eaLnBrk="1" latinLnBrk="0" hangingPunct="1">
              <a:defRPr sz="296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523537" algn="l" defTabSz="1507846" rtl="0" eaLnBrk="1" latinLnBrk="0" hangingPunct="1">
              <a:defRPr sz="296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5277460" algn="l" defTabSz="1507846" rtl="0" eaLnBrk="1" latinLnBrk="0" hangingPunct="1">
              <a:defRPr sz="296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6031382" algn="l" defTabSz="1507846" rtl="0" eaLnBrk="1" latinLnBrk="0" hangingPunct="1">
              <a:defRPr sz="296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150784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/>
                <a:ea typeface="+mn-ea"/>
                <a:cs typeface="+mn-cs"/>
              </a:rPr>
              <a:t>9 projektov</a:t>
            </a:r>
          </a:p>
          <a:p>
            <a:pPr marL="0" marR="0" lvl="0" indent="0" algn="l" defTabSz="150784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BE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/>
                <a:ea typeface="+mn-ea"/>
                <a:cs typeface="+mn-cs"/>
              </a:rPr>
              <a:t>116,4 milijona </a:t>
            </a:r>
            <a:r>
              <a:rPr kumimoji="0" lang="fr-BE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/>
                <a:ea typeface="+mn-ea"/>
                <a:cs typeface="Calibri"/>
              </a:rPr>
              <a:t>evrov</a:t>
            </a:r>
            <a:endParaRPr kumimoji="0" lang="fr-BE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ahoma"/>
              <a:ea typeface="+mn-ea"/>
              <a:cs typeface="Arial"/>
            </a:endParaRPr>
          </a:p>
        </p:txBody>
      </p:sp>
      <p:sp>
        <p:nvSpPr>
          <p:cNvPr id="17" name="Rounded Rectangle 20">
            <a:extLst>
              <a:ext uri="{FF2B5EF4-FFF2-40B4-BE49-F238E27FC236}">
                <a16:creationId xmlns:a16="http://schemas.microsoft.com/office/drawing/2014/main" id="{DFF44AF5-7912-FA9A-8B12-BC7935104CC2}"/>
              </a:ext>
            </a:extLst>
          </p:cNvPr>
          <p:cNvSpPr/>
          <p:nvPr/>
        </p:nvSpPr>
        <p:spPr bwMode="auto">
          <a:xfrm>
            <a:off x="6955422" y="4280420"/>
            <a:ext cx="1849435" cy="435526"/>
          </a:xfrm>
          <a:prstGeom prst="roundRect">
            <a:avLst/>
          </a:prstGeom>
          <a:solidFill>
            <a:srgbClr val="E40A7B"/>
          </a:soli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6="http://schemas.microsoft.com/office/drawing/2014/main" xmlns:p14="http://schemas.microsoft.com/office/powerpoint/2010/main" xmlns:c="http://schemas.openxmlformats.org/drawingml/2006/chart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34" tIns="45717" rIns="91434" bIns="45717" numCol="1" rtlCol="0" anchor="ctr" anchorCtr="0" compatLnSpc="1">
            <a:prstTxWarp prst="textNoShape">
              <a:avLst/>
            </a:prstTxWarp>
          </a:bodyPr>
          <a:lstStyle>
            <a:defPPr>
              <a:defRPr lang="fr-FR"/>
            </a:defPPr>
            <a:lvl1pPr marL="0" algn="l" defTabSz="1507846" rtl="0" eaLnBrk="1" latinLnBrk="0" hangingPunct="1">
              <a:defRPr sz="296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53923" algn="l" defTabSz="1507846" rtl="0" eaLnBrk="1" latinLnBrk="0" hangingPunct="1">
              <a:defRPr sz="296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507846" algn="l" defTabSz="1507846" rtl="0" eaLnBrk="1" latinLnBrk="0" hangingPunct="1">
              <a:defRPr sz="296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261768" algn="l" defTabSz="1507846" rtl="0" eaLnBrk="1" latinLnBrk="0" hangingPunct="1">
              <a:defRPr sz="296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015691" algn="l" defTabSz="1507846" rtl="0" eaLnBrk="1" latinLnBrk="0" hangingPunct="1">
              <a:defRPr sz="296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769614" algn="l" defTabSz="1507846" rtl="0" eaLnBrk="1" latinLnBrk="0" hangingPunct="1">
              <a:defRPr sz="296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523537" algn="l" defTabSz="1507846" rtl="0" eaLnBrk="1" latinLnBrk="0" hangingPunct="1">
              <a:defRPr sz="296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5277460" algn="l" defTabSz="1507846" rtl="0" eaLnBrk="1" latinLnBrk="0" hangingPunct="1">
              <a:defRPr sz="296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6031382" algn="l" defTabSz="1507846" rtl="0" eaLnBrk="1" latinLnBrk="0" hangingPunct="1">
              <a:defRPr sz="296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1507846" rtl="0" eaLnBrk="1" fontAlgn="auto" latinLnBrk="0" hangingPunct="1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0000"/>
              </a:buClr>
              <a:buSzPct val="100000"/>
              <a:buFontTx/>
              <a:buNone/>
              <a:tabLst/>
              <a:defRPr/>
            </a:pPr>
            <a:r>
              <a:rPr kumimoji="0" lang="en-GB" sz="1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/>
                <a:ea typeface="+mn-ea"/>
                <a:cs typeface="Arial Narrow" pitchFamily="34" charset="0"/>
              </a:rPr>
              <a:t>Oskrbovalna veriga</a:t>
            </a:r>
          </a:p>
        </p:txBody>
      </p:sp>
      <p:sp>
        <p:nvSpPr>
          <p:cNvPr id="24" name="Espace réservé du contenu 3">
            <a:extLst>
              <a:ext uri="{FF2B5EF4-FFF2-40B4-BE49-F238E27FC236}">
                <a16:creationId xmlns:a16="http://schemas.microsoft.com/office/drawing/2014/main" id="{201A73BD-6CD2-BDA8-B44D-40A6C964605C}"/>
              </a:ext>
            </a:extLst>
          </p:cNvPr>
          <p:cNvSpPr txBox="1">
            <a:spLocks/>
          </p:cNvSpPr>
          <p:nvPr/>
        </p:nvSpPr>
        <p:spPr>
          <a:xfrm>
            <a:off x="8954866" y="4250535"/>
            <a:ext cx="1518834" cy="648993"/>
          </a:xfrm>
          <a:prstGeom prst="rect">
            <a:avLst/>
          </a:prstGeom>
        </p:spPr>
        <p:txBody>
          <a:bodyPr lIns="91434" tIns="45717" rIns="91434" bIns="45717" anchor="t">
            <a:noAutofit/>
          </a:bodyPr>
          <a:lstStyle>
            <a:defPPr>
              <a:defRPr lang="fr-FR"/>
            </a:defPPr>
            <a:lvl1pPr marL="0" algn="l" defTabSz="1507846" rtl="0" eaLnBrk="1" latinLnBrk="0" hangingPunct="1">
              <a:defRPr sz="296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53923" algn="l" defTabSz="1507846" rtl="0" eaLnBrk="1" latinLnBrk="0" hangingPunct="1">
              <a:defRPr sz="296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507846" algn="l" defTabSz="1507846" rtl="0" eaLnBrk="1" latinLnBrk="0" hangingPunct="1">
              <a:defRPr sz="296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261768" algn="l" defTabSz="1507846" rtl="0" eaLnBrk="1" latinLnBrk="0" hangingPunct="1">
              <a:defRPr sz="296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015691" algn="l" defTabSz="1507846" rtl="0" eaLnBrk="1" latinLnBrk="0" hangingPunct="1">
              <a:defRPr sz="296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769614" algn="l" defTabSz="1507846" rtl="0" eaLnBrk="1" latinLnBrk="0" hangingPunct="1">
              <a:defRPr sz="296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523537" algn="l" defTabSz="1507846" rtl="0" eaLnBrk="1" latinLnBrk="0" hangingPunct="1">
              <a:defRPr sz="296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5277460" algn="l" defTabSz="1507846" rtl="0" eaLnBrk="1" latinLnBrk="0" hangingPunct="1">
              <a:defRPr sz="296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6031382" algn="l" defTabSz="1507846" rtl="0" eaLnBrk="1" latinLnBrk="0" hangingPunct="1">
              <a:defRPr sz="296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150784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/>
                <a:ea typeface="+mn-ea"/>
                <a:cs typeface="+mn-cs"/>
              </a:rPr>
              <a:t>18 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/>
                <a:ea typeface="+mn-ea"/>
                <a:cs typeface="+mn-cs"/>
              </a:rPr>
              <a:t>projektov</a:t>
            </a:r>
          </a:p>
          <a:p>
            <a:pPr marL="0" marR="0" lvl="0" indent="0" algn="l" defTabSz="150784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BE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/>
                <a:ea typeface="+mn-ea"/>
                <a:cs typeface="+mn-cs"/>
              </a:rPr>
              <a:t>58 milijonov </a:t>
            </a:r>
            <a:r>
              <a:rPr kumimoji="0" lang="fr-BE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evrov</a:t>
            </a:r>
            <a:endParaRPr kumimoji="0" lang="fr-BE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ahoma"/>
              <a:ea typeface="+mn-ea"/>
              <a:cs typeface="Arial"/>
            </a:endParaRP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5DA983AB-4CE8-9FA3-EC49-154F4912B326}"/>
              </a:ext>
            </a:extLst>
          </p:cNvPr>
          <p:cNvSpPr/>
          <p:nvPr/>
        </p:nvSpPr>
        <p:spPr>
          <a:xfrm>
            <a:off x="11067265" y="114533"/>
            <a:ext cx="686189" cy="542887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fr-FR"/>
            </a:defPPr>
            <a:lvl1pPr marL="0" algn="l" defTabSz="1507846" rtl="0" eaLnBrk="1" latinLnBrk="0" hangingPunct="1">
              <a:defRPr sz="296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53923" algn="l" defTabSz="1507846" rtl="0" eaLnBrk="1" latinLnBrk="0" hangingPunct="1">
              <a:defRPr sz="296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507846" algn="l" defTabSz="1507846" rtl="0" eaLnBrk="1" latinLnBrk="0" hangingPunct="1">
              <a:defRPr sz="296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261768" algn="l" defTabSz="1507846" rtl="0" eaLnBrk="1" latinLnBrk="0" hangingPunct="1">
              <a:defRPr sz="296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015691" algn="l" defTabSz="1507846" rtl="0" eaLnBrk="1" latinLnBrk="0" hangingPunct="1">
              <a:defRPr sz="296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769614" algn="l" defTabSz="1507846" rtl="0" eaLnBrk="1" latinLnBrk="0" hangingPunct="1">
              <a:defRPr sz="296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523537" algn="l" defTabSz="1507846" rtl="0" eaLnBrk="1" latinLnBrk="0" hangingPunct="1">
              <a:defRPr sz="296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5277460" algn="l" defTabSz="1507846" rtl="0" eaLnBrk="1" latinLnBrk="0" hangingPunct="1">
              <a:defRPr sz="296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6031382" algn="l" defTabSz="1507846" rtl="0" eaLnBrk="1" latinLnBrk="0" hangingPunct="1">
              <a:defRPr sz="296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150784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ahoma"/>
              <a:ea typeface="+mn-ea"/>
              <a:cs typeface="+mn-cs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2E7F59C6-3ED9-518B-F9A7-6B129114D2D2}"/>
              </a:ext>
            </a:extLst>
          </p:cNvPr>
          <p:cNvSpPr txBox="1"/>
          <p:nvPr/>
        </p:nvSpPr>
        <p:spPr>
          <a:xfrm>
            <a:off x="502920" y="5941266"/>
            <a:ext cx="980694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fr-FR"/>
            </a:defPPr>
            <a:lvl1pPr marL="0" algn="l" defTabSz="1507846" rtl="0" eaLnBrk="1" latinLnBrk="0" hangingPunct="1">
              <a:defRPr sz="296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53923" algn="l" defTabSz="1507846" rtl="0" eaLnBrk="1" latinLnBrk="0" hangingPunct="1">
              <a:defRPr sz="296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507846" algn="l" defTabSz="1507846" rtl="0" eaLnBrk="1" latinLnBrk="0" hangingPunct="1">
              <a:defRPr sz="296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261768" algn="l" defTabSz="1507846" rtl="0" eaLnBrk="1" latinLnBrk="0" hangingPunct="1">
              <a:defRPr sz="296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015691" algn="l" defTabSz="1507846" rtl="0" eaLnBrk="1" latinLnBrk="0" hangingPunct="1">
              <a:defRPr sz="296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769614" algn="l" defTabSz="1507846" rtl="0" eaLnBrk="1" latinLnBrk="0" hangingPunct="1">
              <a:defRPr sz="296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523537" algn="l" defTabSz="1507846" rtl="0" eaLnBrk="1" latinLnBrk="0" hangingPunct="1">
              <a:defRPr sz="296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5277460" algn="l" defTabSz="1507846" rtl="0" eaLnBrk="1" latinLnBrk="0" hangingPunct="1">
              <a:defRPr sz="296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6031382" algn="l" defTabSz="1507846" rtl="0" eaLnBrk="1" latinLnBrk="0" hangingPunct="1">
              <a:defRPr sz="296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150784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/>
                <a:ea typeface="+mn-ea"/>
                <a:cs typeface="+mn-cs"/>
              </a:rPr>
              <a:t>*Nekateri projekti razpisa 2022-2 so še v pripravi in zato niso zajeti v zgornjih številkah.</a:t>
            </a:r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ahoma"/>
              <a:ea typeface="+mn-ea"/>
              <a:cs typeface="+mn-cs"/>
            </a:endParaRPr>
          </a:p>
        </p:txBody>
      </p:sp>
      <p:sp>
        <p:nvSpPr>
          <p:cNvPr id="14" name="Rounded Rectangle 20">
            <a:extLst>
              <a:ext uri="{FF2B5EF4-FFF2-40B4-BE49-F238E27FC236}">
                <a16:creationId xmlns:a16="http://schemas.microsoft.com/office/drawing/2014/main" id="{0326CE3F-9936-2E0C-6955-1496C8344327}"/>
              </a:ext>
            </a:extLst>
          </p:cNvPr>
          <p:cNvSpPr/>
          <p:nvPr/>
        </p:nvSpPr>
        <p:spPr bwMode="auto">
          <a:xfrm>
            <a:off x="6702506" y="5196835"/>
            <a:ext cx="2174069" cy="523283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 w="25400" cap="flat" cmpd="sng" algn="ctr">
            <a:solidFill>
              <a:schemeClr val="tx1">
                <a:lumMod val="25000"/>
                <a:lumOff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6="http://schemas.microsoft.com/office/drawing/2014/main" xmlns:p14="http://schemas.microsoft.com/office/powerpoint/2010/main" xmlns:c="http://schemas.openxmlformats.org/drawingml/2006/chart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34" tIns="45717" rIns="91434" bIns="45717" numCol="1" rtlCol="0" anchor="ctr" anchorCtr="0" compatLnSpc="1">
            <a:prstTxWarp prst="textNoShape">
              <a:avLst/>
            </a:prstTxWarp>
          </a:bodyPr>
          <a:lstStyle>
            <a:defPPr>
              <a:defRPr lang="fr-FR"/>
            </a:defPPr>
            <a:lvl1pPr marL="0" algn="l" defTabSz="1507846" rtl="0" eaLnBrk="1" latinLnBrk="0" hangingPunct="1">
              <a:defRPr sz="296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53923" algn="l" defTabSz="1507846" rtl="0" eaLnBrk="1" latinLnBrk="0" hangingPunct="1">
              <a:defRPr sz="296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507846" algn="l" defTabSz="1507846" rtl="0" eaLnBrk="1" latinLnBrk="0" hangingPunct="1">
              <a:defRPr sz="296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261768" algn="l" defTabSz="1507846" rtl="0" eaLnBrk="1" latinLnBrk="0" hangingPunct="1">
              <a:defRPr sz="296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015691" algn="l" defTabSz="1507846" rtl="0" eaLnBrk="1" latinLnBrk="0" hangingPunct="1">
              <a:defRPr sz="296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769614" algn="l" defTabSz="1507846" rtl="0" eaLnBrk="1" latinLnBrk="0" hangingPunct="1">
              <a:defRPr sz="296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523537" algn="l" defTabSz="1507846" rtl="0" eaLnBrk="1" latinLnBrk="0" hangingPunct="1">
              <a:defRPr sz="296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5277460" algn="l" defTabSz="1507846" rtl="0" eaLnBrk="1" latinLnBrk="0" hangingPunct="1">
              <a:defRPr sz="296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6031382" algn="l" defTabSz="1507846" rtl="0" eaLnBrk="1" latinLnBrk="0" hangingPunct="1">
              <a:defRPr sz="296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1507846" rtl="0" eaLnBrk="1" fontAlgn="auto" latinLnBrk="0" hangingPunct="1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0000"/>
              </a:buClr>
              <a:buSzPct val="100000"/>
              <a:buFontTx/>
              <a:buNone/>
              <a:tabLst/>
              <a:defRPr/>
            </a:pPr>
            <a:r>
              <a:rPr kumimoji="0" lang="en-GB" sz="1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/>
                <a:ea typeface="+mn-ea"/>
                <a:cs typeface="Arial Narrow" pitchFamily="34" charset="0"/>
              </a:rPr>
              <a:t>Strateški raziskovalni izziv</a:t>
            </a:r>
          </a:p>
        </p:txBody>
      </p:sp>
      <p:sp>
        <p:nvSpPr>
          <p:cNvPr id="15" name="Espace réservé du contenu 3">
            <a:extLst>
              <a:ext uri="{FF2B5EF4-FFF2-40B4-BE49-F238E27FC236}">
                <a16:creationId xmlns:a16="http://schemas.microsoft.com/office/drawing/2014/main" id="{B541640E-69A1-1EBD-0CA0-CA26961BA43D}"/>
              </a:ext>
            </a:extLst>
          </p:cNvPr>
          <p:cNvSpPr txBox="1">
            <a:spLocks/>
          </p:cNvSpPr>
          <p:nvPr/>
        </p:nvSpPr>
        <p:spPr>
          <a:xfrm>
            <a:off x="9078532" y="5192447"/>
            <a:ext cx="1551344" cy="614549"/>
          </a:xfrm>
          <a:prstGeom prst="rect">
            <a:avLst/>
          </a:prstGeom>
        </p:spPr>
        <p:txBody>
          <a:bodyPr lIns="91434" tIns="45717" rIns="91434" bIns="45717" anchor="t">
            <a:noAutofit/>
          </a:bodyPr>
          <a:lstStyle>
            <a:defPPr>
              <a:defRPr lang="fr-FR"/>
            </a:defPPr>
            <a:lvl1pPr marL="0" algn="l" defTabSz="1507846" rtl="0" eaLnBrk="1" latinLnBrk="0" hangingPunct="1">
              <a:defRPr sz="296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53923" algn="l" defTabSz="1507846" rtl="0" eaLnBrk="1" latinLnBrk="0" hangingPunct="1">
              <a:defRPr sz="296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507846" algn="l" defTabSz="1507846" rtl="0" eaLnBrk="1" latinLnBrk="0" hangingPunct="1">
              <a:defRPr sz="296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261768" algn="l" defTabSz="1507846" rtl="0" eaLnBrk="1" latinLnBrk="0" hangingPunct="1">
              <a:defRPr sz="296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015691" algn="l" defTabSz="1507846" rtl="0" eaLnBrk="1" latinLnBrk="0" hangingPunct="1">
              <a:defRPr sz="296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769614" algn="l" defTabSz="1507846" rtl="0" eaLnBrk="1" latinLnBrk="0" hangingPunct="1">
              <a:defRPr sz="296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523537" algn="l" defTabSz="1507846" rtl="0" eaLnBrk="1" latinLnBrk="0" hangingPunct="1">
              <a:defRPr sz="296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5277460" algn="l" defTabSz="1507846" rtl="0" eaLnBrk="1" latinLnBrk="0" hangingPunct="1">
              <a:defRPr sz="296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6031382" algn="l" defTabSz="1507846" rtl="0" eaLnBrk="1" latinLnBrk="0" hangingPunct="1">
              <a:defRPr sz="296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150784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/>
                <a:ea typeface="+mn-ea"/>
                <a:cs typeface="+mn-cs"/>
              </a:rPr>
              <a:t>1 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/>
                <a:ea typeface="+mn-ea"/>
                <a:cs typeface="+mn-cs"/>
              </a:rPr>
              <a:t>Projekt</a:t>
            </a:r>
          </a:p>
          <a:p>
            <a:pPr marL="0" marR="0" lvl="0" indent="0" algn="l" defTabSz="150784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BE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/>
                <a:ea typeface="+mn-ea"/>
                <a:cs typeface="+mn-cs"/>
              </a:rPr>
              <a:t>10 milijonov </a:t>
            </a:r>
            <a:r>
              <a:rPr kumimoji="0" lang="fr-BE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/>
                <a:ea typeface="+mn-ea"/>
                <a:cs typeface="Calibri"/>
              </a:rPr>
              <a:t>evrov</a:t>
            </a:r>
            <a:endParaRPr kumimoji="0" lang="fr-BE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ahoma"/>
              <a:ea typeface="+mn-ea"/>
              <a:cs typeface="Arial"/>
            </a:endParaRPr>
          </a:p>
        </p:txBody>
      </p:sp>
      <p:sp>
        <p:nvSpPr>
          <p:cNvPr id="25" name="Rounded Rectangle 20">
            <a:extLst>
              <a:ext uri="{FF2B5EF4-FFF2-40B4-BE49-F238E27FC236}">
                <a16:creationId xmlns:a16="http://schemas.microsoft.com/office/drawing/2014/main" id="{52CFDC19-3BF0-6323-8097-D4B0BCEF1BF2}"/>
              </a:ext>
            </a:extLst>
          </p:cNvPr>
          <p:cNvSpPr/>
          <p:nvPr/>
        </p:nvSpPr>
        <p:spPr bwMode="auto">
          <a:xfrm>
            <a:off x="158895" y="2502869"/>
            <a:ext cx="2182110" cy="548282"/>
          </a:xfrm>
          <a:prstGeom prst="roundRect">
            <a:avLst/>
          </a:prstGeom>
          <a:solidFill>
            <a:srgbClr val="96D0DE"/>
          </a:soli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6="http://schemas.microsoft.com/office/drawing/2014/main" xmlns:p14="http://schemas.microsoft.com/office/powerpoint/2010/main" xmlns:c="http://schemas.openxmlformats.org/drawingml/2006/chart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34" tIns="45717" rIns="91434" bIns="45717" numCol="1" rtlCol="0" anchor="ctr" anchorCtr="0" compatLnSpc="1">
            <a:prstTxWarp prst="textNoShape">
              <a:avLst/>
            </a:prstTxWarp>
          </a:bodyPr>
          <a:lstStyle>
            <a:defPPr>
              <a:defRPr lang="fr-FR"/>
            </a:defPPr>
            <a:lvl1pPr marL="0" algn="l" defTabSz="1507846" rtl="0" eaLnBrk="1" latinLnBrk="0" hangingPunct="1">
              <a:defRPr sz="296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53923" algn="l" defTabSz="1507846" rtl="0" eaLnBrk="1" latinLnBrk="0" hangingPunct="1">
              <a:defRPr sz="296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507846" algn="l" defTabSz="1507846" rtl="0" eaLnBrk="1" latinLnBrk="0" hangingPunct="1">
              <a:defRPr sz="296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261768" algn="l" defTabSz="1507846" rtl="0" eaLnBrk="1" latinLnBrk="0" hangingPunct="1">
              <a:defRPr sz="296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015691" algn="l" defTabSz="1507846" rtl="0" eaLnBrk="1" latinLnBrk="0" hangingPunct="1">
              <a:defRPr sz="296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769614" algn="l" defTabSz="1507846" rtl="0" eaLnBrk="1" latinLnBrk="0" hangingPunct="1">
              <a:defRPr sz="296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523537" algn="l" defTabSz="1507846" rtl="0" eaLnBrk="1" latinLnBrk="0" hangingPunct="1">
              <a:defRPr sz="296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5277460" algn="l" defTabSz="1507846" rtl="0" eaLnBrk="1" latinLnBrk="0" hangingPunct="1">
              <a:defRPr sz="296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6031382" algn="l" defTabSz="1507846" rtl="0" eaLnBrk="1" latinLnBrk="0" hangingPunct="1">
              <a:defRPr sz="296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1507846" rtl="0" eaLnBrk="1" fontAlgn="auto" latinLnBrk="0" hangingPunct="1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0000"/>
              </a:buClr>
              <a:buSzPct val="100000"/>
              <a:buFontTx/>
              <a:buNone/>
              <a:tabLst/>
              <a:defRPr/>
            </a:pPr>
            <a:r>
              <a:rPr kumimoji="0" lang="en-GB" sz="1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/>
                <a:ea typeface="+mn-ea"/>
                <a:cs typeface="Arial Narrow" pitchFamily="34" charset="0"/>
              </a:rPr>
              <a:t>H</a:t>
            </a:r>
            <a:r>
              <a:rPr kumimoji="0" lang="en-GB" sz="1400" b="1" i="0" u="none" strike="noStrike" kern="1200" cap="none" spc="0" normalizeH="0" baseline="-2500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/>
                <a:ea typeface="+mn-ea"/>
                <a:cs typeface="Arial Narrow" pitchFamily="34" charset="0"/>
              </a:rPr>
              <a:t>2</a:t>
            </a:r>
            <a:r>
              <a:rPr kumimoji="0" lang="en-GB" sz="1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/>
                <a:ea typeface="+mn-ea"/>
                <a:cs typeface="Arial Narrow" pitchFamily="34" charset="0"/>
              </a:rPr>
              <a:t> Končna uporaba: Čista toplota in elektrika</a:t>
            </a:r>
          </a:p>
        </p:txBody>
      </p:sp>
      <p:sp>
        <p:nvSpPr>
          <p:cNvPr id="31" name="Espace réservé du contenu 3">
            <a:extLst>
              <a:ext uri="{FF2B5EF4-FFF2-40B4-BE49-F238E27FC236}">
                <a16:creationId xmlns:a16="http://schemas.microsoft.com/office/drawing/2014/main" id="{E1D8B2BE-075F-AB86-E6F4-AB721B6FAFBD}"/>
              </a:ext>
            </a:extLst>
          </p:cNvPr>
          <p:cNvSpPr txBox="1">
            <a:spLocks/>
          </p:cNvSpPr>
          <p:nvPr/>
        </p:nvSpPr>
        <p:spPr>
          <a:xfrm>
            <a:off x="720752" y="4939686"/>
            <a:ext cx="1574893" cy="715423"/>
          </a:xfrm>
          <a:prstGeom prst="rect">
            <a:avLst/>
          </a:prstGeom>
        </p:spPr>
        <p:txBody>
          <a:bodyPr lIns="91434" tIns="45717" rIns="91434" bIns="45717" anchor="t">
            <a:noAutofit/>
          </a:bodyPr>
          <a:lstStyle>
            <a:defPPr>
              <a:defRPr lang="fr-FR"/>
            </a:defPPr>
            <a:lvl1pPr marL="0" algn="l" defTabSz="1507846" rtl="0" eaLnBrk="1" latinLnBrk="0" hangingPunct="1">
              <a:defRPr sz="296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53923" algn="l" defTabSz="1507846" rtl="0" eaLnBrk="1" latinLnBrk="0" hangingPunct="1">
              <a:defRPr sz="296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507846" algn="l" defTabSz="1507846" rtl="0" eaLnBrk="1" latinLnBrk="0" hangingPunct="1">
              <a:defRPr sz="296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261768" algn="l" defTabSz="1507846" rtl="0" eaLnBrk="1" latinLnBrk="0" hangingPunct="1">
              <a:defRPr sz="296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015691" algn="l" defTabSz="1507846" rtl="0" eaLnBrk="1" latinLnBrk="0" hangingPunct="1">
              <a:defRPr sz="296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769614" algn="l" defTabSz="1507846" rtl="0" eaLnBrk="1" latinLnBrk="0" hangingPunct="1">
              <a:defRPr sz="296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523537" algn="l" defTabSz="1507846" rtl="0" eaLnBrk="1" latinLnBrk="0" hangingPunct="1">
              <a:defRPr sz="296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5277460" algn="l" defTabSz="1507846" rtl="0" eaLnBrk="1" latinLnBrk="0" hangingPunct="1">
              <a:defRPr sz="296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6031382" algn="l" defTabSz="1507846" rtl="0" eaLnBrk="1" latinLnBrk="0" hangingPunct="1">
              <a:defRPr sz="296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150784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/>
                <a:ea typeface="+mn-ea"/>
                <a:cs typeface="+mn-cs"/>
              </a:rPr>
              <a:t>76 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/>
                <a:ea typeface="+mn-ea"/>
                <a:cs typeface="+mn-cs"/>
              </a:rPr>
              <a:t>projektov</a:t>
            </a:r>
            <a:endParaRPr kumimoji="0" lang="en-GB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ahoma"/>
              <a:ea typeface="+mn-ea"/>
              <a:cs typeface="Arial"/>
            </a:endParaRPr>
          </a:p>
          <a:p>
            <a:pPr marL="0" marR="0" lvl="0" indent="0" algn="l" defTabSz="150784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/>
                <a:ea typeface="+mn-ea"/>
                <a:cs typeface="+mn-cs"/>
              </a:rPr>
              <a:t>528,3 milijona evrov</a:t>
            </a:r>
            <a:endParaRPr kumimoji="0" lang="fr-FR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ahoma"/>
              <a:ea typeface="+mn-ea"/>
              <a:cs typeface="Arial"/>
            </a:endParaRPr>
          </a:p>
        </p:txBody>
      </p:sp>
      <p:sp>
        <p:nvSpPr>
          <p:cNvPr id="32" name="Espace réservé du contenu 3">
            <a:extLst>
              <a:ext uri="{FF2B5EF4-FFF2-40B4-BE49-F238E27FC236}">
                <a16:creationId xmlns:a16="http://schemas.microsoft.com/office/drawing/2014/main" id="{9314E256-BC2B-5DAA-A45E-828498C19971}"/>
              </a:ext>
            </a:extLst>
          </p:cNvPr>
          <p:cNvSpPr txBox="1">
            <a:spLocks/>
          </p:cNvSpPr>
          <p:nvPr/>
        </p:nvSpPr>
        <p:spPr>
          <a:xfrm>
            <a:off x="715931" y="3070104"/>
            <a:ext cx="1566531" cy="703135"/>
          </a:xfrm>
          <a:prstGeom prst="rect">
            <a:avLst/>
          </a:prstGeom>
        </p:spPr>
        <p:txBody>
          <a:bodyPr lIns="91434" tIns="45717" rIns="91434" bIns="45717" anchor="t">
            <a:noAutofit/>
          </a:bodyPr>
          <a:lstStyle>
            <a:defPPr>
              <a:defRPr lang="fr-FR"/>
            </a:defPPr>
            <a:lvl1pPr marL="0" algn="l" defTabSz="1507846" rtl="0" eaLnBrk="1" latinLnBrk="0" hangingPunct="1">
              <a:defRPr sz="296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53923" algn="l" defTabSz="1507846" rtl="0" eaLnBrk="1" latinLnBrk="0" hangingPunct="1">
              <a:defRPr sz="296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507846" algn="l" defTabSz="1507846" rtl="0" eaLnBrk="1" latinLnBrk="0" hangingPunct="1">
              <a:defRPr sz="296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261768" algn="l" defTabSz="1507846" rtl="0" eaLnBrk="1" latinLnBrk="0" hangingPunct="1">
              <a:defRPr sz="296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015691" algn="l" defTabSz="1507846" rtl="0" eaLnBrk="1" latinLnBrk="0" hangingPunct="1">
              <a:defRPr sz="296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769614" algn="l" defTabSz="1507846" rtl="0" eaLnBrk="1" latinLnBrk="0" hangingPunct="1">
              <a:defRPr sz="296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523537" algn="l" defTabSz="1507846" rtl="0" eaLnBrk="1" latinLnBrk="0" hangingPunct="1">
              <a:defRPr sz="296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5277460" algn="l" defTabSz="1507846" rtl="0" eaLnBrk="1" latinLnBrk="0" hangingPunct="1">
              <a:defRPr sz="296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6031382" algn="l" defTabSz="1507846" rtl="0" eaLnBrk="1" latinLnBrk="0" hangingPunct="1">
              <a:defRPr sz="296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150784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/>
                <a:ea typeface="+mn-ea"/>
                <a:cs typeface="+mn-cs"/>
              </a:rPr>
              <a:t>81 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/>
                <a:ea typeface="+mn-ea"/>
                <a:cs typeface="+mn-cs"/>
              </a:rPr>
              <a:t>projektov</a:t>
            </a:r>
          </a:p>
          <a:p>
            <a:pPr marL="0" marR="0" lvl="0" indent="0" algn="l" defTabSz="150784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/>
                <a:ea typeface="+mn-ea"/>
                <a:cs typeface="+mn-cs"/>
              </a:rPr>
              <a:t>274,7 milijona evrov</a:t>
            </a:r>
            <a:endParaRPr kumimoji="0" lang="fr-FR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ahoma"/>
              <a:ea typeface="+mn-ea"/>
              <a:cs typeface="Arial"/>
            </a:endParaRPr>
          </a:p>
        </p:txBody>
      </p:sp>
      <p:sp>
        <p:nvSpPr>
          <p:cNvPr id="19" name="object 3">
            <a:extLst>
              <a:ext uri="{FF2B5EF4-FFF2-40B4-BE49-F238E27FC236}">
                <a16:creationId xmlns:a16="http://schemas.microsoft.com/office/drawing/2014/main" id="{2F1D1127-A74B-4351-6C39-BDCB7A6CBCB3}"/>
              </a:ext>
            </a:extLst>
          </p:cNvPr>
          <p:cNvSpPr txBox="1"/>
          <p:nvPr/>
        </p:nvSpPr>
        <p:spPr>
          <a:xfrm>
            <a:off x="11333442" y="308990"/>
            <a:ext cx="809418" cy="182100"/>
          </a:xfrm>
          <a:prstGeom prst="rect">
            <a:avLst/>
          </a:prstGeom>
        </p:spPr>
        <p:txBody>
          <a:bodyPr vert="horz" wrap="square" lIns="0" tIns="12699" rIns="0" bIns="0" rtlCol="0" anchor="t">
            <a:spAutoFit/>
          </a:bodyPr>
          <a:lstStyle>
            <a:defPPr>
              <a:defRPr lang="fr-FR"/>
            </a:defPPr>
            <a:lvl1pPr marL="0" algn="l" defTabSz="1507846" rtl="0" eaLnBrk="1" latinLnBrk="0" hangingPunct="1">
              <a:defRPr sz="296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53923" algn="l" defTabSz="1507846" rtl="0" eaLnBrk="1" latinLnBrk="0" hangingPunct="1">
              <a:defRPr sz="296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507846" algn="l" defTabSz="1507846" rtl="0" eaLnBrk="1" latinLnBrk="0" hangingPunct="1">
              <a:defRPr sz="296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261768" algn="l" defTabSz="1507846" rtl="0" eaLnBrk="1" latinLnBrk="0" hangingPunct="1">
              <a:defRPr sz="296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015691" algn="l" defTabSz="1507846" rtl="0" eaLnBrk="1" latinLnBrk="0" hangingPunct="1">
              <a:defRPr sz="296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769614" algn="l" defTabSz="1507846" rtl="0" eaLnBrk="1" latinLnBrk="0" hangingPunct="1">
              <a:defRPr sz="296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523537" algn="l" defTabSz="1507846" rtl="0" eaLnBrk="1" latinLnBrk="0" hangingPunct="1">
              <a:defRPr sz="296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5277460" algn="l" defTabSz="1507846" rtl="0" eaLnBrk="1" latinLnBrk="0" hangingPunct="1">
              <a:defRPr sz="296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6031382" algn="l" defTabSz="1507846" rtl="0" eaLnBrk="1" latinLnBrk="0" hangingPunct="1">
              <a:defRPr sz="296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2699" marR="0" lvl="0" indent="0" algn="l" defTabSz="1507846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1" i="0" u="none" strike="noStrike" kern="1200" cap="none" spc="0" normalizeH="0" baseline="0" noProof="0">
                <a:ln>
                  <a:noFill/>
                </a:ln>
                <a:solidFill>
                  <a:srgbClr val="212121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8</a:t>
            </a:r>
          </a:p>
        </p:txBody>
      </p:sp>
      <p:graphicFrame>
        <p:nvGraphicFramePr>
          <p:cNvPr id="16" name="Chart 15">
            <a:extLst>
              <a:ext uri="{FF2B5EF4-FFF2-40B4-BE49-F238E27FC236}">
                <a16:creationId xmlns:a16="http://schemas.microsoft.com/office/drawing/2014/main" id="{9E9E8377-339B-25E1-75A3-474A707B0A14}"/>
              </a:ext>
            </a:extLst>
          </p:cNvPr>
          <p:cNvGraphicFramePr>
            <a:graphicFrameLocks/>
          </p:cNvGraphicFramePr>
          <p:nvPr/>
        </p:nvGraphicFramePr>
        <p:xfrm>
          <a:off x="1831378" y="825174"/>
          <a:ext cx="5376031" cy="557653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86206683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značba mesta besedila 2">
            <a:extLst>
              <a:ext uri="{FF2B5EF4-FFF2-40B4-BE49-F238E27FC236}">
                <a16:creationId xmlns:a16="http://schemas.microsoft.com/office/drawing/2014/main" id="{D58A052F-2650-DB40-E844-6CAD4158C982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30352" y="417073"/>
            <a:ext cx="9617036" cy="76250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sz="3200" dirty="0">
                <a:solidFill>
                  <a:schemeClr val="tx1"/>
                </a:solidFill>
              </a:rPr>
              <a:t>Vodikove doline po Evropi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D78FCBFF-C6A8-47DB-A916-E852225095D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0352" y="1179576"/>
            <a:ext cx="8382526" cy="5038344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EDB44C5D-8AE0-4868-BC35-E862D1AE088A}"/>
              </a:ext>
            </a:extLst>
          </p:cNvPr>
          <p:cNvSpPr txBox="1"/>
          <p:nvPr/>
        </p:nvSpPr>
        <p:spPr>
          <a:xfrm>
            <a:off x="9110472" y="5534684"/>
            <a:ext cx="259288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/>
                <a:ea typeface="+mn-ea"/>
                <a:cs typeface="+mn-cs"/>
              </a:rPr>
              <a:t>Vir</a:t>
            </a: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/>
                <a:ea typeface="+mn-ea"/>
                <a:cs typeface="+mn-cs"/>
              </a:rPr>
              <a:t>: </a:t>
            </a:r>
            <a:r>
              <a:rPr kumimoji="0" lang="sl-SI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/>
                <a:ea typeface="+mn-ea"/>
                <a:cs typeface="+mn-cs"/>
              </a:rPr>
              <a:t>Clean</a:t>
            </a:r>
            <a:r>
              <a:rPr kumimoji="0" lang="sl-SI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/>
                <a:ea typeface="+mn-ea"/>
                <a:cs typeface="+mn-cs"/>
              </a:rPr>
              <a:t> H&lt;</a:t>
            </a:r>
            <a:r>
              <a:rPr kumimoji="0" lang="sl-SI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/>
                <a:ea typeface="+mn-ea"/>
                <a:cs typeface="+mn-cs"/>
              </a:rPr>
              <a:t>drogen</a:t>
            </a:r>
            <a:r>
              <a:rPr kumimoji="0" lang="sl-SI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/>
                <a:ea typeface="+mn-ea"/>
                <a:cs typeface="+mn-cs"/>
              </a:rPr>
              <a:t> </a:t>
            </a:r>
            <a:r>
              <a:rPr kumimoji="0" lang="sl-SI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/>
                <a:ea typeface="+mn-ea"/>
                <a:cs typeface="+mn-cs"/>
              </a:rPr>
              <a:t>Partnership</a:t>
            </a:r>
            <a:r>
              <a:rPr kumimoji="0" lang="sl-SI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/>
                <a:ea typeface="+mn-ea"/>
                <a:cs typeface="+mn-cs"/>
              </a:rPr>
              <a:t> -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/>
                <a:ea typeface="+mn-ea"/>
                <a:cs typeface="+mn-cs"/>
              </a:rPr>
              <a:t>Partnerstvo za čisti vodik JU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950F745D-1635-9359-77E5-23D8B090A848}"/>
              </a:ext>
            </a:extLst>
          </p:cNvPr>
          <p:cNvSpPr/>
          <p:nvPr/>
        </p:nvSpPr>
        <p:spPr>
          <a:xfrm>
            <a:off x="8394192" y="5779008"/>
            <a:ext cx="521208" cy="35661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ahoma"/>
              <a:ea typeface="+mn-ea"/>
              <a:cs typeface="+mn-cs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52FC08B9-91FB-C05A-0554-DE03D8F8831D}"/>
              </a:ext>
            </a:extLst>
          </p:cNvPr>
          <p:cNvSpPr/>
          <p:nvPr/>
        </p:nvSpPr>
        <p:spPr>
          <a:xfrm>
            <a:off x="499872" y="5794248"/>
            <a:ext cx="1155192" cy="42367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ahoma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65907327"/>
      </p:ext>
    </p:extLst>
  </p:cSld>
  <p:clrMapOvr>
    <a:masterClrMapping/>
  </p:clrMapOvr>
</p:sld>
</file>

<file path=ppt/theme/theme1.xml><?xml version="1.0" encoding="utf-8"?>
<a:theme xmlns:a="http://schemas.openxmlformats.org/drawingml/2006/main" name="NAHV TITLE SLIDE">
  <a:themeElements>
    <a:clrScheme name="Pisarna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2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Pisarn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/>
      <a:bodyPr/>
      <a:lstStyle>
        <a:defPPr algn="l">
          <a:defRPr dirty="0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NAHV SLIDE">
  <a:themeElements>
    <a:clrScheme name="Pisarna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3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Pisarn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/>
      <a:bodyPr/>
      <a:lstStyle>
        <a:defPPr algn="l">
          <a:defRPr dirty="0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NAHV SLIDE">
  <a:themeElements>
    <a:clrScheme name="Pisarna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4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Pisarn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/>
      <a:bodyPr/>
      <a:lstStyle>
        <a:defPPr algn="l">
          <a:defRPr dirty="0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ova tema">
  <a:themeElements>
    <a:clrScheme name="Pisarna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Pisarna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Pisarn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9AF86A2ED36F82458C96A2278DF9E451" ma:contentTypeVersion="9" ma:contentTypeDescription="Creare un nuovo documento." ma:contentTypeScope="" ma:versionID="a49213a2421a912c5cd2dc2b380a501a">
  <xsd:schema xmlns:xsd="http://www.w3.org/2001/XMLSchema" xmlns:xs="http://www.w3.org/2001/XMLSchema" xmlns:p="http://schemas.microsoft.com/office/2006/metadata/properties" xmlns:ns2="d2c1cf8a-2cd9-4b8e-aaf6-cdb6b0bd665b" xmlns:ns3="a233e0f8-f11a-4653-a74e-624bc6092f53" targetNamespace="http://schemas.microsoft.com/office/2006/metadata/properties" ma:root="true" ma:fieldsID="3fd6bd652ec2beca16ab8e47dfcd404e" ns2:_="" ns3:_="">
    <xsd:import namespace="d2c1cf8a-2cd9-4b8e-aaf6-cdb6b0bd665b"/>
    <xsd:import namespace="a233e0f8-f11a-4653-a74e-624bc6092f5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Note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  <xsd:element ref="ns2:MediaServiceSearchProperties" minOccurs="0"/>
                <xsd:element ref="ns2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2c1cf8a-2cd9-4b8e-aaf6-cdb6b0bd665b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Note" ma:index="10" nillable="true" ma:displayName="Note" ma:format="Dropdown" ma:internalName="Note">
      <xsd:simpleType>
        <xsd:restriction base="dms:Note">
          <xsd:maxLength value="255"/>
        </xsd:restriction>
      </xsd:simpleType>
    </xsd:element>
    <xsd:element name="MediaServiceAutoKeyPoints" ma:index="11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2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SearchProperties" ma:index="15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6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233e0f8-f11a-4653-a74e-624bc6092f53" elementFormDefault="qualified">
    <xsd:import namespace="http://schemas.microsoft.com/office/2006/documentManagement/types"/>
    <xsd:import namespace="http://schemas.microsoft.com/office/infopath/2007/PartnerControls"/>
    <xsd:element name="SharedWithUsers" ma:index="13" nillable="true" ma:displayName="Condiviso con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4" nillable="true" ma:displayName="Condiviso con dettagli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i contenuto"/>
        <xsd:element ref="dc:title" minOccurs="0" maxOccurs="1" ma:index="4" ma:displayName="Tito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Note xmlns="d2c1cf8a-2cd9-4b8e-aaf6-cdb6b0bd665b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4D0E73D1-3410-4539-ACCA-3E6AD66E13E3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d2c1cf8a-2cd9-4b8e-aaf6-cdb6b0bd665b"/>
    <ds:schemaRef ds:uri="a233e0f8-f11a-4653-a74e-624bc6092f53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99447F9B-C1C1-4DE9-A2B7-B918F67C5CF4}">
  <ds:schemaRefs>
    <ds:schemaRef ds:uri="http://schemas.microsoft.com/office/infopath/2007/PartnerControls"/>
    <ds:schemaRef ds:uri="http://purl.org/dc/terms/"/>
    <ds:schemaRef ds:uri="http://schemas.microsoft.com/office/2006/metadata/properties"/>
    <ds:schemaRef ds:uri="http://purl.org/dc/elements/1.1/"/>
    <ds:schemaRef ds:uri="http://purl.org/dc/dcmitype/"/>
    <ds:schemaRef ds:uri="a233e0f8-f11a-4653-a74e-624bc6092f53"/>
    <ds:schemaRef ds:uri="http://schemas.microsoft.com/office/2006/documentManagement/types"/>
    <ds:schemaRef ds:uri="d2c1cf8a-2cd9-4b8e-aaf6-cdb6b0bd665b"/>
    <ds:schemaRef ds:uri="http://www.w3.org/XML/1998/namespace"/>
    <ds:schemaRef ds:uri="http://schemas.openxmlformats.org/package/2006/metadata/core-properties"/>
  </ds:schemaRefs>
</ds:datastoreItem>
</file>

<file path=customXml/itemProps3.xml><?xml version="1.0" encoding="utf-8"?>
<ds:datastoreItem xmlns:ds="http://schemas.openxmlformats.org/officeDocument/2006/customXml" ds:itemID="{510DBA47-244B-402A-978D-8FE6B49D4432}">
  <ds:schemaRefs>
    <ds:schemaRef ds:uri="http://schemas.microsoft.com/sharepoint/v3/contenttype/forms"/>
  </ds:schemaRefs>
</ds:datastoreItem>
</file>

<file path=docMetadata/LabelInfo.xml><?xml version="1.0" encoding="utf-8"?>
<clbl:labelList xmlns:clbl="http://schemas.microsoft.com/office/2020/mipLabelMetadata">
  <clbl:label id="{e23c8a5f-81a8-4a3d-9234-7241dc3be4eb}" enabled="0" method="" siteId="{e23c8a5f-81a8-4a3d-9234-7241dc3be4eb}" removed="1"/>
</clbl:labelList>
</file>

<file path=docProps/app.xml><?xml version="1.0" encoding="utf-8"?>
<Properties xmlns="http://schemas.openxmlformats.org/officeDocument/2006/extended-properties" xmlns:vt="http://schemas.openxmlformats.org/officeDocument/2006/docPropsVTypes">
  <TotalTime>12033</TotalTime>
  <Words>2859</Words>
  <Application>Microsoft Office PowerPoint</Application>
  <PresentationFormat>Širokozaslonsko</PresentationFormat>
  <Paragraphs>323</Paragraphs>
  <Slides>31</Slides>
  <Notes>2</Notes>
  <HiddenSlides>4</HiddenSlides>
  <MMClips>0</MMClips>
  <ScaleCrop>false</ScaleCrop>
  <HeadingPairs>
    <vt:vector size="6" baseType="variant">
      <vt:variant>
        <vt:lpstr>Uporabljene pisave</vt:lpstr>
      </vt:variant>
      <vt:variant>
        <vt:i4>6</vt:i4>
      </vt:variant>
      <vt:variant>
        <vt:lpstr>Tema</vt:lpstr>
      </vt:variant>
      <vt:variant>
        <vt:i4>3</vt:i4>
      </vt:variant>
      <vt:variant>
        <vt:lpstr>Naslovi diapozitivov</vt:lpstr>
      </vt:variant>
      <vt:variant>
        <vt:i4>31</vt:i4>
      </vt:variant>
    </vt:vector>
  </HeadingPairs>
  <TitlesOfParts>
    <vt:vector size="40" baseType="lpstr">
      <vt:lpstr>-apple-system</vt:lpstr>
      <vt:lpstr>Arial</vt:lpstr>
      <vt:lpstr>Calibri</vt:lpstr>
      <vt:lpstr>Open Sans</vt:lpstr>
      <vt:lpstr>Tahoma</vt:lpstr>
      <vt:lpstr>Tahoma</vt:lpstr>
      <vt:lpstr>NAHV TITLE SLIDE</vt:lpstr>
      <vt:lpstr>NAHV SLIDE</vt:lpstr>
      <vt:lpstr>1_NAHV SLIDE</vt:lpstr>
      <vt:lpstr>PowerPointova predstavitev</vt:lpstr>
      <vt:lpstr>PowerPointova predstavitev</vt:lpstr>
      <vt:lpstr>PowerPointova predstavitev</vt:lpstr>
      <vt:lpstr>Clean Hydrogen Joint Undertaking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Kontekst NAHV</vt:lpstr>
      <vt:lpstr>Ambicija NAHV</vt:lpstr>
      <vt:lpstr>Ključne informacije o NAHV</vt:lpstr>
      <vt:lpstr>Partnerji konzorcija NAHV</vt:lpstr>
      <vt:lpstr>Ključni cilj NAHV: vzpostavitev čezmejnega trga za obnovljivi vodik</vt:lpstr>
      <vt:lpstr>Pričakovana proizvodnja in poraba vodika:  Ustvarjanje primarnega regionalnega trga za vodik</vt:lpstr>
      <vt:lpstr>Zasnova projekta NAHV zajema celotno vrednostno verigo uporabe obnovljivega vodika</vt:lpstr>
      <vt:lpstr>NAHV je platforma za nadaljnje naložbe v obnovljive tehnologije</vt:lpstr>
      <vt:lpstr>NAHV je platforma za nova znanja, spretnosti in kompetence</vt:lpstr>
      <vt:lpstr>„Governance“ vodikovega ekosistema Severnega Jadrana, ponovljivost in vključenost</vt:lpstr>
      <vt:lpstr>NAHV je prejel pečat odličnosti kot najvišje ocenjen projekt v izboru</vt:lpstr>
      <vt:lpstr>NACHIP North Adriatic Clean Hydrogen (Innovation and) Investment Platform</vt:lpstr>
      <vt:lpstr>Glavni cilji projekta NACHIP</vt:lpstr>
      <vt:lpstr>Konzorcij NACHIP</vt:lpstr>
      <vt:lpstr>Razvoj portfelja tehnoloških rešitev „investor-ready“, kaskadno financiranje in razvoj lokalnih vodikovih združenj („Local Hydrogen Alliances“)</vt:lpstr>
      <vt:lpstr>PowerPointova predstavitev</vt:lpstr>
      <vt:lpstr>Financiranje</vt:lpstr>
      <vt:lpstr>Stakeholder Advisory Forum</vt:lpstr>
      <vt:lpstr>Vključevanje zainteresiranih strani - SAF </vt:lpstr>
      <vt:lpstr>Kako se pridružiti organizaciji SAF</vt:lpstr>
      <vt:lpstr> Spremljate lahko NAHV</vt:lpstr>
      <vt:lpstr>Hvala za vašo pozornost.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PowerPointova predstavitev</dc:title>
  <dc:creator>Sebastian</dc:creator>
  <cp:keywords>, docId:2A7A848F6D5DDEB0CAA0B537AEC61D24</cp:keywords>
  <cp:lastModifiedBy>Jerneja Sedlar</cp:lastModifiedBy>
  <cp:revision>240</cp:revision>
  <dcterms:created xsi:type="dcterms:W3CDTF">2022-05-26T08:04:12Z</dcterms:created>
  <dcterms:modified xsi:type="dcterms:W3CDTF">2024-06-08T18:25:43Z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0x0101009AF86A2ED36F82458C96A2278DF9E451</vt:lpwstr>
  </property>
</Properties>
</file>